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  <p:sldMasterId id="2147483678" r:id="rId3"/>
  </p:sldMasterIdLst>
  <p:notesMasterIdLst>
    <p:notesMasterId r:id="rId219"/>
  </p:notesMasterIdLst>
  <p:sldIdLst>
    <p:sldId id="583" r:id="rId4"/>
    <p:sldId id="439" r:id="rId5"/>
    <p:sldId id="440" r:id="rId6"/>
    <p:sldId id="258" r:id="rId7"/>
    <p:sldId id="551" r:id="rId8"/>
    <p:sldId id="441" r:id="rId9"/>
    <p:sldId id="442" r:id="rId10"/>
    <p:sldId id="445" r:id="rId11"/>
    <p:sldId id="479" r:id="rId12"/>
    <p:sldId id="448" r:id="rId13"/>
    <p:sldId id="449" r:id="rId14"/>
    <p:sldId id="480" r:id="rId15"/>
    <p:sldId id="544" r:id="rId16"/>
    <p:sldId id="552" r:id="rId17"/>
    <p:sldId id="481" r:id="rId18"/>
    <p:sldId id="501" r:id="rId19"/>
    <p:sldId id="502" r:id="rId20"/>
    <p:sldId id="553" r:id="rId21"/>
    <p:sldId id="509" r:id="rId22"/>
    <p:sldId id="536" r:id="rId23"/>
    <p:sldId id="537" r:id="rId24"/>
    <p:sldId id="511" r:id="rId25"/>
    <p:sldId id="512" r:id="rId26"/>
    <p:sldId id="513" r:id="rId27"/>
    <p:sldId id="516" r:id="rId28"/>
    <p:sldId id="540" r:id="rId29"/>
    <p:sldId id="546" r:id="rId30"/>
    <p:sldId id="548" r:id="rId31"/>
    <p:sldId id="545" r:id="rId32"/>
    <p:sldId id="539" r:id="rId33"/>
    <p:sldId id="524" r:id="rId34"/>
    <p:sldId id="525" r:id="rId35"/>
    <p:sldId id="526" r:id="rId36"/>
    <p:sldId id="527" r:id="rId37"/>
    <p:sldId id="554" r:id="rId38"/>
    <p:sldId id="421" r:id="rId39"/>
    <p:sldId id="267" r:id="rId40"/>
    <p:sldId id="555" r:id="rId41"/>
    <p:sldId id="556" r:id="rId42"/>
    <p:sldId id="557" r:id="rId43"/>
    <p:sldId id="558" r:id="rId44"/>
    <p:sldId id="268" r:id="rId45"/>
    <p:sldId id="269" r:id="rId46"/>
    <p:sldId id="270" r:id="rId47"/>
    <p:sldId id="271" r:id="rId48"/>
    <p:sldId id="272" r:id="rId49"/>
    <p:sldId id="273" r:id="rId50"/>
    <p:sldId id="274" r:id="rId51"/>
    <p:sldId id="275" r:id="rId52"/>
    <p:sldId id="276" r:id="rId53"/>
    <p:sldId id="564" r:id="rId54"/>
    <p:sldId id="584" r:id="rId55"/>
    <p:sldId id="565" r:id="rId56"/>
    <p:sldId id="284" r:id="rId57"/>
    <p:sldId id="560" r:id="rId58"/>
    <p:sldId id="585" r:id="rId59"/>
    <p:sldId id="561" r:id="rId60"/>
    <p:sldId id="562" r:id="rId61"/>
    <p:sldId id="563" r:id="rId62"/>
    <p:sldId id="277" r:id="rId63"/>
    <p:sldId id="559" r:id="rId64"/>
    <p:sldId id="278" r:id="rId65"/>
    <p:sldId id="279" r:id="rId66"/>
    <p:sldId id="280" r:id="rId67"/>
    <p:sldId id="281" r:id="rId68"/>
    <p:sldId id="566" r:id="rId69"/>
    <p:sldId id="292" r:id="rId70"/>
    <p:sldId id="288" r:id="rId71"/>
    <p:sldId id="291" r:id="rId72"/>
    <p:sldId id="294" r:id="rId73"/>
    <p:sldId id="305" r:id="rId74"/>
    <p:sldId id="295" r:id="rId75"/>
    <p:sldId id="298" r:id="rId76"/>
    <p:sldId id="299" r:id="rId77"/>
    <p:sldId id="300" r:id="rId78"/>
    <p:sldId id="437" r:id="rId79"/>
    <p:sldId id="301" r:id="rId80"/>
    <p:sldId id="303" r:id="rId81"/>
    <p:sldId id="304" r:id="rId82"/>
    <p:sldId id="307" r:id="rId83"/>
    <p:sldId id="567" r:id="rId84"/>
    <p:sldId id="308" r:id="rId85"/>
    <p:sldId id="309" r:id="rId86"/>
    <p:sldId id="310" r:id="rId87"/>
    <p:sldId id="311" r:id="rId88"/>
    <p:sldId id="312" r:id="rId89"/>
    <p:sldId id="313" r:id="rId90"/>
    <p:sldId id="314" r:id="rId91"/>
    <p:sldId id="315" r:id="rId92"/>
    <p:sldId id="316" r:id="rId93"/>
    <p:sldId id="317" r:id="rId94"/>
    <p:sldId id="318" r:id="rId95"/>
    <p:sldId id="320" r:id="rId96"/>
    <p:sldId id="321" r:id="rId97"/>
    <p:sldId id="323" r:id="rId98"/>
    <p:sldId id="324" r:id="rId99"/>
    <p:sldId id="325" r:id="rId100"/>
    <p:sldId id="328" r:id="rId101"/>
    <p:sldId id="330" r:id="rId102"/>
    <p:sldId id="331" r:id="rId103"/>
    <p:sldId id="333" r:id="rId104"/>
    <p:sldId id="334" r:id="rId105"/>
    <p:sldId id="335" r:id="rId106"/>
    <p:sldId id="336" r:id="rId107"/>
    <p:sldId id="337" r:id="rId108"/>
    <p:sldId id="338" r:id="rId109"/>
    <p:sldId id="339" r:id="rId110"/>
    <p:sldId id="341" r:id="rId111"/>
    <p:sldId id="342" r:id="rId112"/>
    <p:sldId id="344" r:id="rId113"/>
    <p:sldId id="345" r:id="rId114"/>
    <p:sldId id="346" r:id="rId115"/>
    <p:sldId id="347" r:id="rId116"/>
    <p:sldId id="348" r:id="rId117"/>
    <p:sldId id="349" r:id="rId118"/>
    <p:sldId id="568" r:id="rId119"/>
    <p:sldId id="350" r:id="rId120"/>
    <p:sldId id="351" r:id="rId121"/>
    <p:sldId id="353" r:id="rId122"/>
    <p:sldId id="354" r:id="rId123"/>
    <p:sldId id="356" r:id="rId124"/>
    <p:sldId id="357" r:id="rId125"/>
    <p:sldId id="358" r:id="rId126"/>
    <p:sldId id="361" r:id="rId127"/>
    <p:sldId id="363" r:id="rId128"/>
    <p:sldId id="364" r:id="rId129"/>
    <p:sldId id="569" r:id="rId130"/>
    <p:sldId id="365" r:id="rId131"/>
    <p:sldId id="366" r:id="rId132"/>
    <p:sldId id="367" r:id="rId133"/>
    <p:sldId id="368" r:id="rId134"/>
    <p:sldId id="369" r:id="rId135"/>
    <p:sldId id="371" r:id="rId136"/>
    <p:sldId id="372" r:id="rId137"/>
    <p:sldId id="373" r:id="rId138"/>
    <p:sldId id="374" r:id="rId139"/>
    <p:sldId id="376" r:id="rId140"/>
    <p:sldId id="377" r:id="rId141"/>
    <p:sldId id="378" r:id="rId142"/>
    <p:sldId id="380" r:id="rId143"/>
    <p:sldId id="381" r:id="rId144"/>
    <p:sldId id="382" r:id="rId145"/>
    <p:sldId id="383" r:id="rId146"/>
    <p:sldId id="384" r:id="rId147"/>
    <p:sldId id="542" r:id="rId148"/>
    <p:sldId id="386" r:id="rId149"/>
    <p:sldId id="387" r:id="rId150"/>
    <p:sldId id="388" r:id="rId151"/>
    <p:sldId id="389" r:id="rId152"/>
    <p:sldId id="390" r:id="rId153"/>
    <p:sldId id="391" r:id="rId154"/>
    <p:sldId id="570" r:id="rId155"/>
    <p:sldId id="393" r:id="rId156"/>
    <p:sldId id="394" r:id="rId157"/>
    <p:sldId id="395" r:id="rId158"/>
    <p:sldId id="396" r:id="rId159"/>
    <p:sldId id="397" r:id="rId160"/>
    <p:sldId id="399" r:id="rId161"/>
    <p:sldId id="401" r:id="rId162"/>
    <p:sldId id="402" r:id="rId163"/>
    <p:sldId id="403" r:id="rId164"/>
    <p:sldId id="404" r:id="rId165"/>
    <p:sldId id="405" r:id="rId166"/>
    <p:sldId id="406" r:id="rId167"/>
    <p:sldId id="407" r:id="rId168"/>
    <p:sldId id="408" r:id="rId169"/>
    <p:sldId id="409" r:id="rId170"/>
    <p:sldId id="410" r:id="rId171"/>
    <p:sldId id="412" r:id="rId172"/>
    <p:sldId id="415" r:id="rId173"/>
    <p:sldId id="571" r:id="rId174"/>
    <p:sldId id="572" r:id="rId175"/>
    <p:sldId id="579" r:id="rId176"/>
    <p:sldId id="577" r:id="rId177"/>
    <p:sldId id="574" r:id="rId178"/>
    <p:sldId id="573" r:id="rId179"/>
    <p:sldId id="578" r:id="rId180"/>
    <p:sldId id="580" r:id="rId181"/>
    <p:sldId id="581" r:id="rId182"/>
    <p:sldId id="587" r:id="rId183"/>
    <p:sldId id="588" r:id="rId184"/>
    <p:sldId id="589" r:id="rId185"/>
    <p:sldId id="590" r:id="rId186"/>
    <p:sldId id="591" r:id="rId187"/>
    <p:sldId id="592" r:id="rId188"/>
    <p:sldId id="593" r:id="rId189"/>
    <p:sldId id="594" r:id="rId190"/>
    <p:sldId id="595" r:id="rId191"/>
    <p:sldId id="596" r:id="rId192"/>
    <p:sldId id="597" r:id="rId193"/>
    <p:sldId id="598" r:id="rId194"/>
    <p:sldId id="599" r:id="rId195"/>
    <p:sldId id="600" r:id="rId196"/>
    <p:sldId id="601" r:id="rId197"/>
    <p:sldId id="602" r:id="rId198"/>
    <p:sldId id="603" r:id="rId199"/>
    <p:sldId id="604" r:id="rId200"/>
    <p:sldId id="605" r:id="rId201"/>
    <p:sldId id="606" r:id="rId202"/>
    <p:sldId id="607" r:id="rId203"/>
    <p:sldId id="608" r:id="rId204"/>
    <p:sldId id="609" r:id="rId205"/>
    <p:sldId id="617" r:id="rId206"/>
    <p:sldId id="610" r:id="rId207"/>
    <p:sldId id="618" r:id="rId208"/>
    <p:sldId id="611" r:id="rId209"/>
    <p:sldId id="612" r:id="rId210"/>
    <p:sldId id="613" r:id="rId211"/>
    <p:sldId id="619" r:id="rId212"/>
    <p:sldId id="614" r:id="rId213"/>
    <p:sldId id="615" r:id="rId214"/>
    <p:sldId id="620" r:id="rId215"/>
    <p:sldId id="616" r:id="rId216"/>
    <p:sldId id="621" r:id="rId217"/>
    <p:sldId id="543" r:id="rId218"/>
  </p:sldIdLst>
  <p:sldSz cx="20104100" cy="11309350"/>
  <p:notesSz cx="20104100" cy="1130935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E43B"/>
    <a:srgbClr val="84AA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0" autoAdjust="0"/>
    <p:restoredTop sz="84295" autoAdjust="0"/>
  </p:normalViewPr>
  <p:slideViewPr>
    <p:cSldViewPr>
      <p:cViewPr varScale="1">
        <p:scale>
          <a:sx n="54" d="100"/>
          <a:sy n="54" d="100"/>
        </p:scale>
        <p:origin x="896" y="2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00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42" Type="http://schemas.openxmlformats.org/officeDocument/2006/relationships/slide" Target="slides/slide139.xml"/><Relationship Id="rId143" Type="http://schemas.openxmlformats.org/officeDocument/2006/relationships/slide" Target="slides/slide140.xml"/><Relationship Id="rId144" Type="http://schemas.openxmlformats.org/officeDocument/2006/relationships/slide" Target="slides/slide141.xml"/><Relationship Id="rId145" Type="http://schemas.openxmlformats.org/officeDocument/2006/relationships/slide" Target="slides/slide142.xml"/><Relationship Id="rId146" Type="http://schemas.openxmlformats.org/officeDocument/2006/relationships/slide" Target="slides/slide143.xml"/><Relationship Id="rId147" Type="http://schemas.openxmlformats.org/officeDocument/2006/relationships/slide" Target="slides/slide144.xml"/><Relationship Id="rId148" Type="http://schemas.openxmlformats.org/officeDocument/2006/relationships/slide" Target="slides/slide145.xml"/><Relationship Id="rId149" Type="http://schemas.openxmlformats.org/officeDocument/2006/relationships/slide" Target="slides/slide146.xml"/><Relationship Id="rId180" Type="http://schemas.openxmlformats.org/officeDocument/2006/relationships/slide" Target="slides/slide177.xml"/><Relationship Id="rId181" Type="http://schemas.openxmlformats.org/officeDocument/2006/relationships/slide" Target="slides/slide178.xml"/><Relationship Id="rId182" Type="http://schemas.openxmlformats.org/officeDocument/2006/relationships/slide" Target="slides/slide179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83" Type="http://schemas.openxmlformats.org/officeDocument/2006/relationships/slide" Target="slides/slide180.xml"/><Relationship Id="rId184" Type="http://schemas.openxmlformats.org/officeDocument/2006/relationships/slide" Target="slides/slide181.xml"/><Relationship Id="rId185" Type="http://schemas.openxmlformats.org/officeDocument/2006/relationships/slide" Target="slides/slide182.xml"/><Relationship Id="rId186" Type="http://schemas.openxmlformats.org/officeDocument/2006/relationships/slide" Target="slides/slide183.xml"/><Relationship Id="rId187" Type="http://schemas.openxmlformats.org/officeDocument/2006/relationships/slide" Target="slides/slide184.xml"/><Relationship Id="rId188" Type="http://schemas.openxmlformats.org/officeDocument/2006/relationships/slide" Target="slides/slide185.xml"/><Relationship Id="rId189" Type="http://schemas.openxmlformats.org/officeDocument/2006/relationships/slide" Target="slides/slide186.xml"/><Relationship Id="rId220" Type="http://schemas.openxmlformats.org/officeDocument/2006/relationships/presProps" Target="presProps.xml"/><Relationship Id="rId221" Type="http://schemas.openxmlformats.org/officeDocument/2006/relationships/viewProps" Target="viewProps.xml"/><Relationship Id="rId222" Type="http://schemas.openxmlformats.org/officeDocument/2006/relationships/theme" Target="theme/theme1.xml"/><Relationship Id="rId223" Type="http://schemas.openxmlformats.org/officeDocument/2006/relationships/tableStyles" Target="tableStyles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<Relationship Id="rId117" Type="http://schemas.openxmlformats.org/officeDocument/2006/relationships/slide" Target="slides/slide114.xml"/><Relationship Id="rId118" Type="http://schemas.openxmlformats.org/officeDocument/2006/relationships/slide" Target="slides/slide115.xml"/><Relationship Id="rId119" Type="http://schemas.openxmlformats.org/officeDocument/2006/relationships/slide" Target="slides/slide116.xml"/><Relationship Id="rId150" Type="http://schemas.openxmlformats.org/officeDocument/2006/relationships/slide" Target="slides/slide147.xml"/><Relationship Id="rId151" Type="http://schemas.openxmlformats.org/officeDocument/2006/relationships/slide" Target="slides/slide148.xml"/><Relationship Id="rId152" Type="http://schemas.openxmlformats.org/officeDocument/2006/relationships/slide" Target="slides/slide149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53" Type="http://schemas.openxmlformats.org/officeDocument/2006/relationships/slide" Target="slides/slide150.xml"/><Relationship Id="rId154" Type="http://schemas.openxmlformats.org/officeDocument/2006/relationships/slide" Target="slides/slide151.xml"/><Relationship Id="rId155" Type="http://schemas.openxmlformats.org/officeDocument/2006/relationships/slide" Target="slides/slide152.xml"/><Relationship Id="rId156" Type="http://schemas.openxmlformats.org/officeDocument/2006/relationships/slide" Target="slides/slide153.xml"/><Relationship Id="rId157" Type="http://schemas.openxmlformats.org/officeDocument/2006/relationships/slide" Target="slides/slide154.xml"/><Relationship Id="rId158" Type="http://schemas.openxmlformats.org/officeDocument/2006/relationships/slide" Target="slides/slide155.xml"/><Relationship Id="rId159" Type="http://schemas.openxmlformats.org/officeDocument/2006/relationships/slide" Target="slides/slide156.xml"/><Relationship Id="rId190" Type="http://schemas.openxmlformats.org/officeDocument/2006/relationships/slide" Target="slides/slide187.xml"/><Relationship Id="rId191" Type="http://schemas.openxmlformats.org/officeDocument/2006/relationships/slide" Target="slides/slide188.xml"/><Relationship Id="rId192" Type="http://schemas.openxmlformats.org/officeDocument/2006/relationships/slide" Target="slides/slide189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193" Type="http://schemas.openxmlformats.org/officeDocument/2006/relationships/slide" Target="slides/slide190.xml"/><Relationship Id="rId194" Type="http://schemas.openxmlformats.org/officeDocument/2006/relationships/slide" Target="slides/slide191.xml"/><Relationship Id="rId195" Type="http://schemas.openxmlformats.org/officeDocument/2006/relationships/slide" Target="slides/slide192.xml"/><Relationship Id="rId196" Type="http://schemas.openxmlformats.org/officeDocument/2006/relationships/slide" Target="slides/slide193.xml"/><Relationship Id="rId197" Type="http://schemas.openxmlformats.org/officeDocument/2006/relationships/slide" Target="slides/slide194.xml"/><Relationship Id="rId198" Type="http://schemas.openxmlformats.org/officeDocument/2006/relationships/slide" Target="slides/slide195.xml"/><Relationship Id="rId199" Type="http://schemas.openxmlformats.org/officeDocument/2006/relationships/slide" Target="slides/slide196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120" Type="http://schemas.openxmlformats.org/officeDocument/2006/relationships/slide" Target="slides/slide117.xml"/><Relationship Id="rId121" Type="http://schemas.openxmlformats.org/officeDocument/2006/relationships/slide" Target="slides/slide118.xml"/><Relationship Id="rId122" Type="http://schemas.openxmlformats.org/officeDocument/2006/relationships/slide" Target="slides/slide119.xml"/><Relationship Id="rId123" Type="http://schemas.openxmlformats.org/officeDocument/2006/relationships/slide" Target="slides/slide120.xml"/><Relationship Id="rId124" Type="http://schemas.openxmlformats.org/officeDocument/2006/relationships/slide" Target="slides/slide121.xml"/><Relationship Id="rId125" Type="http://schemas.openxmlformats.org/officeDocument/2006/relationships/slide" Target="slides/slide122.xml"/><Relationship Id="rId126" Type="http://schemas.openxmlformats.org/officeDocument/2006/relationships/slide" Target="slides/slide123.xml"/><Relationship Id="rId127" Type="http://schemas.openxmlformats.org/officeDocument/2006/relationships/slide" Target="slides/slide124.xml"/><Relationship Id="rId128" Type="http://schemas.openxmlformats.org/officeDocument/2006/relationships/slide" Target="slides/slide125.xml"/><Relationship Id="rId129" Type="http://schemas.openxmlformats.org/officeDocument/2006/relationships/slide" Target="slides/slide126.xml"/><Relationship Id="rId160" Type="http://schemas.openxmlformats.org/officeDocument/2006/relationships/slide" Target="slides/slide157.xml"/><Relationship Id="rId161" Type="http://schemas.openxmlformats.org/officeDocument/2006/relationships/slide" Target="slides/slide158.xml"/><Relationship Id="rId162" Type="http://schemas.openxmlformats.org/officeDocument/2006/relationships/slide" Target="slides/slide159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63" Type="http://schemas.openxmlformats.org/officeDocument/2006/relationships/slide" Target="slides/slide160.xml"/><Relationship Id="rId164" Type="http://schemas.openxmlformats.org/officeDocument/2006/relationships/slide" Target="slides/slide161.xml"/><Relationship Id="rId165" Type="http://schemas.openxmlformats.org/officeDocument/2006/relationships/slide" Target="slides/slide162.xml"/><Relationship Id="rId166" Type="http://schemas.openxmlformats.org/officeDocument/2006/relationships/slide" Target="slides/slide163.xml"/><Relationship Id="rId167" Type="http://schemas.openxmlformats.org/officeDocument/2006/relationships/slide" Target="slides/slide164.xml"/><Relationship Id="rId168" Type="http://schemas.openxmlformats.org/officeDocument/2006/relationships/slide" Target="slides/slide165.xml"/><Relationship Id="rId169" Type="http://schemas.openxmlformats.org/officeDocument/2006/relationships/slide" Target="slides/slide166.xml"/><Relationship Id="rId200" Type="http://schemas.openxmlformats.org/officeDocument/2006/relationships/slide" Target="slides/slide197.xml"/><Relationship Id="rId201" Type="http://schemas.openxmlformats.org/officeDocument/2006/relationships/slide" Target="slides/slide198.xml"/><Relationship Id="rId202" Type="http://schemas.openxmlformats.org/officeDocument/2006/relationships/slide" Target="slides/slide199.xml"/><Relationship Id="rId203" Type="http://schemas.openxmlformats.org/officeDocument/2006/relationships/slide" Target="slides/slide200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204" Type="http://schemas.openxmlformats.org/officeDocument/2006/relationships/slide" Target="slides/slide201.xml"/><Relationship Id="rId205" Type="http://schemas.openxmlformats.org/officeDocument/2006/relationships/slide" Target="slides/slide202.xml"/><Relationship Id="rId206" Type="http://schemas.openxmlformats.org/officeDocument/2006/relationships/slide" Target="slides/slide203.xml"/><Relationship Id="rId207" Type="http://schemas.openxmlformats.org/officeDocument/2006/relationships/slide" Target="slides/slide204.xml"/><Relationship Id="rId208" Type="http://schemas.openxmlformats.org/officeDocument/2006/relationships/slide" Target="slides/slide205.xml"/><Relationship Id="rId209" Type="http://schemas.openxmlformats.org/officeDocument/2006/relationships/slide" Target="slides/slide206.xml"/><Relationship Id="rId130" Type="http://schemas.openxmlformats.org/officeDocument/2006/relationships/slide" Target="slides/slide127.xml"/><Relationship Id="rId131" Type="http://schemas.openxmlformats.org/officeDocument/2006/relationships/slide" Target="slides/slide128.xml"/><Relationship Id="rId132" Type="http://schemas.openxmlformats.org/officeDocument/2006/relationships/slide" Target="slides/slide129.xml"/><Relationship Id="rId133" Type="http://schemas.openxmlformats.org/officeDocument/2006/relationships/slide" Target="slides/slide130.xml"/><Relationship Id="rId134" Type="http://schemas.openxmlformats.org/officeDocument/2006/relationships/slide" Target="slides/slide131.xml"/><Relationship Id="rId135" Type="http://schemas.openxmlformats.org/officeDocument/2006/relationships/slide" Target="slides/slide132.xml"/><Relationship Id="rId136" Type="http://schemas.openxmlformats.org/officeDocument/2006/relationships/slide" Target="slides/slide133.xml"/><Relationship Id="rId137" Type="http://schemas.openxmlformats.org/officeDocument/2006/relationships/slide" Target="slides/slide134.xml"/><Relationship Id="rId138" Type="http://schemas.openxmlformats.org/officeDocument/2006/relationships/slide" Target="slides/slide135.xml"/><Relationship Id="rId139" Type="http://schemas.openxmlformats.org/officeDocument/2006/relationships/slide" Target="slides/slide136.xml"/><Relationship Id="rId170" Type="http://schemas.openxmlformats.org/officeDocument/2006/relationships/slide" Target="slides/slide167.xml"/><Relationship Id="rId171" Type="http://schemas.openxmlformats.org/officeDocument/2006/relationships/slide" Target="slides/slide168.xml"/><Relationship Id="rId172" Type="http://schemas.openxmlformats.org/officeDocument/2006/relationships/slide" Target="slides/slide169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173" Type="http://schemas.openxmlformats.org/officeDocument/2006/relationships/slide" Target="slides/slide170.xml"/><Relationship Id="rId174" Type="http://schemas.openxmlformats.org/officeDocument/2006/relationships/slide" Target="slides/slide171.xml"/><Relationship Id="rId175" Type="http://schemas.openxmlformats.org/officeDocument/2006/relationships/slide" Target="slides/slide172.xml"/><Relationship Id="rId176" Type="http://schemas.openxmlformats.org/officeDocument/2006/relationships/slide" Target="slides/slide173.xml"/><Relationship Id="rId177" Type="http://schemas.openxmlformats.org/officeDocument/2006/relationships/slide" Target="slides/slide174.xml"/><Relationship Id="rId178" Type="http://schemas.openxmlformats.org/officeDocument/2006/relationships/slide" Target="slides/slide175.xml"/><Relationship Id="rId179" Type="http://schemas.openxmlformats.org/officeDocument/2006/relationships/slide" Target="slides/slide176.xml"/><Relationship Id="rId210" Type="http://schemas.openxmlformats.org/officeDocument/2006/relationships/slide" Target="slides/slide207.xml"/><Relationship Id="rId211" Type="http://schemas.openxmlformats.org/officeDocument/2006/relationships/slide" Target="slides/slide208.xml"/><Relationship Id="rId212" Type="http://schemas.openxmlformats.org/officeDocument/2006/relationships/slide" Target="slides/slide209.xml"/><Relationship Id="rId213" Type="http://schemas.openxmlformats.org/officeDocument/2006/relationships/slide" Target="slides/slide210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214" Type="http://schemas.openxmlformats.org/officeDocument/2006/relationships/slide" Target="slides/slide211.xml"/><Relationship Id="rId215" Type="http://schemas.openxmlformats.org/officeDocument/2006/relationships/slide" Target="slides/slide212.xml"/><Relationship Id="rId216" Type="http://schemas.openxmlformats.org/officeDocument/2006/relationships/slide" Target="slides/slide213.xml"/><Relationship Id="rId217" Type="http://schemas.openxmlformats.org/officeDocument/2006/relationships/slide" Target="slides/slide214.xml"/><Relationship Id="rId218" Type="http://schemas.openxmlformats.org/officeDocument/2006/relationships/slide" Target="slides/slide215.xml"/><Relationship Id="rId2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100" Type="http://schemas.openxmlformats.org/officeDocument/2006/relationships/slide" Target="slides/slide97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40" Type="http://schemas.openxmlformats.org/officeDocument/2006/relationships/slide" Target="slides/slide137.xml"/><Relationship Id="rId141" Type="http://schemas.openxmlformats.org/officeDocument/2006/relationships/slide" Target="slides/slide1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ADC01C-3548-B040-B55E-C2AE516F9145}" type="doc">
      <dgm:prSet loTypeId="urn:microsoft.com/office/officeart/2005/8/layout/default" loCatId="cycl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7532197-47EF-F14C-8D73-D442AA26CDBE}">
      <dgm:prSet/>
      <dgm:spPr/>
      <dgm:t>
        <a:bodyPr/>
        <a:lstStyle/>
        <a:p>
          <a:pPr rtl="0"/>
          <a:r>
            <a:rPr lang="en-US" dirty="0" smtClean="0"/>
            <a:t>Strongly Typed</a:t>
          </a:r>
          <a:endParaRPr lang="en-US" dirty="0"/>
        </a:p>
      </dgm:t>
    </dgm:pt>
    <dgm:pt modelId="{267398E5-590E-4942-A19A-14350CECDAB0}" type="parTrans" cxnId="{FDA84C67-1D1C-6B42-AC11-DA348E4F1CFC}">
      <dgm:prSet/>
      <dgm:spPr/>
      <dgm:t>
        <a:bodyPr/>
        <a:lstStyle/>
        <a:p>
          <a:endParaRPr lang="en-US"/>
        </a:p>
      </dgm:t>
    </dgm:pt>
    <dgm:pt modelId="{1EDED88A-C62C-A341-A173-CBC60A3FB9F1}" type="sibTrans" cxnId="{FDA84C67-1D1C-6B42-AC11-DA348E4F1CFC}">
      <dgm:prSet/>
      <dgm:spPr/>
      <dgm:t>
        <a:bodyPr/>
        <a:lstStyle/>
        <a:p>
          <a:endParaRPr lang="en-US"/>
        </a:p>
      </dgm:t>
    </dgm:pt>
    <dgm:pt modelId="{394807E7-07E8-C74D-AC2B-94A702067D73}">
      <dgm:prSet/>
      <dgm:spPr/>
      <dgm:t>
        <a:bodyPr/>
        <a:lstStyle/>
        <a:p>
          <a:pPr rtl="0"/>
          <a:r>
            <a:rPr lang="en-US" dirty="0" smtClean="0"/>
            <a:t>Classes</a:t>
          </a:r>
          <a:endParaRPr lang="en-US" dirty="0"/>
        </a:p>
      </dgm:t>
    </dgm:pt>
    <dgm:pt modelId="{074A2BC5-60AE-C646-A554-EA14F9A451C7}" type="parTrans" cxnId="{402D1AE4-E0AC-EA4F-BB5F-E906326DA072}">
      <dgm:prSet/>
      <dgm:spPr/>
      <dgm:t>
        <a:bodyPr/>
        <a:lstStyle/>
        <a:p>
          <a:endParaRPr lang="en-US"/>
        </a:p>
      </dgm:t>
    </dgm:pt>
    <dgm:pt modelId="{057120C8-36B3-F04A-9511-B00862B62686}" type="sibTrans" cxnId="{402D1AE4-E0AC-EA4F-BB5F-E906326DA072}">
      <dgm:prSet/>
      <dgm:spPr/>
      <dgm:t>
        <a:bodyPr/>
        <a:lstStyle/>
        <a:p>
          <a:endParaRPr lang="en-US"/>
        </a:p>
      </dgm:t>
    </dgm:pt>
    <dgm:pt modelId="{E26BD87D-63AB-E44C-ABC0-7B183DFA722F}">
      <dgm:prSet/>
      <dgm:spPr/>
      <dgm:t>
        <a:bodyPr/>
        <a:lstStyle/>
        <a:p>
          <a:pPr rtl="0"/>
          <a:r>
            <a:rPr lang="en-US" smtClean="0"/>
            <a:t>Interfaces</a:t>
          </a:r>
          <a:endParaRPr lang="en-US"/>
        </a:p>
      </dgm:t>
    </dgm:pt>
    <dgm:pt modelId="{96240297-A872-3F45-9245-40E80CCD3023}" type="parTrans" cxnId="{51F89286-AF55-F34F-B743-F2C403B87015}">
      <dgm:prSet/>
      <dgm:spPr/>
      <dgm:t>
        <a:bodyPr/>
        <a:lstStyle/>
        <a:p>
          <a:endParaRPr lang="en-US"/>
        </a:p>
      </dgm:t>
    </dgm:pt>
    <dgm:pt modelId="{B8E5B5F7-C353-574A-AED6-18F5DBCEFA3B}" type="sibTrans" cxnId="{51F89286-AF55-F34F-B743-F2C403B87015}">
      <dgm:prSet/>
      <dgm:spPr/>
      <dgm:t>
        <a:bodyPr/>
        <a:lstStyle/>
        <a:p>
          <a:endParaRPr lang="en-US"/>
        </a:p>
      </dgm:t>
    </dgm:pt>
    <dgm:pt modelId="{E4621A39-35E5-8E4F-AFBA-FCB92A0A1FFA}">
      <dgm:prSet/>
      <dgm:spPr/>
      <dgm:t>
        <a:bodyPr/>
        <a:lstStyle/>
        <a:p>
          <a:pPr rtl="0"/>
          <a:r>
            <a:rPr lang="en-US" smtClean="0"/>
            <a:t>Generics</a:t>
          </a:r>
          <a:endParaRPr lang="en-US"/>
        </a:p>
      </dgm:t>
    </dgm:pt>
    <dgm:pt modelId="{58A025CF-890E-FB4C-9E84-3D03159C14A7}" type="parTrans" cxnId="{721F70D0-A6AA-8D40-BFB4-1A1A1E647DFF}">
      <dgm:prSet/>
      <dgm:spPr/>
      <dgm:t>
        <a:bodyPr/>
        <a:lstStyle/>
        <a:p>
          <a:endParaRPr lang="en-US"/>
        </a:p>
      </dgm:t>
    </dgm:pt>
    <dgm:pt modelId="{7A848BBE-97BA-D84B-B852-B931D5498A71}" type="sibTrans" cxnId="{721F70D0-A6AA-8D40-BFB4-1A1A1E647DFF}">
      <dgm:prSet/>
      <dgm:spPr/>
      <dgm:t>
        <a:bodyPr/>
        <a:lstStyle/>
        <a:p>
          <a:endParaRPr lang="en-US"/>
        </a:p>
      </dgm:t>
    </dgm:pt>
    <dgm:pt modelId="{DF9C30F5-33B8-4840-99C0-5638245AA1ED}">
      <dgm:prSet/>
      <dgm:spPr/>
      <dgm:t>
        <a:bodyPr/>
        <a:lstStyle/>
        <a:p>
          <a:pPr rtl="0"/>
          <a:r>
            <a:rPr lang="en-US" smtClean="0"/>
            <a:t>Modules</a:t>
          </a:r>
          <a:endParaRPr lang="en-US"/>
        </a:p>
      </dgm:t>
    </dgm:pt>
    <dgm:pt modelId="{2857442F-8DDF-F54F-94E1-92B98269503D}" type="parTrans" cxnId="{2069D8C5-7476-B740-A174-A2E25D70A401}">
      <dgm:prSet/>
      <dgm:spPr/>
      <dgm:t>
        <a:bodyPr/>
        <a:lstStyle/>
        <a:p>
          <a:endParaRPr lang="en-US"/>
        </a:p>
      </dgm:t>
    </dgm:pt>
    <dgm:pt modelId="{BCFD4585-43D3-624A-8830-2173DC604A4C}" type="sibTrans" cxnId="{2069D8C5-7476-B740-A174-A2E25D70A401}">
      <dgm:prSet/>
      <dgm:spPr/>
      <dgm:t>
        <a:bodyPr/>
        <a:lstStyle/>
        <a:p>
          <a:endParaRPr lang="en-US"/>
        </a:p>
      </dgm:t>
    </dgm:pt>
    <dgm:pt modelId="{9074E874-2294-D44B-A24E-73A9DAB04105}">
      <dgm:prSet/>
      <dgm:spPr/>
      <dgm:t>
        <a:bodyPr/>
        <a:lstStyle/>
        <a:p>
          <a:pPr rtl="0"/>
          <a:r>
            <a:rPr lang="en-US" smtClean="0"/>
            <a:t>Type Definitions</a:t>
          </a:r>
          <a:endParaRPr lang="en-US"/>
        </a:p>
      </dgm:t>
    </dgm:pt>
    <dgm:pt modelId="{0213F0C3-D203-5940-AFD1-B45BB6C050F6}" type="parTrans" cxnId="{44FF695D-9E2C-A748-8181-975B75C508BD}">
      <dgm:prSet/>
      <dgm:spPr/>
      <dgm:t>
        <a:bodyPr/>
        <a:lstStyle/>
        <a:p>
          <a:endParaRPr lang="en-US"/>
        </a:p>
      </dgm:t>
    </dgm:pt>
    <dgm:pt modelId="{68C29362-21E8-F342-8872-3F9799AC0B1E}" type="sibTrans" cxnId="{44FF695D-9E2C-A748-8181-975B75C508BD}">
      <dgm:prSet/>
      <dgm:spPr/>
      <dgm:t>
        <a:bodyPr/>
        <a:lstStyle/>
        <a:p>
          <a:endParaRPr lang="en-US"/>
        </a:p>
      </dgm:t>
    </dgm:pt>
    <dgm:pt modelId="{036337F7-5C77-C643-9DBF-24FBA8AA662B}">
      <dgm:prSet/>
      <dgm:spPr/>
      <dgm:t>
        <a:bodyPr/>
        <a:lstStyle/>
        <a:p>
          <a:pPr rtl="0"/>
          <a:r>
            <a:rPr lang="en-US" smtClean="0"/>
            <a:t>Compiles to JavaScript</a:t>
          </a:r>
          <a:endParaRPr lang="en-US"/>
        </a:p>
      </dgm:t>
    </dgm:pt>
    <dgm:pt modelId="{5BC86924-373F-CB4B-B7B2-1B235C9BBDCB}" type="parTrans" cxnId="{40811506-F809-624D-B9D5-7CF75FCD96AC}">
      <dgm:prSet/>
      <dgm:spPr/>
      <dgm:t>
        <a:bodyPr/>
        <a:lstStyle/>
        <a:p>
          <a:endParaRPr lang="en-US"/>
        </a:p>
      </dgm:t>
    </dgm:pt>
    <dgm:pt modelId="{DDE034F4-B3BF-4641-9FDE-45A57FA4D039}" type="sibTrans" cxnId="{40811506-F809-624D-B9D5-7CF75FCD96AC}">
      <dgm:prSet/>
      <dgm:spPr/>
      <dgm:t>
        <a:bodyPr/>
        <a:lstStyle/>
        <a:p>
          <a:endParaRPr lang="en-US"/>
        </a:p>
      </dgm:t>
    </dgm:pt>
    <dgm:pt modelId="{4900546B-1C04-264B-9A1A-5DD329816311}">
      <dgm:prSet/>
      <dgm:spPr/>
      <dgm:t>
        <a:bodyPr/>
        <a:lstStyle/>
        <a:p>
          <a:pPr rtl="0"/>
          <a:r>
            <a:rPr lang="en-US" dirty="0" err="1" smtClean="0"/>
            <a:t>EcmaScript</a:t>
          </a:r>
          <a:r>
            <a:rPr lang="en-US" dirty="0" smtClean="0"/>
            <a:t> 6 Features</a:t>
          </a:r>
          <a:endParaRPr lang="en-US" dirty="0"/>
        </a:p>
      </dgm:t>
    </dgm:pt>
    <dgm:pt modelId="{A3047084-386A-5445-AD57-A4DAA9734FF8}" type="parTrans" cxnId="{BB649763-DAB8-DF47-8C79-83B5F8B85AAC}">
      <dgm:prSet/>
      <dgm:spPr/>
      <dgm:t>
        <a:bodyPr/>
        <a:lstStyle/>
        <a:p>
          <a:endParaRPr lang="en-US"/>
        </a:p>
      </dgm:t>
    </dgm:pt>
    <dgm:pt modelId="{4711F416-6835-E644-B843-3A83FDAAEE31}" type="sibTrans" cxnId="{BB649763-DAB8-DF47-8C79-83B5F8B85AAC}">
      <dgm:prSet/>
      <dgm:spPr/>
      <dgm:t>
        <a:bodyPr/>
        <a:lstStyle/>
        <a:p>
          <a:endParaRPr lang="en-US"/>
        </a:p>
      </dgm:t>
    </dgm:pt>
    <dgm:pt modelId="{E37926BD-E775-F64B-8C9F-724552EA6928}" type="pres">
      <dgm:prSet presAssocID="{9DADC01C-3548-B040-B55E-C2AE516F914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C92846-847E-B842-8323-A03762ACCC49}" type="pres">
      <dgm:prSet presAssocID="{A7532197-47EF-F14C-8D73-D442AA26CDBE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E5C472-E3A9-7D45-8AE2-1EC3FE4A1F7C}" type="pres">
      <dgm:prSet presAssocID="{1EDED88A-C62C-A341-A173-CBC60A3FB9F1}" presName="sibTrans" presStyleCnt="0"/>
      <dgm:spPr/>
      <dgm:t>
        <a:bodyPr/>
        <a:lstStyle/>
        <a:p>
          <a:endParaRPr lang="en-US"/>
        </a:p>
      </dgm:t>
    </dgm:pt>
    <dgm:pt modelId="{3DC5C840-4510-D94B-92FD-F8C4C1643E92}" type="pres">
      <dgm:prSet presAssocID="{394807E7-07E8-C74D-AC2B-94A702067D73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52A906-45D4-F144-A792-AD9B54E45A15}" type="pres">
      <dgm:prSet presAssocID="{057120C8-36B3-F04A-9511-B00862B62686}" presName="sibTrans" presStyleCnt="0"/>
      <dgm:spPr/>
      <dgm:t>
        <a:bodyPr/>
        <a:lstStyle/>
        <a:p>
          <a:endParaRPr lang="en-US"/>
        </a:p>
      </dgm:t>
    </dgm:pt>
    <dgm:pt modelId="{8565C292-413B-954E-9858-E479A2A87EBA}" type="pres">
      <dgm:prSet presAssocID="{E26BD87D-63AB-E44C-ABC0-7B183DFA722F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3B358-337B-5D4A-B822-53101E38CFE8}" type="pres">
      <dgm:prSet presAssocID="{B8E5B5F7-C353-574A-AED6-18F5DBCEFA3B}" presName="sibTrans" presStyleCnt="0"/>
      <dgm:spPr/>
      <dgm:t>
        <a:bodyPr/>
        <a:lstStyle/>
        <a:p>
          <a:endParaRPr lang="en-US"/>
        </a:p>
      </dgm:t>
    </dgm:pt>
    <dgm:pt modelId="{9AFC5DB0-F3A0-D648-B25B-4D17073BD8A7}" type="pres">
      <dgm:prSet presAssocID="{E4621A39-35E5-8E4F-AFBA-FCB92A0A1FFA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105791-8110-5741-A3E8-5B1EE141E324}" type="pres">
      <dgm:prSet presAssocID="{7A848BBE-97BA-D84B-B852-B931D5498A71}" presName="sibTrans" presStyleCnt="0"/>
      <dgm:spPr/>
      <dgm:t>
        <a:bodyPr/>
        <a:lstStyle/>
        <a:p>
          <a:endParaRPr lang="en-US"/>
        </a:p>
      </dgm:t>
    </dgm:pt>
    <dgm:pt modelId="{07DD5F54-08AF-C84B-A041-B904D95C4612}" type="pres">
      <dgm:prSet presAssocID="{DF9C30F5-33B8-4840-99C0-5638245AA1ED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0BA180-2A9B-E44B-89B2-C0354FA774BD}" type="pres">
      <dgm:prSet presAssocID="{BCFD4585-43D3-624A-8830-2173DC604A4C}" presName="sibTrans" presStyleCnt="0"/>
      <dgm:spPr/>
      <dgm:t>
        <a:bodyPr/>
        <a:lstStyle/>
        <a:p>
          <a:endParaRPr lang="en-US"/>
        </a:p>
      </dgm:t>
    </dgm:pt>
    <dgm:pt modelId="{48E95D32-05AE-CB49-AEB8-2DFFC0563E02}" type="pres">
      <dgm:prSet presAssocID="{9074E874-2294-D44B-A24E-73A9DAB04105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C48505-B2A0-044D-803A-EEBFF7CCBDCC}" type="pres">
      <dgm:prSet presAssocID="{68C29362-21E8-F342-8872-3F9799AC0B1E}" presName="sibTrans" presStyleCnt="0"/>
      <dgm:spPr/>
      <dgm:t>
        <a:bodyPr/>
        <a:lstStyle/>
        <a:p>
          <a:endParaRPr lang="en-US"/>
        </a:p>
      </dgm:t>
    </dgm:pt>
    <dgm:pt modelId="{C067061D-20D9-A243-9FF2-D8D8B62EE674}" type="pres">
      <dgm:prSet presAssocID="{036337F7-5C77-C643-9DBF-24FBA8AA662B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F6A29E-BFF3-4843-BDF5-42944250A010}" type="pres">
      <dgm:prSet presAssocID="{DDE034F4-B3BF-4641-9FDE-45A57FA4D039}" presName="sibTrans" presStyleCnt="0"/>
      <dgm:spPr/>
      <dgm:t>
        <a:bodyPr/>
        <a:lstStyle/>
        <a:p>
          <a:endParaRPr lang="en-US"/>
        </a:p>
      </dgm:t>
    </dgm:pt>
    <dgm:pt modelId="{C15C386A-566E-EB41-9914-E326D51A23E8}" type="pres">
      <dgm:prSet presAssocID="{4900546B-1C04-264B-9A1A-5DD329816311}" presName="node" presStyleLbl="node1" presStyleIdx="7" presStyleCnt="8" custScaleX="1246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81AA4EE-81C2-461E-B75E-C021252C750A}" type="presOf" srcId="{036337F7-5C77-C643-9DBF-24FBA8AA662B}" destId="{C067061D-20D9-A243-9FF2-D8D8B62EE674}" srcOrd="0" destOrd="0" presId="urn:microsoft.com/office/officeart/2005/8/layout/default"/>
    <dgm:cxn modelId="{40811506-F809-624D-B9D5-7CF75FCD96AC}" srcId="{9DADC01C-3548-B040-B55E-C2AE516F9145}" destId="{036337F7-5C77-C643-9DBF-24FBA8AA662B}" srcOrd="6" destOrd="0" parTransId="{5BC86924-373F-CB4B-B7B2-1B235C9BBDCB}" sibTransId="{DDE034F4-B3BF-4641-9FDE-45A57FA4D039}"/>
    <dgm:cxn modelId="{721F70D0-A6AA-8D40-BFB4-1A1A1E647DFF}" srcId="{9DADC01C-3548-B040-B55E-C2AE516F9145}" destId="{E4621A39-35E5-8E4F-AFBA-FCB92A0A1FFA}" srcOrd="3" destOrd="0" parTransId="{58A025CF-890E-FB4C-9E84-3D03159C14A7}" sibTransId="{7A848BBE-97BA-D84B-B852-B931D5498A71}"/>
    <dgm:cxn modelId="{51F89286-AF55-F34F-B743-F2C403B87015}" srcId="{9DADC01C-3548-B040-B55E-C2AE516F9145}" destId="{E26BD87D-63AB-E44C-ABC0-7B183DFA722F}" srcOrd="2" destOrd="0" parTransId="{96240297-A872-3F45-9245-40E80CCD3023}" sibTransId="{B8E5B5F7-C353-574A-AED6-18F5DBCEFA3B}"/>
    <dgm:cxn modelId="{2069D8C5-7476-B740-A174-A2E25D70A401}" srcId="{9DADC01C-3548-B040-B55E-C2AE516F9145}" destId="{DF9C30F5-33B8-4840-99C0-5638245AA1ED}" srcOrd="4" destOrd="0" parTransId="{2857442F-8DDF-F54F-94E1-92B98269503D}" sibTransId="{BCFD4585-43D3-624A-8830-2173DC604A4C}"/>
    <dgm:cxn modelId="{44FF695D-9E2C-A748-8181-975B75C508BD}" srcId="{9DADC01C-3548-B040-B55E-C2AE516F9145}" destId="{9074E874-2294-D44B-A24E-73A9DAB04105}" srcOrd="5" destOrd="0" parTransId="{0213F0C3-D203-5940-AFD1-B45BB6C050F6}" sibTransId="{68C29362-21E8-F342-8872-3F9799AC0B1E}"/>
    <dgm:cxn modelId="{402D1AE4-E0AC-EA4F-BB5F-E906326DA072}" srcId="{9DADC01C-3548-B040-B55E-C2AE516F9145}" destId="{394807E7-07E8-C74D-AC2B-94A702067D73}" srcOrd="1" destOrd="0" parTransId="{074A2BC5-60AE-C646-A554-EA14F9A451C7}" sibTransId="{057120C8-36B3-F04A-9511-B00862B62686}"/>
    <dgm:cxn modelId="{FDA84C67-1D1C-6B42-AC11-DA348E4F1CFC}" srcId="{9DADC01C-3548-B040-B55E-C2AE516F9145}" destId="{A7532197-47EF-F14C-8D73-D442AA26CDBE}" srcOrd="0" destOrd="0" parTransId="{267398E5-590E-4942-A19A-14350CECDAB0}" sibTransId="{1EDED88A-C62C-A341-A173-CBC60A3FB9F1}"/>
    <dgm:cxn modelId="{04869CD6-2C0E-45FE-A805-D09D8364A18F}" type="presOf" srcId="{A7532197-47EF-F14C-8D73-D442AA26CDBE}" destId="{A9C92846-847E-B842-8323-A03762ACCC49}" srcOrd="0" destOrd="0" presId="urn:microsoft.com/office/officeart/2005/8/layout/default"/>
    <dgm:cxn modelId="{FEEDD69C-008D-4C3E-85EC-D2B3518A6802}" type="presOf" srcId="{9DADC01C-3548-B040-B55E-C2AE516F9145}" destId="{E37926BD-E775-F64B-8C9F-724552EA6928}" srcOrd="0" destOrd="0" presId="urn:microsoft.com/office/officeart/2005/8/layout/default"/>
    <dgm:cxn modelId="{4CE1E53A-E676-4178-945F-81D9B09A3E82}" type="presOf" srcId="{DF9C30F5-33B8-4840-99C0-5638245AA1ED}" destId="{07DD5F54-08AF-C84B-A041-B904D95C4612}" srcOrd="0" destOrd="0" presId="urn:microsoft.com/office/officeart/2005/8/layout/default"/>
    <dgm:cxn modelId="{8EB5E29E-B051-44D6-8A6F-94DF6ED49F76}" type="presOf" srcId="{E26BD87D-63AB-E44C-ABC0-7B183DFA722F}" destId="{8565C292-413B-954E-9858-E479A2A87EBA}" srcOrd="0" destOrd="0" presId="urn:microsoft.com/office/officeart/2005/8/layout/default"/>
    <dgm:cxn modelId="{3E0285DF-BAE6-47EB-8EC1-B8565860247D}" type="presOf" srcId="{E4621A39-35E5-8E4F-AFBA-FCB92A0A1FFA}" destId="{9AFC5DB0-F3A0-D648-B25B-4D17073BD8A7}" srcOrd="0" destOrd="0" presId="urn:microsoft.com/office/officeart/2005/8/layout/default"/>
    <dgm:cxn modelId="{BB649763-DAB8-DF47-8C79-83B5F8B85AAC}" srcId="{9DADC01C-3548-B040-B55E-C2AE516F9145}" destId="{4900546B-1C04-264B-9A1A-5DD329816311}" srcOrd="7" destOrd="0" parTransId="{A3047084-386A-5445-AD57-A4DAA9734FF8}" sibTransId="{4711F416-6835-E644-B843-3A83FDAAEE31}"/>
    <dgm:cxn modelId="{823269B5-BC05-4D16-913C-E685D1428EB8}" type="presOf" srcId="{4900546B-1C04-264B-9A1A-5DD329816311}" destId="{C15C386A-566E-EB41-9914-E326D51A23E8}" srcOrd="0" destOrd="0" presId="urn:microsoft.com/office/officeart/2005/8/layout/default"/>
    <dgm:cxn modelId="{844D9D9A-C271-48A7-9412-CD9358100626}" type="presOf" srcId="{394807E7-07E8-C74D-AC2B-94A702067D73}" destId="{3DC5C840-4510-D94B-92FD-F8C4C1643E92}" srcOrd="0" destOrd="0" presId="urn:microsoft.com/office/officeart/2005/8/layout/default"/>
    <dgm:cxn modelId="{D6449E77-1C6F-4DFF-9020-5EAFD2F2D118}" type="presOf" srcId="{9074E874-2294-D44B-A24E-73A9DAB04105}" destId="{48E95D32-05AE-CB49-AEB8-2DFFC0563E02}" srcOrd="0" destOrd="0" presId="urn:microsoft.com/office/officeart/2005/8/layout/default"/>
    <dgm:cxn modelId="{C5C93616-3D55-4892-8867-125A89084DF8}" type="presParOf" srcId="{E37926BD-E775-F64B-8C9F-724552EA6928}" destId="{A9C92846-847E-B842-8323-A03762ACCC49}" srcOrd="0" destOrd="0" presId="urn:microsoft.com/office/officeart/2005/8/layout/default"/>
    <dgm:cxn modelId="{02D1FCE3-0ECD-4D15-BCC0-A4B852E906A6}" type="presParOf" srcId="{E37926BD-E775-F64B-8C9F-724552EA6928}" destId="{2BE5C472-E3A9-7D45-8AE2-1EC3FE4A1F7C}" srcOrd="1" destOrd="0" presId="urn:microsoft.com/office/officeart/2005/8/layout/default"/>
    <dgm:cxn modelId="{8AC6DBF9-4A9E-483A-9F38-F02B52E8B448}" type="presParOf" srcId="{E37926BD-E775-F64B-8C9F-724552EA6928}" destId="{3DC5C840-4510-D94B-92FD-F8C4C1643E92}" srcOrd="2" destOrd="0" presId="urn:microsoft.com/office/officeart/2005/8/layout/default"/>
    <dgm:cxn modelId="{51517C47-6E36-44D5-B7B7-1D6FCAB07739}" type="presParOf" srcId="{E37926BD-E775-F64B-8C9F-724552EA6928}" destId="{6452A906-45D4-F144-A792-AD9B54E45A15}" srcOrd="3" destOrd="0" presId="urn:microsoft.com/office/officeart/2005/8/layout/default"/>
    <dgm:cxn modelId="{2BA26BE6-FB6C-418B-A2A9-6434486EDD9E}" type="presParOf" srcId="{E37926BD-E775-F64B-8C9F-724552EA6928}" destId="{8565C292-413B-954E-9858-E479A2A87EBA}" srcOrd="4" destOrd="0" presId="urn:microsoft.com/office/officeart/2005/8/layout/default"/>
    <dgm:cxn modelId="{739BB018-CEC6-4A1D-A58D-157A0AA65A55}" type="presParOf" srcId="{E37926BD-E775-F64B-8C9F-724552EA6928}" destId="{E3A3B358-337B-5D4A-B822-53101E38CFE8}" srcOrd="5" destOrd="0" presId="urn:microsoft.com/office/officeart/2005/8/layout/default"/>
    <dgm:cxn modelId="{BC3EA75E-82F9-4BE7-8CAC-352562907CDE}" type="presParOf" srcId="{E37926BD-E775-F64B-8C9F-724552EA6928}" destId="{9AFC5DB0-F3A0-D648-B25B-4D17073BD8A7}" srcOrd="6" destOrd="0" presId="urn:microsoft.com/office/officeart/2005/8/layout/default"/>
    <dgm:cxn modelId="{A63D826B-2832-4B0A-B49B-D0D9C784FE1F}" type="presParOf" srcId="{E37926BD-E775-F64B-8C9F-724552EA6928}" destId="{1B105791-8110-5741-A3E8-5B1EE141E324}" srcOrd="7" destOrd="0" presId="urn:microsoft.com/office/officeart/2005/8/layout/default"/>
    <dgm:cxn modelId="{E3E6E946-65FC-4E97-BF7D-216FD2D03DF6}" type="presParOf" srcId="{E37926BD-E775-F64B-8C9F-724552EA6928}" destId="{07DD5F54-08AF-C84B-A041-B904D95C4612}" srcOrd="8" destOrd="0" presId="urn:microsoft.com/office/officeart/2005/8/layout/default"/>
    <dgm:cxn modelId="{BFC39255-E59A-4634-B65F-335F0F8C266C}" type="presParOf" srcId="{E37926BD-E775-F64B-8C9F-724552EA6928}" destId="{7F0BA180-2A9B-E44B-89B2-C0354FA774BD}" srcOrd="9" destOrd="0" presId="urn:microsoft.com/office/officeart/2005/8/layout/default"/>
    <dgm:cxn modelId="{7B09F336-9962-477F-AF35-51EE08CCF378}" type="presParOf" srcId="{E37926BD-E775-F64B-8C9F-724552EA6928}" destId="{48E95D32-05AE-CB49-AEB8-2DFFC0563E02}" srcOrd="10" destOrd="0" presId="urn:microsoft.com/office/officeart/2005/8/layout/default"/>
    <dgm:cxn modelId="{47C7A37C-614C-46AE-BA52-7AD02D6C2044}" type="presParOf" srcId="{E37926BD-E775-F64B-8C9F-724552EA6928}" destId="{F9C48505-B2A0-044D-803A-EEBFF7CCBDCC}" srcOrd="11" destOrd="0" presId="urn:microsoft.com/office/officeart/2005/8/layout/default"/>
    <dgm:cxn modelId="{18FEC30D-E59D-4CD5-8865-6706B471CAB8}" type="presParOf" srcId="{E37926BD-E775-F64B-8C9F-724552EA6928}" destId="{C067061D-20D9-A243-9FF2-D8D8B62EE674}" srcOrd="12" destOrd="0" presId="urn:microsoft.com/office/officeart/2005/8/layout/default"/>
    <dgm:cxn modelId="{9A98341B-997E-4F06-9AAB-E0CF6A79DBCC}" type="presParOf" srcId="{E37926BD-E775-F64B-8C9F-724552EA6928}" destId="{87F6A29E-BFF3-4843-BDF5-42944250A010}" srcOrd="13" destOrd="0" presId="urn:microsoft.com/office/officeart/2005/8/layout/default"/>
    <dgm:cxn modelId="{A2819F4D-EAE4-439E-8F71-EDF81E1A2F4B}" type="presParOf" srcId="{E37926BD-E775-F64B-8C9F-724552EA6928}" destId="{C15C386A-566E-EB41-9914-E326D51A23E8}" srcOrd="14" destOrd="0" presId="urn:microsoft.com/office/officeart/2005/8/layout/defaul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C92846-847E-B842-8323-A03762ACCC49}">
      <dsp:nvSpPr>
        <dsp:cNvPr id="0" name=""/>
        <dsp:cNvSpPr/>
      </dsp:nvSpPr>
      <dsp:spPr>
        <a:xfrm>
          <a:off x="832431" y="1694"/>
          <a:ext cx="3641887" cy="218513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Strongly Typed</a:t>
          </a:r>
          <a:endParaRPr lang="en-US" sz="5200" kern="1200" dirty="0"/>
        </a:p>
      </dsp:txBody>
      <dsp:txXfrm>
        <a:off x="832431" y="1694"/>
        <a:ext cx="3641887" cy="2185132"/>
      </dsp:txXfrm>
    </dsp:sp>
    <dsp:sp modelId="{3DC5C840-4510-D94B-92FD-F8C4C1643E92}">
      <dsp:nvSpPr>
        <dsp:cNvPr id="0" name=""/>
        <dsp:cNvSpPr/>
      </dsp:nvSpPr>
      <dsp:spPr>
        <a:xfrm>
          <a:off x="4838507" y="1694"/>
          <a:ext cx="3641887" cy="218513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Classes</a:t>
          </a:r>
          <a:endParaRPr lang="en-US" sz="5200" kern="1200" dirty="0"/>
        </a:p>
      </dsp:txBody>
      <dsp:txXfrm>
        <a:off x="4838507" y="1694"/>
        <a:ext cx="3641887" cy="2185132"/>
      </dsp:txXfrm>
    </dsp:sp>
    <dsp:sp modelId="{8565C292-413B-954E-9858-E479A2A87EBA}">
      <dsp:nvSpPr>
        <dsp:cNvPr id="0" name=""/>
        <dsp:cNvSpPr/>
      </dsp:nvSpPr>
      <dsp:spPr>
        <a:xfrm>
          <a:off x="8844583" y="1694"/>
          <a:ext cx="3641887" cy="218513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smtClean="0"/>
            <a:t>Interfaces</a:t>
          </a:r>
          <a:endParaRPr lang="en-US" sz="5200" kern="1200"/>
        </a:p>
      </dsp:txBody>
      <dsp:txXfrm>
        <a:off x="8844583" y="1694"/>
        <a:ext cx="3641887" cy="2185132"/>
      </dsp:txXfrm>
    </dsp:sp>
    <dsp:sp modelId="{9AFC5DB0-F3A0-D648-B25B-4D17073BD8A7}">
      <dsp:nvSpPr>
        <dsp:cNvPr id="0" name=""/>
        <dsp:cNvSpPr/>
      </dsp:nvSpPr>
      <dsp:spPr>
        <a:xfrm>
          <a:off x="832431" y="2551015"/>
          <a:ext cx="3641887" cy="218513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smtClean="0"/>
            <a:t>Generics</a:t>
          </a:r>
          <a:endParaRPr lang="en-US" sz="5200" kern="1200"/>
        </a:p>
      </dsp:txBody>
      <dsp:txXfrm>
        <a:off x="832431" y="2551015"/>
        <a:ext cx="3641887" cy="2185132"/>
      </dsp:txXfrm>
    </dsp:sp>
    <dsp:sp modelId="{07DD5F54-08AF-C84B-A041-B904D95C4612}">
      <dsp:nvSpPr>
        <dsp:cNvPr id="0" name=""/>
        <dsp:cNvSpPr/>
      </dsp:nvSpPr>
      <dsp:spPr>
        <a:xfrm>
          <a:off x="4838507" y="2551015"/>
          <a:ext cx="3641887" cy="218513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smtClean="0"/>
            <a:t>Modules</a:t>
          </a:r>
          <a:endParaRPr lang="en-US" sz="5200" kern="1200"/>
        </a:p>
      </dsp:txBody>
      <dsp:txXfrm>
        <a:off x="4838507" y="2551015"/>
        <a:ext cx="3641887" cy="2185132"/>
      </dsp:txXfrm>
    </dsp:sp>
    <dsp:sp modelId="{48E95D32-05AE-CB49-AEB8-2DFFC0563E02}">
      <dsp:nvSpPr>
        <dsp:cNvPr id="0" name=""/>
        <dsp:cNvSpPr/>
      </dsp:nvSpPr>
      <dsp:spPr>
        <a:xfrm>
          <a:off x="8844583" y="2551015"/>
          <a:ext cx="3641887" cy="218513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smtClean="0"/>
            <a:t>Type Definitions</a:t>
          </a:r>
          <a:endParaRPr lang="en-US" sz="5200" kern="1200"/>
        </a:p>
      </dsp:txBody>
      <dsp:txXfrm>
        <a:off x="8844583" y="2551015"/>
        <a:ext cx="3641887" cy="2185132"/>
      </dsp:txXfrm>
    </dsp:sp>
    <dsp:sp modelId="{C067061D-20D9-A243-9FF2-D8D8B62EE674}">
      <dsp:nvSpPr>
        <dsp:cNvPr id="0" name=""/>
        <dsp:cNvSpPr/>
      </dsp:nvSpPr>
      <dsp:spPr>
        <a:xfrm>
          <a:off x="2387353" y="5100336"/>
          <a:ext cx="3641887" cy="218513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smtClean="0"/>
            <a:t>Compiles to JavaScript</a:t>
          </a:r>
          <a:endParaRPr lang="en-US" sz="5200" kern="1200"/>
        </a:p>
      </dsp:txBody>
      <dsp:txXfrm>
        <a:off x="2387353" y="5100336"/>
        <a:ext cx="3641887" cy="2185132"/>
      </dsp:txXfrm>
    </dsp:sp>
    <dsp:sp modelId="{C15C386A-566E-EB41-9914-E326D51A23E8}">
      <dsp:nvSpPr>
        <dsp:cNvPr id="0" name=""/>
        <dsp:cNvSpPr/>
      </dsp:nvSpPr>
      <dsp:spPr>
        <a:xfrm>
          <a:off x="6393429" y="5100336"/>
          <a:ext cx="4538119" cy="2185132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err="1" smtClean="0"/>
            <a:t>EcmaScript</a:t>
          </a:r>
          <a:r>
            <a:rPr lang="en-US" sz="5200" kern="1200" dirty="0" smtClean="0"/>
            <a:t> 6 Features</a:t>
          </a:r>
          <a:endParaRPr lang="en-US" sz="5200" kern="1200" dirty="0"/>
        </a:p>
      </dsp:txBody>
      <dsp:txXfrm>
        <a:off x="6393429" y="5100336"/>
        <a:ext cx="4538119" cy="21851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88D3B7-84F9-9E45-B3F8-E7E012B72E79}" type="datetimeFigureOut">
              <a:rPr kumimoji="1" lang="ko-KR" altLang="en-US" smtClean="0"/>
              <a:t>2017. 4. 23.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3B1DB7-F937-D147-9266-4E757409844F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60990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world.com/d/application-development/microsoft-augments-javascript-large-scale-development-203737" TargetMode="External"/><Relationship Id="rId4" Type="http://schemas.openxmlformats.org/officeDocument/2006/relationships/hyperlink" Target="https://en.wikipedia.org/wiki/InfoWorld" TargetMode="External"/><Relationship Id="rId5" Type="http://schemas.openxmlformats.org/officeDocument/2006/relationships/hyperlink" Target="https://en.wikipedia.org/wiki/International_Data_Group" TargetMode="External"/><Relationship Id="rId6" Type="http://schemas.openxmlformats.org/officeDocument/2006/relationships/hyperlink" Target="https://en.wikipedia.org/wiki/TypeScript#cite_ref-11" TargetMode="External"/><Relationship Id="rId7" Type="http://schemas.openxmlformats.org/officeDocument/2006/relationships/hyperlink" Target="http://blogs.msdn.com/b/typescript/archive/2014/04/02/announcing-typescript-1-0.aspx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world.com/d/application-development/microsoft-augments-javascript-large-scale-development-203737" TargetMode="External"/><Relationship Id="rId4" Type="http://schemas.openxmlformats.org/officeDocument/2006/relationships/hyperlink" Target="https://en.wikipedia.org/wiki/InfoWorld" TargetMode="External"/><Relationship Id="rId5" Type="http://schemas.openxmlformats.org/officeDocument/2006/relationships/hyperlink" Target="https://en.wikipedia.org/wiki/International_Data_Group" TargetMode="External"/><Relationship Id="rId6" Type="http://schemas.openxmlformats.org/officeDocument/2006/relationships/hyperlink" Target="https://en.wikipedia.org/wiki/TypeScript#cite_ref-11" TargetMode="External"/><Relationship Id="rId7" Type="http://schemas.openxmlformats.org/officeDocument/2006/relationships/hyperlink" Target="http://blogs.msdn.com/b/typescript/archive/2014/04/02/announcing-typescript-1-0.aspx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foworld.com/d/application-development/microsoft-augments-javascript-large-scale-development-203737" TargetMode="External"/><Relationship Id="rId4" Type="http://schemas.openxmlformats.org/officeDocument/2006/relationships/hyperlink" Target="https://en.wikipedia.org/wiki/InfoWorld" TargetMode="External"/><Relationship Id="rId5" Type="http://schemas.openxmlformats.org/officeDocument/2006/relationships/hyperlink" Target="https://en.wikipedia.org/wiki/International_Data_Group" TargetMode="External"/><Relationship Id="rId6" Type="http://schemas.openxmlformats.org/officeDocument/2006/relationships/hyperlink" Target="https://en.wikipedia.org/wiki/TypeScript#cite_ref-11" TargetMode="External"/><Relationship Id="rId7" Type="http://schemas.openxmlformats.org/officeDocument/2006/relationships/hyperlink" Target="http://blogs.msdn.com/b/typescript/archive/2014/04/02/announcing-typescript-1-0.aspx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55809-77B6-46A8-B6A0-D653523396E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91864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WSDL</a:t>
            </a:r>
            <a:r>
              <a:rPr lang="ko-KR" altLang="en-US" dirty="0"/>
              <a:t>은 서비스를 기술하는 언어이다</a:t>
            </a:r>
            <a:r>
              <a:rPr lang="en-US" altLang="ko-KR" dirty="0"/>
              <a:t>.</a:t>
            </a:r>
          </a:p>
          <a:p>
            <a:pPr defTabSz="990714">
              <a:defRPr/>
            </a:pPr>
            <a:r>
              <a:rPr lang="ko-KR" altLang="en-US" dirty="0"/>
              <a:t>주요 구성요는 다음과 같다</a:t>
            </a:r>
            <a:r>
              <a:rPr lang="en-US" altLang="ko-KR" dirty="0"/>
              <a:t>.</a:t>
            </a:r>
          </a:p>
          <a:p>
            <a:pPr defTabSz="990714">
              <a:defRPr/>
            </a:pPr>
            <a:endParaRPr lang="en-US" altLang="ko-KR" dirty="0"/>
          </a:p>
          <a:p>
            <a:r>
              <a:rPr lang="en-US" altLang="ko-KR" dirty="0"/>
              <a:t>- Types</a:t>
            </a:r>
          </a:p>
          <a:p>
            <a:r>
              <a:rPr lang="en-US" altLang="ko-KR" dirty="0"/>
              <a:t>- Operations</a:t>
            </a:r>
          </a:p>
          <a:p>
            <a:pPr marL="185758" indent="-185758">
              <a:buFontTx/>
              <a:buChar char="-"/>
            </a:pPr>
            <a:r>
              <a:rPr lang="en-US" altLang="ko-KR" dirty="0"/>
              <a:t>Binding</a:t>
            </a:r>
          </a:p>
          <a:p>
            <a:endParaRPr lang="en-US" altLang="ko-KR" dirty="0"/>
          </a:p>
          <a:p>
            <a:r>
              <a:rPr lang="en-US" altLang="ko-KR" dirty="0"/>
              <a:t>WSDL</a:t>
            </a:r>
            <a:r>
              <a:rPr lang="ko-KR" altLang="en-US" dirty="0"/>
              <a:t>의 구조는 다음과 같다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&lt;definitions&gt;</a:t>
            </a:r>
          </a:p>
          <a:p>
            <a:r>
              <a:rPr lang="en-US" altLang="ko-KR" dirty="0"/>
              <a:t>   &lt;types&gt;</a:t>
            </a:r>
          </a:p>
          <a:p>
            <a:r>
              <a:rPr lang="en-US" altLang="ko-KR" dirty="0"/>
              <a:t>      definition of types........</a:t>
            </a:r>
          </a:p>
          <a:p>
            <a:r>
              <a:rPr lang="en-US" altLang="ko-KR" dirty="0"/>
              <a:t>   &lt;/types&gt;</a:t>
            </a:r>
          </a:p>
          <a:p>
            <a:endParaRPr lang="en-US" altLang="ko-KR" dirty="0"/>
          </a:p>
          <a:p>
            <a:r>
              <a:rPr lang="en-US" altLang="ko-KR" dirty="0"/>
              <a:t>   &lt;message&gt;</a:t>
            </a:r>
          </a:p>
          <a:p>
            <a:r>
              <a:rPr lang="en-US" altLang="ko-KR" dirty="0"/>
              <a:t>      definition of a message....</a:t>
            </a:r>
          </a:p>
          <a:p>
            <a:r>
              <a:rPr lang="en-US" altLang="ko-KR" dirty="0"/>
              <a:t>   &lt;/message&gt;</a:t>
            </a:r>
          </a:p>
          <a:p>
            <a:endParaRPr lang="en-US" altLang="ko-KR" dirty="0"/>
          </a:p>
          <a:p>
            <a:r>
              <a:rPr lang="en-US" altLang="ko-KR" dirty="0"/>
              <a:t>   &lt;portType&gt;</a:t>
            </a:r>
          </a:p>
          <a:p>
            <a:r>
              <a:rPr lang="en-US" altLang="ko-KR" dirty="0"/>
              <a:t>      &lt;operation&gt;</a:t>
            </a:r>
          </a:p>
          <a:p>
            <a:r>
              <a:rPr lang="en-US" altLang="ko-KR" dirty="0"/>
              <a:t>         definition of a operation.......  </a:t>
            </a:r>
          </a:p>
          <a:p>
            <a:r>
              <a:rPr lang="en-US" altLang="ko-KR" dirty="0"/>
              <a:t>      &lt;/operation&gt;</a:t>
            </a:r>
          </a:p>
          <a:p>
            <a:r>
              <a:rPr lang="en-US" altLang="ko-KR" dirty="0"/>
              <a:t>   &lt;/portType&gt;</a:t>
            </a:r>
          </a:p>
          <a:p>
            <a:endParaRPr lang="en-US" altLang="ko-KR" dirty="0"/>
          </a:p>
          <a:p>
            <a:r>
              <a:rPr lang="en-US" altLang="ko-KR" dirty="0"/>
              <a:t>   &lt;binding&gt;</a:t>
            </a:r>
          </a:p>
          <a:p>
            <a:r>
              <a:rPr lang="en-US" altLang="ko-KR" dirty="0"/>
              <a:t>      definition of a binding....</a:t>
            </a:r>
          </a:p>
          <a:p>
            <a:r>
              <a:rPr lang="en-US" altLang="ko-KR" dirty="0"/>
              <a:t>   &lt;/binding&gt;</a:t>
            </a:r>
          </a:p>
          <a:p>
            <a:endParaRPr lang="en-US" altLang="ko-KR" dirty="0"/>
          </a:p>
          <a:p>
            <a:r>
              <a:rPr lang="en-US" altLang="ko-KR" dirty="0"/>
              <a:t>   &lt;service&gt;</a:t>
            </a:r>
          </a:p>
          <a:p>
            <a:r>
              <a:rPr lang="en-US" altLang="ko-KR" dirty="0"/>
              <a:t>      definition of a service....</a:t>
            </a:r>
          </a:p>
          <a:p>
            <a:r>
              <a:rPr lang="en-US" altLang="ko-KR" dirty="0"/>
              <a:t>   &lt;/service&gt;</a:t>
            </a:r>
          </a:p>
          <a:p>
            <a:r>
              <a:rPr lang="en-US" altLang="ko-KR" dirty="0"/>
              <a:t>&lt;/definitions&gt;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55809-77B6-46A8-B6A0-D653523396E7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33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55809-77B6-46A8-B6A0-D653523396E7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0131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55809-77B6-46A8-B6A0-D653523396E7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243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B1DB7-F937-D147-9266-4E757409844F}" type="slidenum">
              <a:rPr kumimoji="1" lang="ko-KR" altLang="en-US" smtClean="0"/>
              <a:t>115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568311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B1DB7-F937-D147-9266-4E757409844F}" type="slidenum">
              <a:rPr kumimoji="1" lang="ko-KR" altLang="en-US" smtClean="0"/>
              <a:t>117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1089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유럽 컴퓨터 제조협회 </a:t>
            </a:r>
            <a:r>
              <a:rPr lang="en-US" altLang="ko-KR" dirty="0"/>
              <a:t>= European Computer Manufacturers Association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55809-77B6-46A8-B6A0-D653523396E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9289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ECMA</a:t>
            </a:r>
            <a:r>
              <a:rPr lang="en-US" altLang="ko-KR" baseline="0" dirty="0"/>
              <a:t> 262</a:t>
            </a:r>
            <a:endParaRPr lang="en-US" altLang="ko-KR" dirty="0"/>
          </a:p>
          <a:p>
            <a:r>
              <a:rPr lang="en-US" altLang="ko-KR" dirty="0"/>
              <a:t>http://www.ecma-international.org/publications/files/ECMA-ST-ARCH/ECMA-262,%201st%20edition,%20June%201997.pdf</a:t>
            </a:r>
          </a:p>
          <a:p>
            <a:endParaRPr lang="en-US" altLang="ko-KR" dirty="0"/>
          </a:p>
          <a:p>
            <a:r>
              <a:rPr lang="en-US" altLang="ko-KR" dirty="0"/>
              <a:t>ECMA-262 Ed. 1 </a:t>
            </a:r>
            <a:r>
              <a:rPr lang="ko-KR" altLang="en-US" dirty="0"/>
              <a:t>자바스크립트와 </a:t>
            </a:r>
            <a:r>
              <a:rPr lang="en-US" altLang="ko-KR" dirty="0"/>
              <a:t>Jscript</a:t>
            </a:r>
            <a:r>
              <a:rPr lang="ko-KR" altLang="en-US" dirty="0"/>
              <a:t>간 차이를 좁히기 위해 제정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55809-77B6-46A8-B6A0-D653523396E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825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/>
              <a:t>2013</a:t>
            </a:r>
            <a:r>
              <a:rPr lang="ko-KR" altLang="en-US" sz="2000" dirty="0"/>
              <a:t>년 이후 </a:t>
            </a:r>
            <a:r>
              <a:rPr lang="ko-KR" altLang="en-US" sz="2000" dirty="0" err="1"/>
              <a:t>이클립스에서</a:t>
            </a:r>
            <a:r>
              <a:rPr lang="ko-KR" altLang="en-US" sz="2000" dirty="0"/>
              <a:t> </a:t>
            </a:r>
            <a:r>
              <a:rPr lang="en-US" altLang="ko-KR" sz="2000" dirty="0"/>
              <a:t>Plugin</a:t>
            </a:r>
            <a:r>
              <a:rPr lang="ko-KR" altLang="en-US" sz="2000" dirty="0"/>
              <a:t> 방식으로 타입스크립트 지원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Emax</a:t>
            </a:r>
            <a:r>
              <a:rPr lang="en-US" altLang="ko-KR" sz="2000" dirty="0"/>
              <a:t>, Vim, Sublime </a:t>
            </a:r>
            <a:r>
              <a:rPr lang="ko-KR" altLang="en-US" sz="2000" dirty="0"/>
              <a:t>에서도 지원</a:t>
            </a: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"Microsoft augments JavaScript for large-scale </a:t>
            </a:r>
            <a:r>
              <a:rPr lang="en-US" altLang="ko-KR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development"</a:t>
            </a:r>
            <a:r>
              <a:rPr lang="en-US" altLang="ko-K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InfoWorld"/>
              </a:rPr>
              <a:t>InfoWorld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altLang="ko-KR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International Data Group"/>
              </a:rPr>
              <a:t>IDG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1 October 2012. Retrieved 26 April 2015.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6"/>
            </a:endParaRPr>
          </a:p>
          <a:p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Jump up^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Turner, Jonathan (2 April 2014). </a:t>
            </a:r>
            <a:r>
              <a:rPr lang="en-US" altLang="ko-KR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"Announcing TypeScript 1.0"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.TypeScript Language team blog. Microsoft. Retrieved 26 April 2015.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https://blogs.msdn.microsoft.com/typescript/2014/04/02/announcing-typescript-1-0/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55809-77B6-46A8-B6A0-D653523396E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141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/>
              <a:t>자바스크립트의 암묵적</a:t>
            </a:r>
            <a:r>
              <a:rPr lang="en-US" altLang="ko-KR" dirty="0"/>
              <a:t>(implicit) </a:t>
            </a:r>
            <a:r>
              <a:rPr lang="ko-KR" altLang="en-US" dirty="0" err="1"/>
              <a:t>형변환은</a:t>
            </a:r>
            <a:r>
              <a:rPr lang="ko-KR" altLang="en-US" dirty="0"/>
              <a:t> 예측할 수 없는 오류를 만들어 냄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"Microsoft augments JavaScript for large-scale </a:t>
            </a:r>
            <a:r>
              <a:rPr lang="en-US" altLang="ko-KR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development"</a:t>
            </a:r>
            <a:r>
              <a:rPr lang="en-US" altLang="ko-K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InfoWorld"/>
              </a:rPr>
              <a:t>InfoWorld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altLang="ko-KR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International Data Group"/>
              </a:rPr>
              <a:t>IDG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1 October 2012. Retrieved 26 April 2015.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6"/>
            </a:endParaRPr>
          </a:p>
          <a:p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Jump up^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Turner, Jonathan (2 April 2014). </a:t>
            </a:r>
            <a:r>
              <a:rPr lang="en-US" altLang="ko-KR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"Announcing TypeScript 1.0"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.TypeScript Language team blog. Microsoft. Retrieved 26 April 2015.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https://blogs.msdn.microsoft.com/typescript/2014/04/02/announcing-typescript-1-0/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55809-77B6-46A8-B6A0-D653523396E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384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"Microsoft augments JavaScript for large-scale </a:t>
            </a:r>
            <a:r>
              <a:rPr lang="en-US" altLang="ko-KR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development"</a:t>
            </a:r>
            <a:r>
              <a:rPr lang="en-US" altLang="ko-KR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b="0" i="1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InfoWorld"/>
              </a:rPr>
              <a:t>InfoWorld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  <a:r>
              <a:rPr lang="en-US" altLang="ko-KR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International Data Group"/>
              </a:rPr>
              <a:t>IDG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1 October 2012. Retrieved 26 April 2015.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1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hlinkClick r:id="rId6"/>
            </a:endParaRPr>
          </a:p>
          <a:p>
            <a:r>
              <a:rPr lang="en-US" altLang="ko-KR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Jump up^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Turner, Jonathan (2 April 2014). </a:t>
            </a:r>
            <a:r>
              <a:rPr lang="en-US" altLang="ko-KR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"Announcing TypeScript 1.0"</a:t>
            </a:r>
            <a:r>
              <a:rPr lang="en-US" altLang="ko-KR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.TypeScript Language team blog. Microsoft. Retrieved 26 April 2015.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https://blogs.msdn.microsoft.com/typescript/2014/04/02/announcing-typescript-1-0/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55809-77B6-46A8-B6A0-D653523396E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0417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55809-77B6-46A8-B6A0-D653523396E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94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661150" y="1414463"/>
            <a:ext cx="6781800" cy="38163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3B1DB7-F937-D147-9266-4E757409844F}" type="slidenum">
              <a:rPr kumimoji="1" lang="ko-KR" altLang="en-US" smtClean="0"/>
              <a:t>47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34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WSDL</a:t>
            </a:r>
            <a:r>
              <a:rPr lang="ko-KR" altLang="en-US" dirty="0"/>
              <a:t>은 서비스를 기술하는 언어이다</a:t>
            </a:r>
            <a:r>
              <a:rPr lang="en-US" altLang="ko-KR" dirty="0"/>
              <a:t>.</a:t>
            </a:r>
          </a:p>
          <a:p>
            <a:pPr defTabSz="990714">
              <a:defRPr/>
            </a:pPr>
            <a:r>
              <a:rPr lang="ko-KR" altLang="en-US" dirty="0"/>
              <a:t>주요 구성요는 다음과 같다</a:t>
            </a:r>
            <a:r>
              <a:rPr lang="en-US" altLang="ko-KR" dirty="0"/>
              <a:t>.</a:t>
            </a:r>
          </a:p>
          <a:p>
            <a:pPr defTabSz="990714">
              <a:defRPr/>
            </a:pPr>
            <a:endParaRPr lang="en-US" altLang="ko-KR" dirty="0"/>
          </a:p>
          <a:p>
            <a:r>
              <a:rPr lang="en-US" altLang="ko-KR" dirty="0"/>
              <a:t>- Types</a:t>
            </a:r>
          </a:p>
          <a:p>
            <a:r>
              <a:rPr lang="en-US" altLang="ko-KR" dirty="0"/>
              <a:t>- Operations</a:t>
            </a:r>
          </a:p>
          <a:p>
            <a:pPr marL="185758" indent="-185758">
              <a:buFontTx/>
              <a:buChar char="-"/>
            </a:pPr>
            <a:r>
              <a:rPr lang="en-US" altLang="ko-KR" dirty="0"/>
              <a:t>Binding</a:t>
            </a:r>
          </a:p>
          <a:p>
            <a:endParaRPr lang="en-US" altLang="ko-KR" dirty="0"/>
          </a:p>
          <a:p>
            <a:r>
              <a:rPr lang="en-US" altLang="ko-KR" dirty="0"/>
              <a:t>WSDL</a:t>
            </a:r>
            <a:r>
              <a:rPr lang="ko-KR" altLang="en-US" dirty="0"/>
              <a:t>의 구조는 다음과 같다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/>
              <a:t>&lt;definitions&gt;</a:t>
            </a:r>
          </a:p>
          <a:p>
            <a:r>
              <a:rPr lang="en-US" altLang="ko-KR" dirty="0"/>
              <a:t>   &lt;types&gt;</a:t>
            </a:r>
          </a:p>
          <a:p>
            <a:r>
              <a:rPr lang="en-US" altLang="ko-KR" dirty="0"/>
              <a:t>      definition of types........</a:t>
            </a:r>
          </a:p>
          <a:p>
            <a:r>
              <a:rPr lang="en-US" altLang="ko-KR" dirty="0"/>
              <a:t>   &lt;/types&gt;</a:t>
            </a:r>
          </a:p>
          <a:p>
            <a:endParaRPr lang="en-US" altLang="ko-KR" dirty="0"/>
          </a:p>
          <a:p>
            <a:r>
              <a:rPr lang="en-US" altLang="ko-KR" dirty="0"/>
              <a:t>   &lt;message&gt;</a:t>
            </a:r>
          </a:p>
          <a:p>
            <a:r>
              <a:rPr lang="en-US" altLang="ko-KR" dirty="0"/>
              <a:t>      definition of a message....</a:t>
            </a:r>
          </a:p>
          <a:p>
            <a:r>
              <a:rPr lang="en-US" altLang="ko-KR" dirty="0"/>
              <a:t>   &lt;/message&gt;</a:t>
            </a:r>
          </a:p>
          <a:p>
            <a:endParaRPr lang="en-US" altLang="ko-KR" dirty="0"/>
          </a:p>
          <a:p>
            <a:r>
              <a:rPr lang="en-US" altLang="ko-KR" dirty="0"/>
              <a:t>   &lt;portType&gt;</a:t>
            </a:r>
          </a:p>
          <a:p>
            <a:r>
              <a:rPr lang="en-US" altLang="ko-KR" dirty="0"/>
              <a:t>      &lt;operation&gt;</a:t>
            </a:r>
          </a:p>
          <a:p>
            <a:r>
              <a:rPr lang="en-US" altLang="ko-KR" dirty="0"/>
              <a:t>         definition of a operation.......  </a:t>
            </a:r>
          </a:p>
          <a:p>
            <a:r>
              <a:rPr lang="en-US" altLang="ko-KR" dirty="0"/>
              <a:t>      &lt;/operation&gt;</a:t>
            </a:r>
          </a:p>
          <a:p>
            <a:r>
              <a:rPr lang="en-US" altLang="ko-KR" dirty="0"/>
              <a:t>   &lt;/portType&gt;</a:t>
            </a:r>
          </a:p>
          <a:p>
            <a:endParaRPr lang="en-US" altLang="ko-KR" dirty="0"/>
          </a:p>
          <a:p>
            <a:r>
              <a:rPr lang="en-US" altLang="ko-KR" dirty="0"/>
              <a:t>   &lt;binding&gt;</a:t>
            </a:r>
          </a:p>
          <a:p>
            <a:r>
              <a:rPr lang="en-US" altLang="ko-KR" dirty="0"/>
              <a:t>      definition of a binding....</a:t>
            </a:r>
          </a:p>
          <a:p>
            <a:r>
              <a:rPr lang="en-US" altLang="ko-KR" dirty="0"/>
              <a:t>   &lt;/binding&gt;</a:t>
            </a:r>
          </a:p>
          <a:p>
            <a:endParaRPr lang="en-US" altLang="ko-KR" dirty="0"/>
          </a:p>
          <a:p>
            <a:r>
              <a:rPr lang="en-US" altLang="ko-KR" dirty="0"/>
              <a:t>   &lt;service&gt;</a:t>
            </a:r>
          </a:p>
          <a:p>
            <a:r>
              <a:rPr lang="en-US" altLang="ko-KR" dirty="0"/>
              <a:t>      definition of a service....</a:t>
            </a:r>
          </a:p>
          <a:p>
            <a:r>
              <a:rPr lang="en-US" altLang="ko-KR" dirty="0"/>
              <a:t>   &lt;/service&gt;</a:t>
            </a:r>
          </a:p>
          <a:p>
            <a:r>
              <a:rPr lang="en-US" altLang="ko-KR" dirty="0"/>
              <a:t>&lt;/definitions&gt;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455809-77B6-46A8-B6A0-D653523396E7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133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903471" y="4603115"/>
            <a:ext cx="16297156" cy="13563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 sz="8900" b="1" i="0">
                <a:solidFill>
                  <a:schemeClr val="tx2">
                    <a:lumMod val="25000"/>
                  </a:schemeClr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176232" y="2908496"/>
            <a:ext cx="10411549" cy="8230693"/>
          </a:xfrm>
        </p:spPr>
        <p:txBody>
          <a:bodyPr/>
          <a:lstStyle>
            <a:lvl1pPr>
              <a:defRPr sz="4786"/>
            </a:lvl1pPr>
            <a:lvl2pPr>
              <a:defRPr sz="4038"/>
            </a:lvl2pPr>
            <a:lvl3pPr>
              <a:defRPr sz="3440"/>
            </a:lvl3pPr>
            <a:lvl4pPr>
              <a:defRPr sz="3141"/>
            </a:lvl4pPr>
            <a:lvl5pPr>
              <a:defRPr sz="3141"/>
            </a:lvl5pPr>
            <a:lvl6pPr>
              <a:defRPr sz="3141"/>
            </a:lvl6pPr>
            <a:lvl7pPr>
              <a:defRPr sz="3141"/>
            </a:lvl7pPr>
            <a:lvl8pPr>
              <a:defRPr sz="3141"/>
            </a:lvl8pPr>
            <a:lvl9pPr>
              <a:defRPr sz="3141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1922850" y="2908496"/>
            <a:ext cx="10411551" cy="8230693"/>
          </a:xfrm>
        </p:spPr>
        <p:txBody>
          <a:bodyPr/>
          <a:lstStyle>
            <a:lvl1pPr>
              <a:defRPr sz="4786"/>
            </a:lvl1pPr>
            <a:lvl2pPr>
              <a:defRPr sz="4038"/>
            </a:lvl2pPr>
            <a:lvl3pPr>
              <a:defRPr sz="3440"/>
            </a:lvl3pPr>
            <a:lvl4pPr>
              <a:defRPr sz="3141"/>
            </a:lvl4pPr>
            <a:lvl5pPr>
              <a:defRPr sz="3141"/>
            </a:lvl5pPr>
            <a:lvl6pPr>
              <a:defRPr sz="3141"/>
            </a:lvl6pPr>
            <a:lvl7pPr>
              <a:defRPr sz="3141"/>
            </a:lvl7pPr>
            <a:lvl8pPr>
              <a:defRPr sz="3141"/>
            </a:lvl8pPr>
            <a:lvl9pPr>
              <a:defRPr sz="3141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/>
          <a:lstStyle/>
          <a:p>
            <a:fld id="{F0D17839-FCA1-42D3-A01F-223A13DB8AF9}" type="datetimeFigureOut">
              <a:rPr lang="ko-KR" altLang="en-US" smtClean="0"/>
              <a:pPr/>
              <a:t>2017. 4. 23.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868903" y="10482093"/>
            <a:ext cx="6366298" cy="60211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9890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05206" y="452899"/>
            <a:ext cx="18093690" cy="1884892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05206" y="2531517"/>
            <a:ext cx="8882800" cy="1055015"/>
          </a:xfrm>
        </p:spPr>
        <p:txBody>
          <a:bodyPr anchor="b"/>
          <a:lstStyle>
            <a:lvl1pPr marL="0" indent="0">
              <a:buNone/>
              <a:defRPr sz="4038" b="1"/>
            </a:lvl1pPr>
            <a:lvl2pPr marL="780049" indent="0">
              <a:buNone/>
              <a:defRPr sz="3440" b="1"/>
            </a:lvl2pPr>
            <a:lvl3pPr marL="1560099" indent="0">
              <a:buNone/>
              <a:defRPr sz="3141" b="1"/>
            </a:lvl3pPr>
            <a:lvl4pPr marL="2340148" indent="0">
              <a:buNone/>
              <a:defRPr sz="2692" b="1"/>
            </a:lvl4pPr>
            <a:lvl5pPr marL="3120198" indent="0">
              <a:buNone/>
              <a:defRPr sz="2692" b="1"/>
            </a:lvl5pPr>
            <a:lvl6pPr marL="3900247" indent="0">
              <a:buNone/>
              <a:defRPr sz="2692" b="1"/>
            </a:lvl6pPr>
            <a:lvl7pPr marL="4680297" indent="0">
              <a:buNone/>
              <a:defRPr sz="2692" b="1"/>
            </a:lvl7pPr>
            <a:lvl8pPr marL="5460346" indent="0">
              <a:buNone/>
              <a:defRPr sz="2692" b="1"/>
            </a:lvl8pPr>
            <a:lvl9pPr marL="6240395" indent="0">
              <a:buNone/>
              <a:defRPr sz="269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005206" y="3586531"/>
            <a:ext cx="8882800" cy="6515966"/>
          </a:xfrm>
        </p:spPr>
        <p:txBody>
          <a:bodyPr/>
          <a:lstStyle>
            <a:lvl1pPr>
              <a:defRPr sz="4038"/>
            </a:lvl1pPr>
            <a:lvl2pPr>
              <a:defRPr sz="3440"/>
            </a:lvl2pPr>
            <a:lvl3pPr>
              <a:defRPr sz="3141"/>
            </a:lvl3pPr>
            <a:lvl4pPr>
              <a:defRPr sz="2692"/>
            </a:lvl4pPr>
            <a:lvl5pPr>
              <a:defRPr sz="2692"/>
            </a:lvl5pPr>
            <a:lvl6pPr>
              <a:defRPr sz="2692"/>
            </a:lvl6pPr>
            <a:lvl7pPr>
              <a:defRPr sz="2692"/>
            </a:lvl7pPr>
            <a:lvl8pPr>
              <a:defRPr sz="2692"/>
            </a:lvl8pPr>
            <a:lvl9pPr>
              <a:defRPr sz="2692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0212606" y="2531517"/>
            <a:ext cx="8886291" cy="1055015"/>
          </a:xfrm>
        </p:spPr>
        <p:txBody>
          <a:bodyPr anchor="b"/>
          <a:lstStyle>
            <a:lvl1pPr marL="0" indent="0">
              <a:buNone/>
              <a:defRPr sz="4038" b="1"/>
            </a:lvl1pPr>
            <a:lvl2pPr marL="780049" indent="0">
              <a:buNone/>
              <a:defRPr sz="3440" b="1"/>
            </a:lvl2pPr>
            <a:lvl3pPr marL="1560099" indent="0">
              <a:buNone/>
              <a:defRPr sz="3141" b="1"/>
            </a:lvl3pPr>
            <a:lvl4pPr marL="2340148" indent="0">
              <a:buNone/>
              <a:defRPr sz="2692" b="1"/>
            </a:lvl4pPr>
            <a:lvl5pPr marL="3120198" indent="0">
              <a:buNone/>
              <a:defRPr sz="2692" b="1"/>
            </a:lvl5pPr>
            <a:lvl6pPr marL="3900247" indent="0">
              <a:buNone/>
              <a:defRPr sz="2692" b="1"/>
            </a:lvl6pPr>
            <a:lvl7pPr marL="4680297" indent="0">
              <a:buNone/>
              <a:defRPr sz="2692" b="1"/>
            </a:lvl7pPr>
            <a:lvl8pPr marL="5460346" indent="0">
              <a:buNone/>
              <a:defRPr sz="2692" b="1"/>
            </a:lvl8pPr>
            <a:lvl9pPr marL="6240395" indent="0">
              <a:buNone/>
              <a:defRPr sz="2692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0212606" y="3586531"/>
            <a:ext cx="8886291" cy="6515966"/>
          </a:xfrm>
        </p:spPr>
        <p:txBody>
          <a:bodyPr/>
          <a:lstStyle>
            <a:lvl1pPr>
              <a:defRPr sz="4038"/>
            </a:lvl1pPr>
            <a:lvl2pPr>
              <a:defRPr sz="3440"/>
            </a:lvl2pPr>
            <a:lvl3pPr>
              <a:defRPr sz="3141"/>
            </a:lvl3pPr>
            <a:lvl4pPr>
              <a:defRPr sz="2692"/>
            </a:lvl4pPr>
            <a:lvl5pPr>
              <a:defRPr sz="2692"/>
            </a:lvl5pPr>
            <a:lvl6pPr>
              <a:defRPr sz="2692"/>
            </a:lvl6pPr>
            <a:lvl7pPr>
              <a:defRPr sz="2692"/>
            </a:lvl7pPr>
            <a:lvl8pPr>
              <a:defRPr sz="2692"/>
            </a:lvl8pPr>
            <a:lvl9pPr>
              <a:defRPr sz="2692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/>
          <a:lstStyle/>
          <a:p>
            <a:fld id="{F0D17839-FCA1-42D3-A01F-223A13DB8AF9}" type="datetimeFigureOut">
              <a:rPr lang="ko-KR" altLang="en-US" smtClean="0"/>
              <a:pPr/>
              <a:t>2017. 4. 23.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6868903" y="10482093"/>
            <a:ext cx="6366298" cy="60211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2627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/>
          <a:lstStyle/>
          <a:p>
            <a:fld id="{F0D17839-FCA1-42D3-A01F-223A13DB8AF9}" type="datetimeFigureOut">
              <a:rPr lang="ko-KR" altLang="en-US" smtClean="0"/>
              <a:pPr/>
              <a:t>2017. 4. 23.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6868903" y="10482093"/>
            <a:ext cx="6366298" cy="60211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623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/>
          <a:lstStyle/>
          <a:p>
            <a:fld id="{F0D17839-FCA1-42D3-A01F-223A13DB8AF9}" type="datetimeFigureOut">
              <a:rPr lang="ko-KR" altLang="en-US" smtClean="0"/>
              <a:pPr/>
              <a:t>2017. 4. 23.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6868903" y="10482093"/>
            <a:ext cx="6366298" cy="60211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4568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05209" y="450281"/>
            <a:ext cx="6614111" cy="1916307"/>
          </a:xfrm>
        </p:spPr>
        <p:txBody>
          <a:bodyPr anchor="b"/>
          <a:lstStyle>
            <a:lvl1pPr algn="l">
              <a:defRPr sz="344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860145" y="450281"/>
            <a:ext cx="11238751" cy="9652216"/>
          </a:xfrm>
        </p:spPr>
        <p:txBody>
          <a:bodyPr/>
          <a:lstStyle>
            <a:lvl1pPr>
              <a:defRPr sz="5534"/>
            </a:lvl1pPr>
            <a:lvl2pPr>
              <a:defRPr sz="4786"/>
            </a:lvl2pPr>
            <a:lvl3pPr>
              <a:defRPr sz="4038"/>
            </a:lvl3pPr>
            <a:lvl4pPr>
              <a:defRPr sz="3440"/>
            </a:lvl4pPr>
            <a:lvl5pPr>
              <a:defRPr sz="3440"/>
            </a:lvl5pPr>
            <a:lvl6pPr>
              <a:defRPr sz="3440"/>
            </a:lvl6pPr>
            <a:lvl7pPr>
              <a:defRPr sz="3440"/>
            </a:lvl7pPr>
            <a:lvl8pPr>
              <a:defRPr sz="3440"/>
            </a:lvl8pPr>
            <a:lvl9pPr>
              <a:defRPr sz="344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05209" y="2366587"/>
            <a:ext cx="6614111" cy="7735910"/>
          </a:xfrm>
        </p:spPr>
        <p:txBody>
          <a:bodyPr/>
          <a:lstStyle>
            <a:lvl1pPr marL="0" indent="0">
              <a:buNone/>
              <a:defRPr sz="2393"/>
            </a:lvl1pPr>
            <a:lvl2pPr marL="780049" indent="0">
              <a:buNone/>
              <a:defRPr sz="2094"/>
            </a:lvl2pPr>
            <a:lvl3pPr marL="1560099" indent="0">
              <a:buNone/>
              <a:defRPr sz="1645"/>
            </a:lvl3pPr>
            <a:lvl4pPr marL="2340148" indent="0">
              <a:buNone/>
              <a:defRPr sz="1496"/>
            </a:lvl4pPr>
            <a:lvl5pPr marL="3120198" indent="0">
              <a:buNone/>
              <a:defRPr sz="1496"/>
            </a:lvl5pPr>
            <a:lvl6pPr marL="3900247" indent="0">
              <a:buNone/>
              <a:defRPr sz="1496"/>
            </a:lvl6pPr>
            <a:lvl7pPr marL="4680297" indent="0">
              <a:buNone/>
              <a:defRPr sz="1496"/>
            </a:lvl7pPr>
            <a:lvl8pPr marL="5460346" indent="0">
              <a:buNone/>
              <a:defRPr sz="1496"/>
            </a:lvl8pPr>
            <a:lvl9pPr marL="6240395" indent="0">
              <a:buNone/>
              <a:defRPr sz="1496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/>
          <a:lstStyle/>
          <a:p>
            <a:fld id="{F0D17839-FCA1-42D3-A01F-223A13DB8AF9}" type="datetimeFigureOut">
              <a:rPr lang="ko-KR" altLang="en-US" smtClean="0"/>
              <a:pPr/>
              <a:t>2017. 4. 23.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868903" y="10482093"/>
            <a:ext cx="6366298" cy="60211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300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40544" y="7916548"/>
            <a:ext cx="12062460" cy="934593"/>
          </a:xfrm>
        </p:spPr>
        <p:txBody>
          <a:bodyPr anchor="b"/>
          <a:lstStyle>
            <a:lvl1pPr algn="l">
              <a:defRPr sz="344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940544" y="1010512"/>
            <a:ext cx="12062460" cy="6785610"/>
          </a:xfrm>
        </p:spPr>
        <p:txBody>
          <a:bodyPr/>
          <a:lstStyle>
            <a:lvl1pPr marL="0" indent="0">
              <a:buNone/>
              <a:defRPr sz="5534"/>
            </a:lvl1pPr>
            <a:lvl2pPr marL="780049" indent="0">
              <a:buNone/>
              <a:defRPr sz="4786"/>
            </a:lvl2pPr>
            <a:lvl3pPr marL="1560099" indent="0">
              <a:buNone/>
              <a:defRPr sz="4038"/>
            </a:lvl3pPr>
            <a:lvl4pPr marL="2340148" indent="0">
              <a:buNone/>
              <a:defRPr sz="3440"/>
            </a:lvl4pPr>
            <a:lvl5pPr marL="3120198" indent="0">
              <a:buNone/>
              <a:defRPr sz="3440"/>
            </a:lvl5pPr>
            <a:lvl6pPr marL="3900247" indent="0">
              <a:buNone/>
              <a:defRPr sz="3440"/>
            </a:lvl6pPr>
            <a:lvl7pPr marL="4680297" indent="0">
              <a:buNone/>
              <a:defRPr sz="3440"/>
            </a:lvl7pPr>
            <a:lvl8pPr marL="5460346" indent="0">
              <a:buNone/>
              <a:defRPr sz="3440"/>
            </a:lvl8pPr>
            <a:lvl9pPr marL="6240395" indent="0">
              <a:buNone/>
              <a:defRPr sz="344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940544" y="8851138"/>
            <a:ext cx="12062460" cy="1327278"/>
          </a:xfrm>
        </p:spPr>
        <p:txBody>
          <a:bodyPr/>
          <a:lstStyle>
            <a:lvl1pPr marL="0" indent="0">
              <a:buNone/>
              <a:defRPr sz="2393"/>
            </a:lvl1pPr>
            <a:lvl2pPr marL="780049" indent="0">
              <a:buNone/>
              <a:defRPr sz="2094"/>
            </a:lvl2pPr>
            <a:lvl3pPr marL="1560099" indent="0">
              <a:buNone/>
              <a:defRPr sz="1645"/>
            </a:lvl3pPr>
            <a:lvl4pPr marL="2340148" indent="0">
              <a:buNone/>
              <a:defRPr sz="1496"/>
            </a:lvl4pPr>
            <a:lvl5pPr marL="3120198" indent="0">
              <a:buNone/>
              <a:defRPr sz="1496"/>
            </a:lvl5pPr>
            <a:lvl6pPr marL="3900247" indent="0">
              <a:buNone/>
              <a:defRPr sz="1496"/>
            </a:lvl6pPr>
            <a:lvl7pPr marL="4680297" indent="0">
              <a:buNone/>
              <a:defRPr sz="1496"/>
            </a:lvl7pPr>
            <a:lvl8pPr marL="5460346" indent="0">
              <a:buNone/>
              <a:defRPr sz="1496"/>
            </a:lvl8pPr>
            <a:lvl9pPr marL="6240395" indent="0">
              <a:buNone/>
              <a:defRPr sz="1496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/>
          <a:lstStyle/>
          <a:p>
            <a:fld id="{F0D17839-FCA1-42D3-A01F-223A13DB8AF9}" type="datetimeFigureOut">
              <a:rPr lang="ko-KR" altLang="en-US" smtClean="0"/>
              <a:pPr/>
              <a:t>2017. 4. 23.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868903" y="10482093"/>
            <a:ext cx="6366298" cy="60211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5411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/>
          <a:lstStyle/>
          <a:p>
            <a:fld id="{F0D17839-FCA1-42D3-A01F-223A13DB8AF9}" type="datetimeFigureOut">
              <a:rPr lang="ko-KR" altLang="en-US" smtClean="0"/>
              <a:pPr/>
              <a:t>2017. 4. 23.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868903" y="10482093"/>
            <a:ext cx="6366298" cy="60211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2420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17046603" y="500020"/>
            <a:ext cx="5287799" cy="1063916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176232" y="500020"/>
            <a:ext cx="15535303" cy="1063916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/>
          <a:lstStyle/>
          <a:p>
            <a:fld id="{F0D17839-FCA1-42D3-A01F-223A13DB8AF9}" type="datetimeFigureOut">
              <a:rPr lang="ko-KR" altLang="en-US" smtClean="0"/>
              <a:pPr/>
              <a:t>2017. 4. 23.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868903" y="10482093"/>
            <a:ext cx="6366298" cy="60211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7765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104100" cy="1130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77286" y="4110970"/>
            <a:ext cx="11240549" cy="1899944"/>
          </a:xfrm>
        </p:spPr>
        <p:txBody>
          <a:bodyPr>
            <a:normAutofit/>
          </a:bodyPr>
          <a:lstStyle>
            <a:lvl1pPr>
              <a:defRPr sz="5277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388722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104100" cy="1130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77286" y="4110970"/>
            <a:ext cx="11240549" cy="1899944"/>
          </a:xfrm>
        </p:spPr>
        <p:txBody>
          <a:bodyPr>
            <a:normAutofit/>
          </a:bodyPr>
          <a:lstStyle>
            <a:lvl1pPr>
              <a:defRPr sz="5277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84208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84636" y="515785"/>
            <a:ext cx="17134826" cy="830997"/>
          </a:xfrm>
        </p:spPr>
        <p:txBody>
          <a:bodyPr lIns="0" tIns="0" rIns="0" bIns="0"/>
          <a:lstStyle>
            <a:lvl1pPr>
              <a:defRPr sz="5400" b="1" i="0">
                <a:solidFill>
                  <a:schemeClr val="bg2">
                    <a:lumMod val="75000"/>
                  </a:schemeClr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84636" y="1768475"/>
            <a:ext cx="17134826" cy="741998"/>
          </a:xfrm>
        </p:spPr>
        <p:txBody>
          <a:bodyPr lIns="0" tIns="0" rIns="0" bIns="0"/>
          <a:lstStyle>
            <a:lvl1pPr>
              <a:lnSpc>
                <a:spcPct val="150000"/>
              </a:lnSpc>
              <a:defRPr sz="3600" b="0" i="0">
                <a:solidFill>
                  <a:schemeClr val="bg2">
                    <a:lumMod val="50000"/>
                  </a:schemeClr>
                </a:solidFill>
                <a:latin typeface="Consolas" panose="020B0609020204030204" pitchFamily="49" charset="0"/>
                <a:cs typeface="Courier New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624050" y="10517696"/>
            <a:ext cx="4623943" cy="565467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grpSp>
        <p:nvGrpSpPr>
          <p:cNvPr id="7" name="그룹 45"/>
          <p:cNvGrpSpPr/>
          <p:nvPr userDrawn="1"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8" name="직사각형 7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104100" cy="1130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77286" y="4110970"/>
            <a:ext cx="11240549" cy="1899944"/>
          </a:xfrm>
        </p:spPr>
        <p:txBody>
          <a:bodyPr>
            <a:normAutofit/>
          </a:bodyPr>
          <a:lstStyle>
            <a:lvl1pPr>
              <a:defRPr sz="5277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142812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104100" cy="1130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77286" y="4110970"/>
            <a:ext cx="11240549" cy="1899944"/>
          </a:xfrm>
        </p:spPr>
        <p:txBody>
          <a:bodyPr>
            <a:normAutofit/>
          </a:bodyPr>
          <a:lstStyle>
            <a:lvl1pPr>
              <a:defRPr sz="5277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6527937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104100" cy="1130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77286" y="4110970"/>
            <a:ext cx="11240549" cy="1899944"/>
          </a:xfrm>
        </p:spPr>
        <p:txBody>
          <a:bodyPr>
            <a:normAutofit/>
          </a:bodyPr>
          <a:lstStyle>
            <a:lvl1pPr>
              <a:defRPr sz="5277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238018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104100" cy="1130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77286" y="4110970"/>
            <a:ext cx="11240549" cy="1899944"/>
          </a:xfrm>
        </p:spPr>
        <p:txBody>
          <a:bodyPr>
            <a:normAutofit/>
          </a:bodyPr>
          <a:lstStyle>
            <a:lvl1pPr>
              <a:defRPr sz="5277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13857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104100" cy="1130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77286" y="4110970"/>
            <a:ext cx="11240549" cy="1899944"/>
          </a:xfrm>
        </p:spPr>
        <p:txBody>
          <a:bodyPr>
            <a:normAutofit/>
          </a:bodyPr>
          <a:lstStyle>
            <a:lvl1pPr>
              <a:defRPr sz="5277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498384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104100" cy="1130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77286" y="4110970"/>
            <a:ext cx="11240549" cy="1899944"/>
          </a:xfrm>
        </p:spPr>
        <p:txBody>
          <a:bodyPr>
            <a:normAutofit/>
          </a:bodyPr>
          <a:lstStyle>
            <a:lvl1pPr>
              <a:defRPr sz="5277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196689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0104100" cy="1130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677286" y="4110970"/>
            <a:ext cx="11240549" cy="1899944"/>
          </a:xfrm>
        </p:spPr>
        <p:txBody>
          <a:bodyPr>
            <a:normAutofit/>
          </a:bodyPr>
          <a:lstStyle>
            <a:lvl1pPr>
              <a:defRPr sz="5277" b="1">
                <a:solidFill>
                  <a:srgbClr val="0070C0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7226766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05206" y="452902"/>
            <a:ext cx="18093690" cy="785991"/>
          </a:xfrm>
        </p:spPr>
        <p:txBody>
          <a:bodyPr>
            <a:noAutofit/>
          </a:bodyPr>
          <a:lstStyle>
            <a:lvl1pPr algn="l">
              <a:defRPr sz="4188" b="1"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05206" y="1517564"/>
            <a:ext cx="18093690" cy="8584934"/>
          </a:xfrm>
        </p:spPr>
        <p:txBody>
          <a:bodyPr/>
          <a:lstStyle>
            <a:lvl1pPr>
              <a:lnSpc>
                <a:spcPct val="150000"/>
              </a:lnSpc>
              <a:defRPr sz="2991" b="0"/>
            </a:lvl1pPr>
            <a:lvl2pPr>
              <a:lnSpc>
                <a:spcPct val="150000"/>
              </a:lnSpc>
              <a:defRPr sz="2692"/>
            </a:lvl2pPr>
            <a:lvl3pPr>
              <a:lnSpc>
                <a:spcPct val="150000"/>
              </a:lnSpc>
              <a:defRPr sz="2692"/>
            </a:lvl3pPr>
            <a:lvl4pPr>
              <a:lnSpc>
                <a:spcPct val="150000"/>
              </a:lnSpc>
              <a:defRPr sz="2692"/>
            </a:lvl4pPr>
            <a:lvl5pPr>
              <a:defRPr sz="2692"/>
            </a:lvl5pPr>
          </a:lstStyle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grpSp>
        <p:nvGrpSpPr>
          <p:cNvPr id="7" name="그룹 45"/>
          <p:cNvGrpSpPr/>
          <p:nvPr userDrawn="1"/>
        </p:nvGrpSpPr>
        <p:grpSpPr>
          <a:xfrm>
            <a:off x="575559" y="1238889"/>
            <a:ext cx="18817606" cy="107702"/>
            <a:chOff x="1352600" y="1497929"/>
            <a:chExt cx="3240360" cy="130871"/>
          </a:xfrm>
        </p:grpSpPr>
        <p:sp>
          <p:nvSpPr>
            <p:cNvPr id="8" name="직사각형 7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94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94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6435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07808" y="3513232"/>
            <a:ext cx="17088486" cy="242418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15616" y="6408633"/>
            <a:ext cx="14072870" cy="28901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80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00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0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02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0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60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40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868903" y="10482093"/>
            <a:ext cx="6366298" cy="60211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92980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086" y="7267308"/>
            <a:ext cx="17088486" cy="2246163"/>
          </a:xfrm>
        </p:spPr>
        <p:txBody>
          <a:bodyPr anchor="t"/>
          <a:lstStyle>
            <a:lvl1pPr algn="l">
              <a:defRPr sz="688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88086" y="4793385"/>
            <a:ext cx="17088486" cy="2473920"/>
          </a:xfrm>
        </p:spPr>
        <p:txBody>
          <a:bodyPr anchor="b"/>
          <a:lstStyle>
            <a:lvl1pPr marL="0" indent="0">
              <a:buNone/>
              <a:defRPr sz="3440">
                <a:solidFill>
                  <a:schemeClr val="tx1">
                    <a:tint val="75000"/>
                  </a:schemeClr>
                </a:solidFill>
              </a:defRPr>
            </a:lvl1pPr>
            <a:lvl2pPr marL="780049" indent="0">
              <a:buNone/>
              <a:defRPr sz="3141">
                <a:solidFill>
                  <a:schemeClr val="tx1">
                    <a:tint val="75000"/>
                  </a:schemeClr>
                </a:solidFill>
              </a:defRPr>
            </a:lvl2pPr>
            <a:lvl3pPr marL="1560099" indent="0">
              <a:buNone/>
              <a:defRPr sz="2692">
                <a:solidFill>
                  <a:schemeClr val="tx1">
                    <a:tint val="75000"/>
                  </a:schemeClr>
                </a:solidFill>
              </a:defRPr>
            </a:lvl3pPr>
            <a:lvl4pPr marL="2340148" indent="0">
              <a:buNone/>
              <a:defRPr sz="2393">
                <a:solidFill>
                  <a:schemeClr val="tx1">
                    <a:tint val="75000"/>
                  </a:schemeClr>
                </a:solidFill>
              </a:defRPr>
            </a:lvl4pPr>
            <a:lvl5pPr marL="3120198" indent="0">
              <a:buNone/>
              <a:defRPr sz="2393">
                <a:solidFill>
                  <a:schemeClr val="tx1">
                    <a:tint val="75000"/>
                  </a:schemeClr>
                </a:solidFill>
              </a:defRPr>
            </a:lvl5pPr>
            <a:lvl6pPr marL="3900247" indent="0">
              <a:buNone/>
              <a:defRPr sz="2393">
                <a:solidFill>
                  <a:schemeClr val="tx1">
                    <a:tint val="75000"/>
                  </a:schemeClr>
                </a:solidFill>
              </a:defRPr>
            </a:lvl6pPr>
            <a:lvl7pPr marL="4680297" indent="0">
              <a:buNone/>
              <a:defRPr sz="2393">
                <a:solidFill>
                  <a:schemeClr val="tx1">
                    <a:tint val="75000"/>
                  </a:schemeClr>
                </a:solidFill>
              </a:defRPr>
            </a:lvl7pPr>
            <a:lvl8pPr marL="5460346" indent="0">
              <a:buNone/>
              <a:defRPr sz="2393">
                <a:solidFill>
                  <a:schemeClr val="tx1">
                    <a:tint val="75000"/>
                  </a:schemeClr>
                </a:solidFill>
              </a:defRPr>
            </a:lvl8pPr>
            <a:lvl9pPr marL="6240395" indent="0">
              <a:buNone/>
              <a:defRPr sz="23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1298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chemeClr val="bg2">
                    <a:lumMod val="50000"/>
                  </a:schemeClr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6868903" y="10482093"/>
            <a:ext cx="6366298" cy="60211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7089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900" b="1" i="0">
                <a:solidFill>
                  <a:schemeClr val="bg2">
                    <a:lumMod val="50000"/>
                  </a:schemeClr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07808" y="3513230"/>
            <a:ext cx="17088485" cy="90794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15615" y="6408632"/>
            <a:ext cx="14072870" cy="53091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539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079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2619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158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7698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5238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277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031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005205" y="10517696"/>
            <a:ext cx="4623943" cy="276999"/>
          </a:xfrm>
        </p:spPr>
        <p:txBody>
          <a:bodyPr/>
          <a:lstStyle/>
          <a:p>
            <a:fld id="{F19907B7-1402-4426-84D8-1E7918A5B6CC}" type="datetimeFigureOut">
              <a:rPr lang="ko-KR" altLang="en-US" smtClean="0"/>
              <a:t>2017. 4. 23.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835394" y="10517696"/>
            <a:ext cx="6433312" cy="276999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4474953" y="10517696"/>
            <a:ext cx="4623943" cy="276999"/>
          </a:xfrm>
        </p:spPr>
        <p:txBody>
          <a:bodyPr/>
          <a:lstStyle/>
          <a:p>
            <a:fld id="{D1DD30E9-9739-4D94-B3E1-B3BEA21B9E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864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07808" y="3513232"/>
            <a:ext cx="17088486" cy="242418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015616" y="6408633"/>
            <a:ext cx="14072870" cy="289016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7800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6009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40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12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9002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80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60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2403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/>
          <a:lstStyle/>
          <a:p>
            <a:fld id="{F0D17839-FCA1-42D3-A01F-223A13DB8AF9}" type="datetimeFigureOut">
              <a:rPr lang="ko-KR" altLang="en-US" smtClean="0"/>
              <a:pPr/>
              <a:t>2017. 4. 23.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868903" y="10482093"/>
            <a:ext cx="6366298" cy="60211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4888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/>
          <a:lstStyle/>
          <a:p>
            <a:fld id="{F0D17839-FCA1-42D3-A01F-223A13DB8AF9}" type="datetimeFigureOut">
              <a:rPr lang="ko-KR" altLang="en-US" smtClean="0"/>
              <a:pPr/>
              <a:t>2017. 4. 23.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868903" y="10482093"/>
            <a:ext cx="6366298" cy="60211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27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88086" y="7267308"/>
            <a:ext cx="17088486" cy="2246163"/>
          </a:xfrm>
        </p:spPr>
        <p:txBody>
          <a:bodyPr anchor="t"/>
          <a:lstStyle>
            <a:lvl1pPr algn="l">
              <a:defRPr sz="688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88086" y="4793385"/>
            <a:ext cx="17088486" cy="2473920"/>
          </a:xfrm>
        </p:spPr>
        <p:txBody>
          <a:bodyPr anchor="b"/>
          <a:lstStyle>
            <a:lvl1pPr marL="0" indent="0">
              <a:buNone/>
              <a:defRPr sz="3440">
                <a:solidFill>
                  <a:schemeClr val="tx1">
                    <a:tint val="75000"/>
                  </a:schemeClr>
                </a:solidFill>
              </a:defRPr>
            </a:lvl1pPr>
            <a:lvl2pPr marL="780049" indent="0">
              <a:buNone/>
              <a:defRPr sz="3141">
                <a:solidFill>
                  <a:schemeClr val="tx1">
                    <a:tint val="75000"/>
                  </a:schemeClr>
                </a:solidFill>
              </a:defRPr>
            </a:lvl2pPr>
            <a:lvl3pPr marL="1560099" indent="0">
              <a:buNone/>
              <a:defRPr sz="2692">
                <a:solidFill>
                  <a:schemeClr val="tx1">
                    <a:tint val="75000"/>
                  </a:schemeClr>
                </a:solidFill>
              </a:defRPr>
            </a:lvl3pPr>
            <a:lvl4pPr marL="2340148" indent="0">
              <a:buNone/>
              <a:defRPr sz="2393">
                <a:solidFill>
                  <a:schemeClr val="tx1">
                    <a:tint val="75000"/>
                  </a:schemeClr>
                </a:solidFill>
              </a:defRPr>
            </a:lvl4pPr>
            <a:lvl5pPr marL="3120198" indent="0">
              <a:buNone/>
              <a:defRPr sz="2393">
                <a:solidFill>
                  <a:schemeClr val="tx1">
                    <a:tint val="75000"/>
                  </a:schemeClr>
                </a:solidFill>
              </a:defRPr>
            </a:lvl5pPr>
            <a:lvl6pPr marL="3900247" indent="0">
              <a:buNone/>
              <a:defRPr sz="2393">
                <a:solidFill>
                  <a:schemeClr val="tx1">
                    <a:tint val="75000"/>
                  </a:schemeClr>
                </a:solidFill>
              </a:defRPr>
            </a:lvl6pPr>
            <a:lvl7pPr marL="4680297" indent="0">
              <a:buNone/>
              <a:defRPr sz="2393">
                <a:solidFill>
                  <a:schemeClr val="tx1">
                    <a:tint val="75000"/>
                  </a:schemeClr>
                </a:solidFill>
              </a:defRPr>
            </a:lvl7pPr>
            <a:lvl8pPr marL="5460346" indent="0">
              <a:buNone/>
              <a:defRPr sz="2393">
                <a:solidFill>
                  <a:schemeClr val="tx1">
                    <a:tint val="75000"/>
                  </a:schemeClr>
                </a:solidFill>
              </a:defRPr>
            </a:lvl8pPr>
            <a:lvl9pPr marL="6240395" indent="0">
              <a:buNone/>
              <a:defRPr sz="239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1005206" y="10482093"/>
            <a:ext cx="4690957" cy="602118"/>
          </a:xfrm>
          <a:prstGeom prst="rect">
            <a:avLst/>
          </a:prstGeom>
        </p:spPr>
        <p:txBody>
          <a:bodyPr/>
          <a:lstStyle/>
          <a:p>
            <a:fld id="{F0D17839-FCA1-42D3-A01F-223A13DB8AF9}" type="datetimeFigureOut">
              <a:rPr lang="ko-KR" altLang="en-US" smtClean="0"/>
              <a:pPr/>
              <a:t>2017. 4. 23.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868903" y="10482093"/>
            <a:ext cx="6366298" cy="602118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30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20" Type="http://schemas.openxmlformats.org/officeDocument/2006/relationships/slideLayout" Target="../slideLayouts/slideLayout26.xml"/><Relationship Id="rId21" Type="http://schemas.openxmlformats.org/officeDocument/2006/relationships/theme" Target="../theme/theme2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25.xml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Relationship Id="rId3" Type="http://schemas.openxmlformats.org/officeDocument/2006/relationships/slideLayout" Target="../slideLayouts/slideLayout9.xml"/><Relationship Id="rId4" Type="http://schemas.openxmlformats.org/officeDocument/2006/relationships/slideLayout" Target="../slideLayouts/slideLayout10.xml"/><Relationship Id="rId5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5" Type="http://schemas.openxmlformats.org/officeDocument/2006/relationships/theme" Target="../theme/theme3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1447673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84636" y="515785"/>
            <a:ext cx="17134826" cy="9010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900" b="1" i="0">
                <a:solidFill>
                  <a:srgbClr val="FFA552"/>
                </a:solidFill>
                <a:latin typeface="Arial Black"/>
                <a:cs typeface="Arial Black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447290" y="1844675"/>
            <a:ext cx="17172172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rgbClr val="B3E43B"/>
                </a:solidFill>
                <a:latin typeface="Courier New"/>
                <a:cs typeface="Courier New"/>
              </a:defRPr>
            </a:lvl1pPr>
          </a:lstStyle>
          <a:p>
            <a:r>
              <a:rPr lang="ko-KR" altLang="en-US" sz="4000" dirty="0" err="1"/>
              <a:t>ㅇㅀㄹㅇㅎㄹㅇㅎㄹㅇㅎㅇㅀ</a:t>
            </a:r>
            <a:endParaRPr lang="en-US" altLang="ko-KR" sz="4000" dirty="0"/>
          </a:p>
          <a:p>
            <a:r>
              <a:rPr lang="ko-KR" altLang="en-US" sz="4000" dirty="0" err="1"/>
              <a:t>ㅇㅊㄹㅇㄴㄹㅇㄴ</a:t>
            </a:r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4/23/17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grpSp>
        <p:nvGrpSpPr>
          <p:cNvPr id="8" name="그룹 45"/>
          <p:cNvGrpSpPr/>
          <p:nvPr userDrawn="1"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9" name="직사각형 8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83" r:id="rId6"/>
  </p:sldLayoutIdLst>
  <p:timing>
    <p:tnLst>
      <p:par>
        <p:cTn id="1" dur="indefinite" restart="never" nodeType="tmRoot"/>
      </p:par>
    </p:tnLst>
  </p:timing>
  <p:txStyles>
    <p:titleStyle>
      <a:lvl1pPr>
        <a:defRPr>
          <a:solidFill>
            <a:schemeClr val="bg2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>
        <a:lnSpc>
          <a:spcPct val="150000"/>
        </a:lnSpc>
        <a:buFont typeface="Arial" panose="020B0604020202020204" pitchFamily="34" charset="0"/>
        <a:buChar char="•"/>
        <a:defRPr sz="4000">
          <a:solidFill>
            <a:schemeClr val="tx1"/>
          </a:solidFill>
          <a:latin typeface="+mj-ea"/>
          <a:ea typeface="+mj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05206" y="452899"/>
            <a:ext cx="18093690" cy="1884892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05206" y="2638849"/>
            <a:ext cx="18093690" cy="7463648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15239" y="10653065"/>
            <a:ext cx="4690957" cy="602118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20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233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86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</p:sldLayoutIdLst>
  <p:timing>
    <p:tnLst>
      <p:par>
        <p:cTn id="1" dur="indefinite" restart="never" nodeType="tmRoot"/>
      </p:par>
    </p:tnLst>
  </p:timing>
  <p:txStyles>
    <p:titleStyle>
      <a:lvl1pPr algn="ctr" defTabSz="1560099" rtl="0" eaLnBrk="1" latinLnBrk="1" hangingPunct="1">
        <a:spcBef>
          <a:spcPct val="0"/>
        </a:spcBef>
        <a:buNone/>
        <a:defRPr sz="74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85037" indent="-585037" algn="l" defTabSz="1560099" rtl="0" eaLnBrk="1" latinLnBrk="1" hangingPunct="1">
        <a:spcBef>
          <a:spcPct val="20000"/>
        </a:spcBef>
        <a:buFont typeface="Arial" pitchFamily="34" charset="0"/>
        <a:buChar char="•"/>
        <a:defRPr sz="5534" kern="1200">
          <a:solidFill>
            <a:schemeClr val="tx1"/>
          </a:solidFill>
          <a:latin typeface="+mn-lt"/>
          <a:ea typeface="+mn-ea"/>
          <a:cs typeface="+mn-cs"/>
        </a:defRPr>
      </a:lvl1pPr>
      <a:lvl2pPr marL="1267580" indent="-487531" algn="l" defTabSz="1560099" rtl="0" eaLnBrk="1" latinLnBrk="1" hangingPunct="1">
        <a:spcBef>
          <a:spcPct val="20000"/>
        </a:spcBef>
        <a:buFont typeface="Arial" pitchFamily="34" charset="0"/>
        <a:buChar char="–"/>
        <a:defRPr sz="4786" kern="1200">
          <a:solidFill>
            <a:schemeClr val="tx1"/>
          </a:solidFill>
          <a:latin typeface="+mn-lt"/>
          <a:ea typeface="+mn-ea"/>
          <a:cs typeface="+mn-cs"/>
        </a:defRPr>
      </a:lvl2pPr>
      <a:lvl3pPr marL="1950124" indent="-390025" algn="l" defTabSz="1560099" rtl="0" eaLnBrk="1" latinLnBrk="1" hangingPunct="1">
        <a:spcBef>
          <a:spcPct val="20000"/>
        </a:spcBef>
        <a:buFont typeface="Arial" pitchFamily="34" charset="0"/>
        <a:buChar char="•"/>
        <a:defRPr sz="4038" kern="1200">
          <a:solidFill>
            <a:schemeClr val="tx1"/>
          </a:solidFill>
          <a:latin typeface="+mn-lt"/>
          <a:ea typeface="+mn-ea"/>
          <a:cs typeface="+mn-cs"/>
        </a:defRPr>
      </a:lvl3pPr>
      <a:lvl4pPr marL="2730173" indent="-390025" algn="l" defTabSz="1560099" rtl="0" eaLnBrk="1" latinLnBrk="1" hangingPunct="1">
        <a:spcBef>
          <a:spcPct val="20000"/>
        </a:spcBef>
        <a:buFont typeface="Arial" pitchFamily="34" charset="0"/>
        <a:buChar char="–"/>
        <a:defRPr sz="3440" kern="1200">
          <a:solidFill>
            <a:schemeClr val="tx1"/>
          </a:solidFill>
          <a:latin typeface="+mn-lt"/>
          <a:ea typeface="+mn-ea"/>
          <a:cs typeface="+mn-cs"/>
        </a:defRPr>
      </a:lvl4pPr>
      <a:lvl5pPr marL="3510222" indent="-390025" algn="l" defTabSz="1560099" rtl="0" eaLnBrk="1" latinLnBrk="1" hangingPunct="1">
        <a:spcBef>
          <a:spcPct val="20000"/>
        </a:spcBef>
        <a:buFont typeface="Arial" pitchFamily="34" charset="0"/>
        <a:buChar char="»"/>
        <a:defRPr sz="3440" kern="1200">
          <a:solidFill>
            <a:schemeClr val="tx1"/>
          </a:solidFill>
          <a:latin typeface="+mn-lt"/>
          <a:ea typeface="+mn-ea"/>
          <a:cs typeface="+mn-cs"/>
        </a:defRPr>
      </a:lvl5pPr>
      <a:lvl6pPr marL="4290272" indent="-390025" algn="l" defTabSz="1560099" rtl="0" eaLnBrk="1" latinLnBrk="1" hangingPunct="1">
        <a:spcBef>
          <a:spcPct val="20000"/>
        </a:spcBef>
        <a:buFont typeface="Arial" pitchFamily="34" charset="0"/>
        <a:buChar char="•"/>
        <a:defRPr sz="3440" kern="1200">
          <a:solidFill>
            <a:schemeClr val="tx1"/>
          </a:solidFill>
          <a:latin typeface="+mn-lt"/>
          <a:ea typeface="+mn-ea"/>
          <a:cs typeface="+mn-cs"/>
        </a:defRPr>
      </a:lvl6pPr>
      <a:lvl7pPr marL="5070321" indent="-390025" algn="l" defTabSz="1560099" rtl="0" eaLnBrk="1" latinLnBrk="1" hangingPunct="1">
        <a:spcBef>
          <a:spcPct val="20000"/>
        </a:spcBef>
        <a:buFont typeface="Arial" pitchFamily="34" charset="0"/>
        <a:buChar char="•"/>
        <a:defRPr sz="3440" kern="1200">
          <a:solidFill>
            <a:schemeClr val="tx1"/>
          </a:solidFill>
          <a:latin typeface="+mn-lt"/>
          <a:ea typeface="+mn-ea"/>
          <a:cs typeface="+mn-cs"/>
        </a:defRPr>
      </a:lvl7pPr>
      <a:lvl8pPr marL="5850371" indent="-390025" algn="l" defTabSz="1560099" rtl="0" eaLnBrk="1" latinLnBrk="1" hangingPunct="1">
        <a:spcBef>
          <a:spcPct val="20000"/>
        </a:spcBef>
        <a:buFont typeface="Arial" pitchFamily="34" charset="0"/>
        <a:buChar char="•"/>
        <a:defRPr sz="3440" kern="1200">
          <a:solidFill>
            <a:schemeClr val="tx1"/>
          </a:solidFill>
          <a:latin typeface="+mn-lt"/>
          <a:ea typeface="+mn-ea"/>
          <a:cs typeface="+mn-cs"/>
        </a:defRPr>
      </a:lvl8pPr>
      <a:lvl9pPr marL="6630420" indent="-390025" algn="l" defTabSz="1560099" rtl="0" eaLnBrk="1" latinLnBrk="1" hangingPunct="1">
        <a:spcBef>
          <a:spcPct val="20000"/>
        </a:spcBef>
        <a:buFont typeface="Arial" pitchFamily="34" charset="0"/>
        <a:buChar char="•"/>
        <a:defRPr sz="3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560099" rtl="0" eaLnBrk="1" latinLnBrk="1" hangingPunct="1">
        <a:defRPr sz="3141" kern="1200">
          <a:solidFill>
            <a:schemeClr val="tx1"/>
          </a:solidFill>
          <a:latin typeface="+mn-lt"/>
          <a:ea typeface="+mn-ea"/>
          <a:cs typeface="+mn-cs"/>
        </a:defRPr>
      </a:lvl1pPr>
      <a:lvl2pPr marL="780049" algn="l" defTabSz="1560099" rtl="0" eaLnBrk="1" latinLnBrk="1" hangingPunct="1">
        <a:defRPr sz="3141" kern="1200">
          <a:solidFill>
            <a:schemeClr val="tx1"/>
          </a:solidFill>
          <a:latin typeface="+mn-lt"/>
          <a:ea typeface="+mn-ea"/>
          <a:cs typeface="+mn-cs"/>
        </a:defRPr>
      </a:lvl2pPr>
      <a:lvl3pPr marL="1560099" algn="l" defTabSz="1560099" rtl="0" eaLnBrk="1" latinLnBrk="1" hangingPunct="1">
        <a:defRPr sz="3141" kern="1200">
          <a:solidFill>
            <a:schemeClr val="tx1"/>
          </a:solidFill>
          <a:latin typeface="+mn-lt"/>
          <a:ea typeface="+mn-ea"/>
          <a:cs typeface="+mn-cs"/>
        </a:defRPr>
      </a:lvl3pPr>
      <a:lvl4pPr marL="2340148" algn="l" defTabSz="1560099" rtl="0" eaLnBrk="1" latinLnBrk="1" hangingPunct="1">
        <a:defRPr sz="3141" kern="1200">
          <a:solidFill>
            <a:schemeClr val="tx1"/>
          </a:solidFill>
          <a:latin typeface="+mn-lt"/>
          <a:ea typeface="+mn-ea"/>
          <a:cs typeface="+mn-cs"/>
        </a:defRPr>
      </a:lvl4pPr>
      <a:lvl5pPr marL="3120198" algn="l" defTabSz="1560099" rtl="0" eaLnBrk="1" latinLnBrk="1" hangingPunct="1">
        <a:defRPr sz="3141" kern="1200">
          <a:solidFill>
            <a:schemeClr val="tx1"/>
          </a:solidFill>
          <a:latin typeface="+mn-lt"/>
          <a:ea typeface="+mn-ea"/>
          <a:cs typeface="+mn-cs"/>
        </a:defRPr>
      </a:lvl5pPr>
      <a:lvl6pPr marL="3900247" algn="l" defTabSz="1560099" rtl="0" eaLnBrk="1" latinLnBrk="1" hangingPunct="1">
        <a:defRPr sz="3141" kern="1200">
          <a:solidFill>
            <a:schemeClr val="tx1"/>
          </a:solidFill>
          <a:latin typeface="+mn-lt"/>
          <a:ea typeface="+mn-ea"/>
          <a:cs typeface="+mn-cs"/>
        </a:defRPr>
      </a:lvl6pPr>
      <a:lvl7pPr marL="4680297" algn="l" defTabSz="1560099" rtl="0" eaLnBrk="1" latinLnBrk="1" hangingPunct="1">
        <a:defRPr sz="3141" kern="1200">
          <a:solidFill>
            <a:schemeClr val="tx1"/>
          </a:solidFill>
          <a:latin typeface="+mn-lt"/>
          <a:ea typeface="+mn-ea"/>
          <a:cs typeface="+mn-cs"/>
        </a:defRPr>
      </a:lvl7pPr>
      <a:lvl8pPr marL="5460346" algn="l" defTabSz="1560099" rtl="0" eaLnBrk="1" latinLnBrk="1" hangingPunct="1">
        <a:defRPr sz="3141" kern="1200">
          <a:solidFill>
            <a:schemeClr val="tx1"/>
          </a:solidFill>
          <a:latin typeface="+mn-lt"/>
          <a:ea typeface="+mn-ea"/>
          <a:cs typeface="+mn-cs"/>
        </a:defRPr>
      </a:lvl8pPr>
      <a:lvl9pPr marL="6240395" algn="l" defTabSz="1560099" rtl="0" eaLnBrk="1" latinLnBrk="1" hangingPunct="1">
        <a:defRPr sz="3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005206" y="452899"/>
            <a:ext cx="18093690" cy="1884892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05206" y="2638849"/>
            <a:ext cx="18093690" cy="7463648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15239" y="10653065"/>
            <a:ext cx="4690957" cy="602118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2094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1AFE7-4A1B-4CBA-9B18-C6B96545A5B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23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560099" rtl="0" eaLnBrk="1" latinLnBrk="1" hangingPunct="1">
        <a:spcBef>
          <a:spcPct val="0"/>
        </a:spcBef>
        <a:buNone/>
        <a:defRPr sz="74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85037" indent="-585037" algn="l" defTabSz="1560099" rtl="0" eaLnBrk="1" latinLnBrk="1" hangingPunct="1">
        <a:spcBef>
          <a:spcPct val="20000"/>
        </a:spcBef>
        <a:buFont typeface="Arial" pitchFamily="34" charset="0"/>
        <a:buChar char="•"/>
        <a:defRPr sz="5534" kern="1200">
          <a:solidFill>
            <a:schemeClr val="tx1"/>
          </a:solidFill>
          <a:latin typeface="+mn-lt"/>
          <a:ea typeface="+mn-ea"/>
          <a:cs typeface="+mn-cs"/>
        </a:defRPr>
      </a:lvl1pPr>
      <a:lvl2pPr marL="1267580" indent="-487531" algn="l" defTabSz="1560099" rtl="0" eaLnBrk="1" latinLnBrk="1" hangingPunct="1">
        <a:spcBef>
          <a:spcPct val="20000"/>
        </a:spcBef>
        <a:buFont typeface="Arial" pitchFamily="34" charset="0"/>
        <a:buChar char="–"/>
        <a:defRPr sz="4786" kern="1200">
          <a:solidFill>
            <a:schemeClr val="tx1"/>
          </a:solidFill>
          <a:latin typeface="+mn-lt"/>
          <a:ea typeface="+mn-ea"/>
          <a:cs typeface="+mn-cs"/>
        </a:defRPr>
      </a:lvl2pPr>
      <a:lvl3pPr marL="1950124" indent="-390025" algn="l" defTabSz="1560099" rtl="0" eaLnBrk="1" latinLnBrk="1" hangingPunct="1">
        <a:spcBef>
          <a:spcPct val="20000"/>
        </a:spcBef>
        <a:buFont typeface="Arial" pitchFamily="34" charset="0"/>
        <a:buChar char="•"/>
        <a:defRPr sz="4038" kern="1200">
          <a:solidFill>
            <a:schemeClr val="tx1"/>
          </a:solidFill>
          <a:latin typeface="+mn-lt"/>
          <a:ea typeface="+mn-ea"/>
          <a:cs typeface="+mn-cs"/>
        </a:defRPr>
      </a:lvl3pPr>
      <a:lvl4pPr marL="2730173" indent="-390025" algn="l" defTabSz="1560099" rtl="0" eaLnBrk="1" latinLnBrk="1" hangingPunct="1">
        <a:spcBef>
          <a:spcPct val="20000"/>
        </a:spcBef>
        <a:buFont typeface="Arial" pitchFamily="34" charset="0"/>
        <a:buChar char="–"/>
        <a:defRPr sz="3440" kern="1200">
          <a:solidFill>
            <a:schemeClr val="tx1"/>
          </a:solidFill>
          <a:latin typeface="+mn-lt"/>
          <a:ea typeface="+mn-ea"/>
          <a:cs typeface="+mn-cs"/>
        </a:defRPr>
      </a:lvl4pPr>
      <a:lvl5pPr marL="3510222" indent="-390025" algn="l" defTabSz="1560099" rtl="0" eaLnBrk="1" latinLnBrk="1" hangingPunct="1">
        <a:spcBef>
          <a:spcPct val="20000"/>
        </a:spcBef>
        <a:buFont typeface="Arial" pitchFamily="34" charset="0"/>
        <a:buChar char="»"/>
        <a:defRPr sz="3440" kern="1200">
          <a:solidFill>
            <a:schemeClr val="tx1"/>
          </a:solidFill>
          <a:latin typeface="+mn-lt"/>
          <a:ea typeface="+mn-ea"/>
          <a:cs typeface="+mn-cs"/>
        </a:defRPr>
      </a:lvl5pPr>
      <a:lvl6pPr marL="4290272" indent="-390025" algn="l" defTabSz="1560099" rtl="0" eaLnBrk="1" latinLnBrk="1" hangingPunct="1">
        <a:spcBef>
          <a:spcPct val="20000"/>
        </a:spcBef>
        <a:buFont typeface="Arial" pitchFamily="34" charset="0"/>
        <a:buChar char="•"/>
        <a:defRPr sz="3440" kern="1200">
          <a:solidFill>
            <a:schemeClr val="tx1"/>
          </a:solidFill>
          <a:latin typeface="+mn-lt"/>
          <a:ea typeface="+mn-ea"/>
          <a:cs typeface="+mn-cs"/>
        </a:defRPr>
      </a:lvl6pPr>
      <a:lvl7pPr marL="5070321" indent="-390025" algn="l" defTabSz="1560099" rtl="0" eaLnBrk="1" latinLnBrk="1" hangingPunct="1">
        <a:spcBef>
          <a:spcPct val="20000"/>
        </a:spcBef>
        <a:buFont typeface="Arial" pitchFamily="34" charset="0"/>
        <a:buChar char="•"/>
        <a:defRPr sz="3440" kern="1200">
          <a:solidFill>
            <a:schemeClr val="tx1"/>
          </a:solidFill>
          <a:latin typeface="+mn-lt"/>
          <a:ea typeface="+mn-ea"/>
          <a:cs typeface="+mn-cs"/>
        </a:defRPr>
      </a:lvl7pPr>
      <a:lvl8pPr marL="5850371" indent="-390025" algn="l" defTabSz="1560099" rtl="0" eaLnBrk="1" latinLnBrk="1" hangingPunct="1">
        <a:spcBef>
          <a:spcPct val="20000"/>
        </a:spcBef>
        <a:buFont typeface="Arial" pitchFamily="34" charset="0"/>
        <a:buChar char="•"/>
        <a:defRPr sz="3440" kern="1200">
          <a:solidFill>
            <a:schemeClr val="tx1"/>
          </a:solidFill>
          <a:latin typeface="+mn-lt"/>
          <a:ea typeface="+mn-ea"/>
          <a:cs typeface="+mn-cs"/>
        </a:defRPr>
      </a:lvl8pPr>
      <a:lvl9pPr marL="6630420" indent="-390025" algn="l" defTabSz="1560099" rtl="0" eaLnBrk="1" latinLnBrk="1" hangingPunct="1">
        <a:spcBef>
          <a:spcPct val="20000"/>
        </a:spcBef>
        <a:buFont typeface="Arial" pitchFamily="34" charset="0"/>
        <a:buChar char="•"/>
        <a:defRPr sz="3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560099" rtl="0" eaLnBrk="1" latinLnBrk="1" hangingPunct="1">
        <a:defRPr sz="3141" kern="1200">
          <a:solidFill>
            <a:schemeClr val="tx1"/>
          </a:solidFill>
          <a:latin typeface="+mn-lt"/>
          <a:ea typeface="+mn-ea"/>
          <a:cs typeface="+mn-cs"/>
        </a:defRPr>
      </a:lvl1pPr>
      <a:lvl2pPr marL="780049" algn="l" defTabSz="1560099" rtl="0" eaLnBrk="1" latinLnBrk="1" hangingPunct="1">
        <a:defRPr sz="3141" kern="1200">
          <a:solidFill>
            <a:schemeClr val="tx1"/>
          </a:solidFill>
          <a:latin typeface="+mn-lt"/>
          <a:ea typeface="+mn-ea"/>
          <a:cs typeface="+mn-cs"/>
        </a:defRPr>
      </a:lvl2pPr>
      <a:lvl3pPr marL="1560099" algn="l" defTabSz="1560099" rtl="0" eaLnBrk="1" latinLnBrk="1" hangingPunct="1">
        <a:defRPr sz="3141" kern="1200">
          <a:solidFill>
            <a:schemeClr val="tx1"/>
          </a:solidFill>
          <a:latin typeface="+mn-lt"/>
          <a:ea typeface="+mn-ea"/>
          <a:cs typeface="+mn-cs"/>
        </a:defRPr>
      </a:lvl3pPr>
      <a:lvl4pPr marL="2340148" algn="l" defTabSz="1560099" rtl="0" eaLnBrk="1" latinLnBrk="1" hangingPunct="1">
        <a:defRPr sz="3141" kern="1200">
          <a:solidFill>
            <a:schemeClr val="tx1"/>
          </a:solidFill>
          <a:latin typeface="+mn-lt"/>
          <a:ea typeface="+mn-ea"/>
          <a:cs typeface="+mn-cs"/>
        </a:defRPr>
      </a:lvl4pPr>
      <a:lvl5pPr marL="3120198" algn="l" defTabSz="1560099" rtl="0" eaLnBrk="1" latinLnBrk="1" hangingPunct="1">
        <a:defRPr sz="3141" kern="1200">
          <a:solidFill>
            <a:schemeClr val="tx1"/>
          </a:solidFill>
          <a:latin typeface="+mn-lt"/>
          <a:ea typeface="+mn-ea"/>
          <a:cs typeface="+mn-cs"/>
        </a:defRPr>
      </a:lvl5pPr>
      <a:lvl6pPr marL="3900247" algn="l" defTabSz="1560099" rtl="0" eaLnBrk="1" latinLnBrk="1" hangingPunct="1">
        <a:defRPr sz="3141" kern="1200">
          <a:solidFill>
            <a:schemeClr val="tx1"/>
          </a:solidFill>
          <a:latin typeface="+mn-lt"/>
          <a:ea typeface="+mn-ea"/>
          <a:cs typeface="+mn-cs"/>
        </a:defRPr>
      </a:lvl6pPr>
      <a:lvl7pPr marL="4680297" algn="l" defTabSz="1560099" rtl="0" eaLnBrk="1" latinLnBrk="1" hangingPunct="1">
        <a:defRPr sz="3141" kern="1200">
          <a:solidFill>
            <a:schemeClr val="tx1"/>
          </a:solidFill>
          <a:latin typeface="+mn-lt"/>
          <a:ea typeface="+mn-ea"/>
          <a:cs typeface="+mn-cs"/>
        </a:defRPr>
      </a:lvl7pPr>
      <a:lvl8pPr marL="5460346" algn="l" defTabSz="1560099" rtl="0" eaLnBrk="1" latinLnBrk="1" hangingPunct="1">
        <a:defRPr sz="3141" kern="1200">
          <a:solidFill>
            <a:schemeClr val="tx1"/>
          </a:solidFill>
          <a:latin typeface="+mn-lt"/>
          <a:ea typeface="+mn-ea"/>
          <a:cs typeface="+mn-cs"/>
        </a:defRPr>
      </a:lvl8pPr>
      <a:lvl9pPr marL="6240395" algn="l" defTabSz="1560099" rtl="0" eaLnBrk="1" latinLnBrk="1" hangingPunct="1">
        <a:defRPr sz="314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189.png"/><Relationship Id="rId5" Type="http://schemas.openxmlformats.org/officeDocument/2006/relationships/image" Target="../media/image190.png"/><Relationship Id="rId6" Type="http://schemas.openxmlformats.org/officeDocument/2006/relationships/image" Target="../media/image191.png"/><Relationship Id="rId7" Type="http://schemas.openxmlformats.org/officeDocument/2006/relationships/image" Target="../media/image192.png"/><Relationship Id="rId8" Type="http://schemas.openxmlformats.org/officeDocument/2006/relationships/image" Target="../media/image193.png"/><Relationship Id="rId9" Type="http://schemas.openxmlformats.org/officeDocument/2006/relationships/image" Target="../media/image194.png"/><Relationship Id="rId10" Type="http://schemas.openxmlformats.org/officeDocument/2006/relationships/image" Target="../media/image19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6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4" Type="http://schemas.openxmlformats.org/officeDocument/2006/relationships/image" Target="../media/image199.png"/><Relationship Id="rId5" Type="http://schemas.openxmlformats.org/officeDocument/2006/relationships/image" Target="../media/image200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7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1.png"/><Relationship Id="rId3" Type="http://schemas.openxmlformats.org/officeDocument/2006/relationships/image" Target="../media/image202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3.png"/><Relationship Id="rId3" Type="http://schemas.openxmlformats.org/officeDocument/2006/relationships/image" Target="../media/image6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4" Type="http://schemas.openxmlformats.org/officeDocument/2006/relationships/image" Target="../media/image206.png"/><Relationship Id="rId5" Type="http://schemas.openxmlformats.org/officeDocument/2006/relationships/image" Target="../media/image207.png"/><Relationship Id="rId6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4.png"/></Relationships>
</file>

<file path=ppt/slides/_rels/slide10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5.png"/><Relationship Id="rId12" Type="http://schemas.openxmlformats.org/officeDocument/2006/relationships/image" Target="../media/image216.png"/><Relationship Id="rId13" Type="http://schemas.openxmlformats.org/officeDocument/2006/relationships/image" Target="../media/image217.png"/><Relationship Id="rId14" Type="http://schemas.openxmlformats.org/officeDocument/2006/relationships/image" Target="../media/image218.png"/><Relationship Id="rId15" Type="http://schemas.openxmlformats.org/officeDocument/2006/relationships/image" Target="../media/image219.png"/><Relationship Id="rId16" Type="http://schemas.openxmlformats.org/officeDocument/2006/relationships/image" Target="../media/image220.png"/><Relationship Id="rId17" Type="http://schemas.openxmlformats.org/officeDocument/2006/relationships/image" Target="../media/image221.png"/><Relationship Id="rId18" Type="http://schemas.openxmlformats.org/officeDocument/2006/relationships/image" Target="../media/image222.png"/><Relationship Id="rId19" Type="http://schemas.openxmlformats.org/officeDocument/2006/relationships/image" Target="../media/image2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87.png"/><Relationship Id="rId4" Type="http://schemas.openxmlformats.org/officeDocument/2006/relationships/image" Target="../media/image208.png"/><Relationship Id="rId5" Type="http://schemas.openxmlformats.org/officeDocument/2006/relationships/image" Target="../media/image209.png"/><Relationship Id="rId6" Type="http://schemas.openxmlformats.org/officeDocument/2006/relationships/image" Target="../media/image210.png"/><Relationship Id="rId7" Type="http://schemas.openxmlformats.org/officeDocument/2006/relationships/image" Target="../media/image211.png"/><Relationship Id="rId8" Type="http://schemas.openxmlformats.org/officeDocument/2006/relationships/image" Target="../media/image212.png"/><Relationship Id="rId9" Type="http://schemas.openxmlformats.org/officeDocument/2006/relationships/image" Target="../media/image213.png"/><Relationship Id="rId10" Type="http://schemas.openxmlformats.org/officeDocument/2006/relationships/image" Target="../media/image214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224.png"/><Relationship Id="rId5" Type="http://schemas.openxmlformats.org/officeDocument/2006/relationships/image" Target="../media/image225.png"/><Relationship Id="rId6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4.png"/><Relationship Id="rId12" Type="http://schemas.openxmlformats.org/officeDocument/2006/relationships/image" Target="../media/image235.png"/><Relationship Id="rId13" Type="http://schemas.openxmlformats.org/officeDocument/2006/relationships/image" Target="../media/image236.png"/><Relationship Id="rId14" Type="http://schemas.openxmlformats.org/officeDocument/2006/relationships/image" Target="../media/image237.png"/><Relationship Id="rId15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87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/Relationships>
</file>

<file path=ppt/slides/_rels/slide1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4.png"/><Relationship Id="rId12" Type="http://schemas.openxmlformats.org/officeDocument/2006/relationships/image" Target="../media/image235.png"/><Relationship Id="rId13" Type="http://schemas.openxmlformats.org/officeDocument/2006/relationships/image" Target="../media/image236.png"/><Relationship Id="rId14" Type="http://schemas.openxmlformats.org/officeDocument/2006/relationships/image" Target="../media/image239.png"/><Relationship Id="rId15" Type="http://schemas.openxmlformats.org/officeDocument/2006/relationships/image" Target="../media/image24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2.png"/><Relationship Id="rId3" Type="http://schemas.openxmlformats.org/officeDocument/2006/relationships/image" Target="../media/image87.png"/><Relationship Id="rId4" Type="http://schemas.openxmlformats.org/officeDocument/2006/relationships/image" Target="../media/image227.png"/><Relationship Id="rId5" Type="http://schemas.openxmlformats.org/officeDocument/2006/relationships/image" Target="../media/image228.png"/><Relationship Id="rId6" Type="http://schemas.openxmlformats.org/officeDocument/2006/relationships/image" Target="../media/image229.png"/><Relationship Id="rId7" Type="http://schemas.openxmlformats.org/officeDocument/2006/relationships/image" Target="../media/image230.png"/><Relationship Id="rId8" Type="http://schemas.openxmlformats.org/officeDocument/2006/relationships/image" Target="../media/image231.png"/><Relationship Id="rId9" Type="http://schemas.openxmlformats.org/officeDocument/2006/relationships/image" Target="../media/image232.png"/><Relationship Id="rId10" Type="http://schemas.openxmlformats.org/officeDocument/2006/relationships/image" Target="../media/image23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1.png"/><Relationship Id="rId3" Type="http://schemas.openxmlformats.org/officeDocument/2006/relationships/image" Target="../media/image242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43.png"/><Relationship Id="rId5" Type="http://schemas.openxmlformats.org/officeDocument/2006/relationships/image" Target="../media/image44.png"/><Relationship Id="rId6" Type="http://schemas.openxmlformats.org/officeDocument/2006/relationships/image" Target="../media/image244.png"/><Relationship Id="rId7" Type="http://schemas.openxmlformats.org/officeDocument/2006/relationships/image" Target="../media/image245.png"/><Relationship Id="rId8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4" Type="http://schemas.openxmlformats.org/officeDocument/2006/relationships/image" Target="../media/image249.png"/><Relationship Id="rId5" Type="http://schemas.openxmlformats.org/officeDocument/2006/relationships/image" Target="../media/image250.png"/><Relationship Id="rId6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4" Type="http://schemas.openxmlformats.org/officeDocument/2006/relationships/image" Target="../media/image87.png"/><Relationship Id="rId5" Type="http://schemas.openxmlformats.org/officeDocument/2006/relationships/image" Target="../media/image254.png"/><Relationship Id="rId6" Type="http://schemas.openxmlformats.org/officeDocument/2006/relationships/image" Target="../media/image255.png"/><Relationship Id="rId7" Type="http://schemas.openxmlformats.org/officeDocument/2006/relationships/image" Target="../media/image32.png"/><Relationship Id="rId8" Type="http://schemas.openxmlformats.org/officeDocument/2006/relationships/image" Target="../media/image256.png"/><Relationship Id="rId9" Type="http://schemas.openxmlformats.org/officeDocument/2006/relationships/image" Target="../media/image257.png"/><Relationship Id="rId10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2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4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2.png"/><Relationship Id="rId3" Type="http://schemas.openxmlformats.org/officeDocument/2006/relationships/image" Target="../media/image263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6.png"/><Relationship Id="rId3" Type="http://schemas.openxmlformats.org/officeDocument/2006/relationships/image" Target="../media/image159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7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7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8.png"/><Relationship Id="rId3" Type="http://schemas.openxmlformats.org/officeDocument/2006/relationships/image" Target="../media/image269.png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4.png"/><Relationship Id="rId3" Type="http://schemas.openxmlformats.org/officeDocument/2006/relationships/image" Target="../media/image26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4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4" Type="http://schemas.openxmlformats.org/officeDocument/2006/relationships/image" Target="../media/image272.png"/><Relationship Id="rId5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0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g"/><Relationship Id="rId4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4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7.jpg"/><Relationship Id="rId3" Type="http://schemas.openxmlformats.org/officeDocument/2006/relationships/image" Target="../media/image278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9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0.png"/><Relationship Id="rId3" Type="http://schemas.openxmlformats.org/officeDocument/2006/relationships/image" Target="../media/image281.pn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4" Type="http://schemas.openxmlformats.org/officeDocument/2006/relationships/image" Target="../media/image44.png"/><Relationship Id="rId5" Type="http://schemas.openxmlformats.org/officeDocument/2006/relationships/image" Target="../media/image283.png"/><Relationship Id="rId6" Type="http://schemas.openxmlformats.org/officeDocument/2006/relationships/image" Target="../media/image284.png"/><Relationship Id="rId7" Type="http://schemas.openxmlformats.org/officeDocument/2006/relationships/image" Target="../media/image285.png"/><Relationship Id="rId8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4" Type="http://schemas.openxmlformats.org/officeDocument/2006/relationships/image" Target="../media/image2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25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1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9.png"/><Relationship Id="rId3" Type="http://schemas.openxmlformats.org/officeDocument/2006/relationships/image" Target="../media/image290.png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5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6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tiff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4" Type="http://schemas.openxmlformats.org/officeDocument/2006/relationships/image" Target="../media/image159.png"/><Relationship Id="rId5" Type="http://schemas.openxmlformats.org/officeDocument/2006/relationships/image" Target="../media/image152.png"/><Relationship Id="rId6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9.png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4" Type="http://schemas.openxmlformats.org/officeDocument/2006/relationships/image" Target="../media/image303.png"/><Relationship Id="rId5" Type="http://schemas.openxmlformats.org/officeDocument/2006/relationships/image" Target="../media/image304.png"/><Relationship Id="rId6" Type="http://schemas.openxmlformats.org/officeDocument/2006/relationships/image" Target="../media/image305.png"/><Relationship Id="rId7" Type="http://schemas.openxmlformats.org/officeDocument/2006/relationships/image" Target="../media/image306.png"/><Relationship Id="rId8" Type="http://schemas.openxmlformats.org/officeDocument/2006/relationships/image" Target="../media/image307.png"/><Relationship Id="rId9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6.png"/><Relationship Id="rId3" Type="http://schemas.openxmlformats.org/officeDocument/2006/relationships/image" Target="../media/image309.pn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0.png"/><Relationship Id="rId3" Type="http://schemas.openxmlformats.org/officeDocument/2006/relationships/image" Target="../media/image311.png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2.png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3.png"/><Relationship Id="rId3" Type="http://schemas.openxmlformats.org/officeDocument/2006/relationships/image" Target="../media/image314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5.png"/><Relationship Id="rId3" Type="http://schemas.openxmlformats.org/officeDocument/2006/relationships/image" Target="../media/image316.png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tif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4" Type="http://schemas.openxmlformats.org/officeDocument/2006/relationships/image" Target="../media/image298.png"/><Relationship Id="rId5" Type="http://schemas.openxmlformats.org/officeDocument/2006/relationships/image" Target="../media/image3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318.png"/><Relationship Id="rId5" Type="http://schemas.openxmlformats.org/officeDocument/2006/relationships/image" Target="../media/image3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0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1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4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2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.png"/><Relationship Id="rId4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4.png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7.png"/><Relationship Id="rId3" Type="http://schemas.openxmlformats.org/officeDocument/2006/relationships/hyperlink" Target="https://medium.com/@andrestaltz/2-minute-introduction-to-rx-24c8ca793877#.kqx80ohbj" TargetMode="Externa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8.png"/><Relationship Id="rId3" Type="http://schemas.openxmlformats.org/officeDocument/2006/relationships/image" Target="../media/image329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png"/><Relationship Id="rId4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2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3.png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5.png"/><Relationship Id="rId3" Type="http://schemas.openxmlformats.org/officeDocument/2006/relationships/image" Target="../media/image336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9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332.png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326.png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326.png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tiff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image" Target="../media/image332.png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17.jp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26.tiff"/><Relationship Id="rId9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typescriptlang.org/" TargetMode="Externa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34.tiff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microsoft.com/office/2007/relationships/hdphoto" Target="../media/hdphoto1.wdp"/><Relationship Id="rId5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18.png"/><Relationship Id="rId16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23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17.jpg"/><Relationship Id="rId10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8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76.png"/><Relationship Id="rId7" Type="http://schemas.openxmlformats.org/officeDocument/2006/relationships/image" Target="../media/image8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83.png"/><Relationship Id="rId5" Type="http://schemas.openxmlformats.org/officeDocument/2006/relationships/image" Target="../media/image76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4" Type="http://schemas.openxmlformats.org/officeDocument/2006/relationships/image" Target="../media/image92.jpeg"/><Relationship Id="rId5" Type="http://schemas.openxmlformats.org/officeDocument/2006/relationships/image" Target="../media/image93.png"/><Relationship Id="rId6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32.png"/><Relationship Id="rId7" Type="http://schemas.openxmlformats.org/officeDocument/2006/relationships/image" Target="../media/image87.png"/><Relationship Id="rId8" Type="http://schemas.openxmlformats.org/officeDocument/2006/relationships/image" Target="../media/image88.png"/><Relationship Id="rId9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jp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jpg"/><Relationship Id="rId6" Type="http://schemas.openxmlformats.org/officeDocument/2006/relationships/image" Target="../media/image109.png"/><Relationship Id="rId7" Type="http://schemas.openxmlformats.org/officeDocument/2006/relationships/image" Target="../media/image110.jpg"/><Relationship Id="rId8" Type="http://schemas.openxmlformats.org/officeDocument/2006/relationships/image" Target="../media/image111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1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4" Type="http://schemas.openxmlformats.org/officeDocument/2006/relationships/image" Target="../media/image125.png"/><Relationship Id="rId5" Type="http://schemas.openxmlformats.org/officeDocument/2006/relationships/image" Target="../media/image126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0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4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4" Type="http://schemas.openxmlformats.org/officeDocument/2006/relationships/image" Target="../media/image136.png"/><Relationship Id="rId5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68.png"/><Relationship Id="rId9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angular.io/" TargetMode="External"/><Relationship Id="rId3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4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87.png"/><Relationship Id="rId5" Type="http://schemas.openxmlformats.org/officeDocument/2006/relationships/image" Target="../media/image161.png"/><Relationship Id="rId6" Type="http://schemas.openxmlformats.org/officeDocument/2006/relationships/image" Target="../media/image162.png"/><Relationship Id="rId7" Type="http://schemas.openxmlformats.org/officeDocument/2006/relationships/image" Target="../media/image143.png"/><Relationship Id="rId8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4" Type="http://schemas.openxmlformats.org/officeDocument/2006/relationships/image" Target="../media/image165.png"/><Relationship Id="rId5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170.png"/><Relationship Id="rId7" Type="http://schemas.openxmlformats.org/officeDocument/2006/relationships/image" Target="../media/image143.png"/><Relationship Id="rId8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87.png"/><Relationship Id="rId5" Type="http://schemas.openxmlformats.org/officeDocument/2006/relationships/image" Target="../media/image172.png"/><Relationship Id="rId6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173.png"/><Relationship Id="rId5" Type="http://schemas.openxmlformats.org/officeDocument/2006/relationships/image" Target="../media/image174.png"/><Relationship Id="rId6" Type="http://schemas.openxmlformats.org/officeDocument/2006/relationships/image" Target="../media/image175.png"/><Relationship Id="rId7" Type="http://schemas.openxmlformats.org/officeDocument/2006/relationships/image" Target="../media/image176.png"/><Relationship Id="rId8" Type="http://schemas.openxmlformats.org/officeDocument/2006/relationships/image" Target="../media/image177.png"/><Relationship Id="rId9" Type="http://schemas.openxmlformats.org/officeDocument/2006/relationships/hyperlink" Target="https://angular.io/docs/ts/latest/guide/style-guide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8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5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507808" y="2253392"/>
            <a:ext cx="17088486" cy="2424181"/>
          </a:xfrm>
        </p:spPr>
        <p:txBody>
          <a:bodyPr/>
          <a:lstStyle/>
          <a:p>
            <a:r>
              <a:rPr lang="en-US" altLang="ko-KR" dirty="0" smtClean="0"/>
              <a:t>Angular (http://angular.io)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0" y="5654675"/>
            <a:ext cx="10363200" cy="392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Angular1 vs Angular2</a:t>
            </a:r>
            <a:endParaRPr lang="ko-KR" altLang="en-US" dirty="0"/>
          </a:p>
        </p:txBody>
      </p:sp>
      <p:pic>
        <p:nvPicPr>
          <p:cNvPr id="3074" name="Picture 2" descr="http://teropa.info/images/angular_1_component_approximation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1960171"/>
            <a:ext cx="17652264" cy="802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046005" y="9540750"/>
            <a:ext cx="13954475" cy="4476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309" dirty="0"/>
              <a:t>Reference : http://teropa.info/blog/2015/10/18/refactoring-angular-apps-to-components.html</a:t>
            </a:r>
            <a:endParaRPr lang="ko-KR" altLang="en-US" sz="2309" dirty="0"/>
          </a:p>
        </p:txBody>
      </p:sp>
      <p:sp>
        <p:nvSpPr>
          <p:cNvPr id="6" name="object 3"/>
          <p:cNvSpPr/>
          <p:nvPr/>
        </p:nvSpPr>
        <p:spPr>
          <a:xfrm>
            <a:off x="16261284" y="52356"/>
            <a:ext cx="1926642" cy="2094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648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95107" y="425421"/>
            <a:ext cx="6718300" cy="115095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229" dirty="0"/>
              <a:t>이번 장 정리</a:t>
            </a:r>
            <a:endParaRPr spc="-355" dirty="0"/>
          </a:p>
        </p:txBody>
      </p:sp>
      <p:sp>
        <p:nvSpPr>
          <p:cNvPr id="5" name="object 5"/>
          <p:cNvSpPr txBox="1"/>
          <p:nvPr/>
        </p:nvSpPr>
        <p:spPr>
          <a:xfrm>
            <a:off x="1547461" y="2013723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3942" y="1949886"/>
            <a:ext cx="14005508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950" spc="90" dirty="0">
                <a:solidFill>
                  <a:schemeClr val="bg1"/>
                </a:solidFill>
                <a:latin typeface="Lucida Sans"/>
                <a:cs typeface="Lucida Sans"/>
              </a:rPr>
              <a:t>HTML </a:t>
            </a:r>
            <a:r>
              <a:rPr lang="ko-KR" altLang="en-US" sz="2950" spc="90" dirty="0">
                <a:solidFill>
                  <a:schemeClr val="bg1"/>
                </a:solidFill>
                <a:latin typeface="Lucida Sans"/>
                <a:cs typeface="Lucida Sans"/>
              </a:rPr>
              <a:t>템플리트와 마찬가지로 </a:t>
            </a:r>
            <a:r>
              <a:rPr lang="en-US" altLang="ko-KR" sz="2950" spc="90" dirty="0">
                <a:solidFill>
                  <a:schemeClr val="bg1"/>
                </a:solidFill>
                <a:latin typeface="Lucida Sans"/>
                <a:cs typeface="Lucida Sans"/>
              </a:rPr>
              <a:t>CSS</a:t>
            </a:r>
            <a:r>
              <a:rPr lang="ko-KR" altLang="en-US" sz="2950" spc="90" dirty="0">
                <a:solidFill>
                  <a:schemeClr val="bg1"/>
                </a:solidFill>
                <a:latin typeface="Lucida Sans"/>
                <a:cs typeface="Lucida Sans"/>
              </a:rPr>
              <a:t>도 컴포넌트 메타데이터에 포함할 수 있다</a:t>
            </a:r>
            <a:r>
              <a:rPr lang="en-US" altLang="ko-KR" sz="2950" spc="9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7461" y="2882807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13942" y="2818969"/>
            <a:ext cx="8714105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spc="-30" dirty="0">
                <a:solidFill>
                  <a:schemeClr val="bg1"/>
                </a:solidFill>
                <a:latin typeface="Lucida Sans"/>
                <a:cs typeface="Lucida Sans"/>
              </a:rPr>
              <a:t>CSS</a:t>
            </a:r>
            <a:r>
              <a:rPr sz="2950" spc="-17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175" dirty="0">
                <a:solidFill>
                  <a:schemeClr val="bg1"/>
                </a:solidFill>
                <a:latin typeface="Lucida Sans"/>
                <a:cs typeface="Lucida Sans"/>
              </a:rPr>
              <a:t>는 자동으로 컴포넌트 스코프로 설정 된다</a:t>
            </a:r>
            <a:r>
              <a:rPr lang="en-US" altLang="ko-KR" sz="2950" spc="-17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47461" y="3751891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13942" y="3688053"/>
            <a:ext cx="891667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spc="-25" dirty="0">
                <a:solidFill>
                  <a:schemeClr val="bg1"/>
                </a:solidFill>
                <a:latin typeface="Lucida Sans"/>
                <a:cs typeface="Lucida Sans"/>
              </a:rPr>
              <a:t>HTML</a:t>
            </a:r>
            <a:r>
              <a:rPr sz="2950" spc="-17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10" dirty="0">
                <a:solidFill>
                  <a:schemeClr val="bg1"/>
                </a:solidFill>
                <a:latin typeface="Lucida Sans"/>
                <a:cs typeface="Lucida Sans"/>
              </a:rPr>
              <a:t>과</a:t>
            </a:r>
            <a:r>
              <a:rPr sz="2950" spc="-17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-30" dirty="0">
                <a:solidFill>
                  <a:schemeClr val="bg1"/>
                </a:solidFill>
                <a:latin typeface="Lucida Sans"/>
                <a:cs typeface="Lucida Sans"/>
              </a:rPr>
              <a:t>CSS</a:t>
            </a:r>
            <a:r>
              <a:rPr sz="2950" spc="-17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170" dirty="0">
                <a:solidFill>
                  <a:schemeClr val="bg1"/>
                </a:solidFill>
                <a:latin typeface="Lucida Sans"/>
                <a:cs typeface="Lucida Sans"/>
              </a:rPr>
              <a:t>는 각각 파일로 분리될 수 있다</a:t>
            </a:r>
            <a:r>
              <a:rPr lang="en-US" altLang="ko-KR" sz="2950" spc="-17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55949" y="5256384"/>
            <a:ext cx="931908" cy="942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91574" y="4492009"/>
            <a:ext cx="1036617" cy="848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045110" y="5238332"/>
            <a:ext cx="510705" cy="1424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946257" y="6920712"/>
            <a:ext cx="532807" cy="36446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460658" y="6198764"/>
            <a:ext cx="1036617" cy="848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87859" y="7884576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970529" y="8245803"/>
            <a:ext cx="508535" cy="1287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970529" y="8987183"/>
            <a:ext cx="508535" cy="1287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047288" y="6559622"/>
            <a:ext cx="508527" cy="1287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212332" y="5583960"/>
            <a:ext cx="5696718" cy="53642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80" dirty="0">
                <a:solidFill>
                  <a:schemeClr val="bg1"/>
                </a:solidFill>
                <a:latin typeface="Arial Black"/>
                <a:cs typeface="Arial Black"/>
              </a:rPr>
              <a:t>index.html</a:t>
            </a:r>
            <a:endParaRPr sz="24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spcBef>
                <a:spcPts val="50"/>
              </a:spcBef>
            </a:pPr>
            <a:endParaRPr sz="33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26390"/>
            <a:r>
              <a:rPr sz="2450" b="1" spc="-95" dirty="0">
                <a:solidFill>
                  <a:schemeClr val="bg1"/>
                </a:solidFill>
                <a:latin typeface="Arial Black"/>
                <a:cs typeface="Arial Black"/>
              </a:rPr>
              <a:t>app</a:t>
            </a:r>
            <a:endParaRPr sz="24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965200" marR="1311910">
              <a:lnSpc>
                <a:spcPct val="201900"/>
              </a:lnSpc>
              <a:spcBef>
                <a:spcPts val="1235"/>
              </a:spcBef>
            </a:pPr>
            <a:r>
              <a:rPr sz="2450" b="1" spc="-90" dirty="0">
                <a:solidFill>
                  <a:schemeClr val="bg1"/>
                </a:solidFill>
                <a:latin typeface="Arial Black"/>
                <a:cs typeface="Arial Black"/>
              </a:rPr>
              <a:t>main.ts  </a:t>
            </a:r>
            <a:endParaRPr lang="en-US" sz="2450" b="1" spc="-9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965200" marR="1311910">
              <a:lnSpc>
                <a:spcPct val="201900"/>
              </a:lnSpc>
              <a:spcBef>
                <a:spcPts val="1235"/>
              </a:spcBef>
            </a:pPr>
            <a:r>
              <a:rPr sz="2450" b="1" spc="-105" dirty="0">
                <a:solidFill>
                  <a:schemeClr val="bg1"/>
                </a:solidFill>
                <a:latin typeface="Arial Black"/>
                <a:cs typeface="Arial Black"/>
              </a:rPr>
              <a:t>ap</a:t>
            </a:r>
            <a:r>
              <a:rPr sz="2450" b="1" spc="-70" dirty="0">
                <a:solidFill>
                  <a:schemeClr val="bg1"/>
                </a:solidFill>
                <a:latin typeface="Arial Black"/>
                <a:cs typeface="Arial Black"/>
              </a:rPr>
              <a:t>p</a:t>
            </a:r>
            <a:r>
              <a:rPr sz="2450" b="1" spc="-114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r>
              <a:rPr sz="2450" b="1" spc="-365" dirty="0">
                <a:solidFill>
                  <a:schemeClr val="bg1"/>
                </a:solidFill>
                <a:latin typeface="Arial Black"/>
                <a:cs typeface="Arial Black"/>
              </a:rPr>
              <a:t>c</a:t>
            </a:r>
            <a:r>
              <a:rPr sz="2450" b="1" spc="-110" dirty="0">
                <a:solidFill>
                  <a:schemeClr val="bg1"/>
                </a:solidFill>
                <a:latin typeface="Arial Black"/>
                <a:cs typeface="Arial Black"/>
              </a:rPr>
              <a:t>o</a:t>
            </a:r>
            <a:r>
              <a:rPr lang="en-US" sz="2450" b="1" spc="-25" dirty="0">
                <a:solidFill>
                  <a:schemeClr val="bg1"/>
                </a:solidFill>
                <a:latin typeface="Arial Black"/>
                <a:cs typeface="Arial Black"/>
              </a:rPr>
              <a:t>m</a:t>
            </a:r>
            <a:r>
              <a:rPr sz="2450" b="1" spc="-70" dirty="0">
                <a:solidFill>
                  <a:schemeClr val="bg1"/>
                </a:solidFill>
                <a:latin typeface="Arial Black"/>
                <a:cs typeface="Arial Black"/>
              </a:rPr>
              <a:t>p</a:t>
            </a:r>
            <a:r>
              <a:rPr sz="2450" b="1" spc="-110" dirty="0">
                <a:solidFill>
                  <a:schemeClr val="bg1"/>
                </a:solidFill>
                <a:latin typeface="Arial Black"/>
                <a:cs typeface="Arial Black"/>
              </a:rPr>
              <a:t>o</a:t>
            </a:r>
            <a:r>
              <a:rPr sz="2450" b="1" spc="-10" dirty="0">
                <a:solidFill>
                  <a:schemeClr val="bg1"/>
                </a:solidFill>
                <a:latin typeface="Arial Black"/>
                <a:cs typeface="Arial Black"/>
              </a:rPr>
              <a:t>n</a:t>
            </a:r>
            <a:r>
              <a:rPr sz="2450" b="1" spc="-175" dirty="0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sz="2450" b="1" spc="-10" dirty="0">
                <a:solidFill>
                  <a:schemeClr val="bg1"/>
                </a:solidFill>
                <a:latin typeface="Arial Black"/>
                <a:cs typeface="Arial Black"/>
              </a:rPr>
              <a:t>n</a:t>
            </a:r>
            <a:r>
              <a:rPr sz="2450" b="1" spc="-15" dirty="0">
                <a:solidFill>
                  <a:schemeClr val="bg1"/>
                </a:solidFill>
                <a:latin typeface="Arial Black"/>
                <a:cs typeface="Arial Black"/>
              </a:rPr>
              <a:t>t</a:t>
            </a:r>
            <a:r>
              <a:rPr sz="2450" b="1" spc="-114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r>
              <a:rPr sz="2450" b="1" spc="-15" dirty="0">
                <a:solidFill>
                  <a:schemeClr val="bg1"/>
                </a:solidFill>
                <a:latin typeface="Arial Black"/>
                <a:cs typeface="Arial Black"/>
              </a:rPr>
              <a:t>t</a:t>
            </a:r>
            <a:r>
              <a:rPr sz="2450" b="1" spc="-270" dirty="0">
                <a:solidFill>
                  <a:schemeClr val="bg1"/>
                </a:solidFill>
                <a:latin typeface="Arial Black"/>
                <a:cs typeface="Arial Black"/>
              </a:rPr>
              <a:t>s</a:t>
            </a:r>
            <a:endParaRPr sz="24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986155" marR="5080" indent="-20955">
              <a:lnSpc>
                <a:spcPct val="199100"/>
              </a:lnSpc>
            </a:pPr>
            <a:r>
              <a:rPr sz="2450" b="1" spc="-105" dirty="0">
                <a:solidFill>
                  <a:schemeClr val="bg1"/>
                </a:solidFill>
                <a:latin typeface="Arial Black"/>
                <a:cs typeface="Arial Black"/>
              </a:rPr>
              <a:t>car-parts.component.ts  </a:t>
            </a:r>
            <a:endParaRPr lang="en-US" sz="2450" b="1" spc="-105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986155" marR="5080" indent="-20955">
              <a:lnSpc>
                <a:spcPct val="199100"/>
              </a:lnSpc>
            </a:pPr>
            <a:r>
              <a:rPr sz="2450" b="1" spc="-365" dirty="0">
                <a:solidFill>
                  <a:schemeClr val="bg1"/>
                </a:solidFill>
                <a:latin typeface="Arial Black"/>
                <a:cs typeface="Arial Black"/>
              </a:rPr>
              <a:t>c</a:t>
            </a:r>
            <a:r>
              <a:rPr sz="2450" b="1" spc="-55" dirty="0">
                <a:solidFill>
                  <a:schemeClr val="bg1"/>
                </a:solidFill>
                <a:latin typeface="Arial Black"/>
                <a:cs typeface="Arial Black"/>
              </a:rPr>
              <a:t>ar</a:t>
            </a:r>
            <a:r>
              <a:rPr sz="2450" b="1" spc="-20" dirty="0">
                <a:solidFill>
                  <a:schemeClr val="bg1"/>
                </a:solidFill>
                <a:latin typeface="Arial Black"/>
                <a:cs typeface="Arial Black"/>
              </a:rPr>
              <a:t>-</a:t>
            </a:r>
            <a:r>
              <a:rPr sz="2450" b="1" spc="-70" dirty="0">
                <a:solidFill>
                  <a:schemeClr val="bg1"/>
                </a:solidFill>
                <a:latin typeface="Arial Black"/>
                <a:cs typeface="Arial Black"/>
              </a:rPr>
              <a:t>p</a:t>
            </a:r>
            <a:r>
              <a:rPr sz="2450" b="1" spc="-55" dirty="0">
                <a:solidFill>
                  <a:schemeClr val="bg1"/>
                </a:solidFill>
                <a:latin typeface="Arial Black"/>
                <a:cs typeface="Arial Black"/>
              </a:rPr>
              <a:t>ar</a:t>
            </a:r>
            <a:r>
              <a:rPr sz="2450" b="1" spc="-15" dirty="0">
                <a:solidFill>
                  <a:schemeClr val="bg1"/>
                </a:solidFill>
                <a:latin typeface="Arial Black"/>
                <a:cs typeface="Arial Black"/>
              </a:rPr>
              <a:t>t</a:t>
            </a:r>
            <a:r>
              <a:rPr sz="2450" b="1" spc="-270" dirty="0">
                <a:solidFill>
                  <a:schemeClr val="bg1"/>
                </a:solidFill>
                <a:latin typeface="Arial Black"/>
                <a:cs typeface="Arial Black"/>
              </a:rPr>
              <a:t>s</a:t>
            </a:r>
            <a:r>
              <a:rPr sz="2450" b="1" spc="-114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r>
              <a:rPr sz="2450" b="1" spc="-365" dirty="0">
                <a:solidFill>
                  <a:schemeClr val="bg1"/>
                </a:solidFill>
                <a:latin typeface="Arial Black"/>
                <a:cs typeface="Arial Black"/>
              </a:rPr>
              <a:t>c</a:t>
            </a:r>
            <a:r>
              <a:rPr sz="2450" b="1" spc="-110" dirty="0">
                <a:solidFill>
                  <a:schemeClr val="bg1"/>
                </a:solidFill>
                <a:latin typeface="Arial Black"/>
                <a:cs typeface="Arial Black"/>
              </a:rPr>
              <a:t>o</a:t>
            </a:r>
            <a:r>
              <a:rPr sz="2450" b="1" spc="-25" dirty="0">
                <a:solidFill>
                  <a:schemeClr val="bg1"/>
                </a:solidFill>
                <a:latin typeface="Arial Black"/>
                <a:cs typeface="Arial Black"/>
              </a:rPr>
              <a:t>m</a:t>
            </a:r>
            <a:r>
              <a:rPr sz="2450" b="1" spc="-70" dirty="0">
                <a:solidFill>
                  <a:schemeClr val="bg1"/>
                </a:solidFill>
                <a:latin typeface="Arial Black"/>
                <a:cs typeface="Arial Black"/>
              </a:rPr>
              <a:t>p</a:t>
            </a:r>
            <a:r>
              <a:rPr sz="2450" b="1" spc="-110" dirty="0">
                <a:solidFill>
                  <a:schemeClr val="bg1"/>
                </a:solidFill>
                <a:latin typeface="Arial Black"/>
                <a:cs typeface="Arial Black"/>
              </a:rPr>
              <a:t>o</a:t>
            </a:r>
            <a:r>
              <a:rPr sz="2450" b="1" spc="-10" dirty="0">
                <a:solidFill>
                  <a:schemeClr val="bg1"/>
                </a:solidFill>
                <a:latin typeface="Arial Black"/>
                <a:cs typeface="Arial Black"/>
              </a:rPr>
              <a:t>n</a:t>
            </a:r>
            <a:r>
              <a:rPr sz="2450" b="1" spc="-175" dirty="0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sz="2450" b="1" spc="-10" dirty="0">
                <a:solidFill>
                  <a:schemeClr val="bg1"/>
                </a:solidFill>
                <a:latin typeface="Arial Black"/>
                <a:cs typeface="Arial Black"/>
              </a:rPr>
              <a:t>n</a:t>
            </a:r>
            <a:r>
              <a:rPr sz="2450" b="1" spc="-15" dirty="0">
                <a:solidFill>
                  <a:schemeClr val="bg1"/>
                </a:solidFill>
                <a:latin typeface="Arial Black"/>
                <a:cs typeface="Arial Black"/>
              </a:rPr>
              <a:t>t</a:t>
            </a:r>
            <a:r>
              <a:rPr sz="2450" b="1" spc="-114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r>
              <a:rPr sz="2450" b="1" spc="-25" dirty="0">
                <a:solidFill>
                  <a:schemeClr val="bg1"/>
                </a:solidFill>
                <a:latin typeface="Arial Black"/>
                <a:cs typeface="Arial Black"/>
              </a:rPr>
              <a:t>html  </a:t>
            </a:r>
            <a:endParaRPr lang="en-US" sz="2450" b="1" spc="-25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986155" marR="5080" indent="-20955">
              <a:lnSpc>
                <a:spcPct val="199100"/>
              </a:lnSpc>
            </a:pPr>
            <a:r>
              <a:rPr sz="2450" b="1" spc="-130" dirty="0">
                <a:solidFill>
                  <a:schemeClr val="bg1"/>
                </a:solidFill>
                <a:latin typeface="Arial Black"/>
                <a:cs typeface="Arial Black"/>
              </a:rPr>
              <a:t>car-parts.component.css</a:t>
            </a:r>
            <a:endParaRPr sz="24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287859" y="7141143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70529" y="9746428"/>
            <a:ext cx="508535" cy="1287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970529" y="10474254"/>
            <a:ext cx="508535" cy="1287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287859" y="9371442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287859" y="8628009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287859" y="10146287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grpSp>
        <p:nvGrpSpPr>
          <p:cNvPr id="27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28" name="직사각형 27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755650" y="4511675"/>
            <a:ext cx="14868844" cy="115095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593465"/>
            <a:r>
              <a:rPr lang="en-US" altLang="ko-KR" spc="-450" dirty="0"/>
              <a:t>Models </a:t>
            </a:r>
            <a:r>
              <a:rPr lang="en-US" altLang="ko-KR" spc="-1240" dirty="0"/>
              <a:t>&amp; </a:t>
            </a:r>
            <a:r>
              <a:rPr lang="en-US" altLang="ko-KR" spc="-1240" dirty="0" smtClean="0"/>
              <a:t> </a:t>
            </a:r>
            <a:r>
              <a:rPr lang="en-US" spc="-645" dirty="0" smtClean="0"/>
              <a:t>Mo</a:t>
            </a:r>
            <a:r>
              <a:rPr spc="-645" dirty="0" smtClean="0"/>
              <a:t>cks</a:t>
            </a:r>
            <a:endParaRPr spc="-450" dirty="0"/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Model </a:t>
            </a:r>
            <a:r>
              <a:rPr lang="ko-KR" altLang="en-US" dirty="0" smtClean="0"/>
              <a:t>클래스 작성</a:t>
            </a:r>
            <a:endParaRPr lang="en-US" altLang="ko-KR" dirty="0" smtClean="0"/>
          </a:p>
          <a:p>
            <a:r>
              <a:rPr lang="en-US" altLang="ko-KR" dirty="0" smtClean="0"/>
              <a:t>Mock Data </a:t>
            </a:r>
            <a:r>
              <a:rPr lang="ko-KR" altLang="en-US" dirty="0" smtClean="0"/>
              <a:t>작성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280" dirty="0" smtClean="0"/>
              <a:t>Model class </a:t>
            </a:r>
            <a:r>
              <a:rPr lang="ko-KR" altLang="en-US" spc="-280" dirty="0" smtClean="0"/>
              <a:t>생</a:t>
            </a:r>
            <a:r>
              <a:rPr lang="ko-KR" altLang="en-US" spc="-280" dirty="0"/>
              <a:t>성</a:t>
            </a:r>
            <a:endParaRPr spc="-175" dirty="0"/>
          </a:p>
        </p:txBody>
      </p:sp>
      <p:sp>
        <p:nvSpPr>
          <p:cNvPr id="3" name="object 3"/>
          <p:cNvSpPr/>
          <p:nvPr/>
        </p:nvSpPr>
        <p:spPr>
          <a:xfrm>
            <a:off x="1605720" y="3767696"/>
            <a:ext cx="6656760" cy="50204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861588" y="4065005"/>
            <a:ext cx="219991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25" dirty="0">
                <a:solidFill>
                  <a:srgbClr val="DCDEE0"/>
                </a:solidFill>
                <a:latin typeface="Arial Black"/>
                <a:cs typeface="Arial Black"/>
              </a:rPr>
              <a:t>car-part.ts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9345" y="1729432"/>
            <a:ext cx="16487775" cy="517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b="1" spc="-200" dirty="0">
                <a:solidFill>
                  <a:schemeClr val="bg1"/>
                </a:solidFill>
                <a:latin typeface="Arial Black"/>
                <a:cs typeface="Arial Black"/>
              </a:rPr>
              <a:t>타입스크립트의 장점인 객체지향적 기능을 활용</a:t>
            </a:r>
            <a:r>
              <a:rPr lang="en-US" altLang="ko-KR" sz="2950" b="1" spc="-200" dirty="0">
                <a:solidFill>
                  <a:schemeClr val="bg1"/>
                </a:solidFill>
                <a:latin typeface="Arial Black"/>
                <a:cs typeface="Arial Black"/>
              </a:rPr>
              <a:t>:</a:t>
            </a:r>
            <a:r>
              <a:rPr lang="ko-KR" altLang="en-US" sz="2950" b="1" spc="-200" dirty="0">
                <a:solidFill>
                  <a:schemeClr val="bg1"/>
                </a:solidFill>
                <a:latin typeface="Arial Black"/>
                <a:cs typeface="Arial Black"/>
              </a:rPr>
              <a:t> 모델 클래스 생성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 rot="21420000">
            <a:off x="7809016" y="3129689"/>
            <a:ext cx="5381870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05"/>
              </a:lnSpc>
            </a:pPr>
            <a:r>
              <a:rPr lang="ko-KR" altLang="en-US" sz="3050" b="1" i="1" spc="-21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기본적인 자바스크립트 객체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924413" y="5068993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55988" y="5068995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11621" y="5068995"/>
            <a:ext cx="16090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24413" y="5456416"/>
            <a:ext cx="3896360" cy="2300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id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number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 dirty="0">
              <a:latin typeface="Courier New"/>
              <a:cs typeface="Courier New"/>
            </a:endParaRPr>
          </a:p>
          <a:p>
            <a:pPr marL="364490" marR="5080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name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string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364490" marR="5080">
              <a:lnSpc>
                <a:spcPct val="110500"/>
              </a:lnSpc>
            </a:pP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description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4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string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inStock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number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  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364490" marR="5080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price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number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 dirty="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89345" y="8629746"/>
            <a:ext cx="10485755" cy="1035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spc="-35" dirty="0">
                <a:solidFill>
                  <a:schemeClr val="bg1"/>
                </a:solidFill>
                <a:latin typeface="Lucida Sans"/>
                <a:cs typeface="Lucida Sans"/>
              </a:rPr>
              <a:t>각 속성에 타입이 추가</a:t>
            </a:r>
            <a:endParaRPr lang="en-US" altLang="ko-KR" sz="2950" spc="-35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12700" marR="5080">
              <a:lnSpc>
                <a:spcPct val="114100"/>
              </a:lnSpc>
            </a:pPr>
            <a:r>
              <a:rPr lang="ko-KR" altLang="en-US" sz="2950" spc="-35" dirty="0">
                <a:solidFill>
                  <a:schemeClr val="bg1"/>
                </a:solidFill>
                <a:latin typeface="Lucida Sans"/>
                <a:cs typeface="Lucida Sans"/>
              </a:rPr>
              <a:t>타입스크립트의 특성</a:t>
            </a:r>
            <a:endParaRPr sz="2950" spc="-35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82410" y="4065005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 rot="21420000">
            <a:off x="5847307" y="8564248"/>
            <a:ext cx="11611704" cy="13204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050" b="1" i="1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정적인 타입 </a:t>
            </a:r>
            <a:r>
              <a:rPr lang="en-US" altLang="ko-KR" sz="3050" b="1" i="1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(static type) : </a:t>
            </a:r>
            <a:r>
              <a:rPr lang="ko-KR" altLang="en-US" sz="3050" b="1" i="1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컴파일 타임에 변수의 타입을 체크해서 더욱 정확한 값을 세팅하고 사용할 수 있게 해준다</a:t>
            </a:r>
            <a:r>
              <a:rPr lang="en-US" altLang="ko-KR" sz="3050" b="1" i="1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.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280" dirty="0"/>
              <a:t>Model class </a:t>
            </a:r>
            <a:r>
              <a:rPr lang="ko-KR" altLang="en-US" spc="-280" dirty="0" smtClean="0"/>
              <a:t>적</a:t>
            </a:r>
            <a:r>
              <a:rPr lang="ko-KR" altLang="en-US" spc="-280" dirty="0"/>
              <a:t>용</a:t>
            </a:r>
            <a:endParaRPr spc="-425" dirty="0"/>
          </a:p>
        </p:txBody>
      </p:sp>
      <p:sp>
        <p:nvSpPr>
          <p:cNvPr id="3" name="object 3"/>
          <p:cNvSpPr/>
          <p:nvPr/>
        </p:nvSpPr>
        <p:spPr>
          <a:xfrm>
            <a:off x="12357424" y="3459433"/>
            <a:ext cx="6657340" cy="1205230"/>
          </a:xfrm>
          <a:custGeom>
            <a:avLst/>
            <a:gdLst/>
            <a:ahLst/>
            <a:cxnLst/>
            <a:rect l="l" t="t" r="r" b="b"/>
            <a:pathLst>
              <a:path w="6657340" h="1205229">
                <a:moveTo>
                  <a:pt x="6593935" y="0"/>
                </a:moveTo>
                <a:lnTo>
                  <a:pt x="62825" y="0"/>
                </a:lnTo>
                <a:lnTo>
                  <a:pt x="38387" y="4936"/>
                </a:lnTo>
                <a:lnTo>
                  <a:pt x="18415" y="18399"/>
                </a:lnTo>
                <a:lnTo>
                  <a:pt x="4942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42" y="1166473"/>
                </a:lnTo>
                <a:lnTo>
                  <a:pt x="18415" y="1186442"/>
                </a:lnTo>
                <a:lnTo>
                  <a:pt x="38387" y="1199906"/>
                </a:lnTo>
                <a:lnTo>
                  <a:pt x="62825" y="1204842"/>
                </a:lnTo>
                <a:lnTo>
                  <a:pt x="6593935" y="1204842"/>
                </a:lnTo>
                <a:lnTo>
                  <a:pt x="6618417" y="1199906"/>
                </a:lnTo>
                <a:lnTo>
                  <a:pt x="6638384" y="1186442"/>
                </a:lnTo>
                <a:lnTo>
                  <a:pt x="6651832" y="1166473"/>
                </a:lnTo>
                <a:lnTo>
                  <a:pt x="6656760" y="1142017"/>
                </a:lnTo>
                <a:lnTo>
                  <a:pt x="6656760" y="62825"/>
                </a:lnTo>
                <a:lnTo>
                  <a:pt x="6651832" y="38369"/>
                </a:lnTo>
                <a:lnTo>
                  <a:pt x="6638384" y="18399"/>
                </a:lnTo>
                <a:lnTo>
                  <a:pt x="6618417" y="4936"/>
                </a:lnTo>
                <a:lnTo>
                  <a:pt x="6593935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57424" y="4443707"/>
            <a:ext cx="6657340" cy="3329940"/>
          </a:xfrm>
          <a:custGeom>
            <a:avLst/>
            <a:gdLst/>
            <a:ahLst/>
            <a:cxnLst/>
            <a:rect l="l" t="t" r="r" b="b"/>
            <a:pathLst>
              <a:path w="6657340" h="3329940">
                <a:moveTo>
                  <a:pt x="6593935" y="0"/>
                </a:moveTo>
                <a:lnTo>
                  <a:pt x="62825" y="0"/>
                </a:lnTo>
                <a:lnTo>
                  <a:pt x="38387" y="4938"/>
                </a:lnTo>
                <a:lnTo>
                  <a:pt x="18415" y="18403"/>
                </a:lnTo>
                <a:lnTo>
                  <a:pt x="4942" y="38373"/>
                </a:lnTo>
                <a:lnTo>
                  <a:pt x="0" y="62825"/>
                </a:lnTo>
                <a:lnTo>
                  <a:pt x="0" y="3266633"/>
                </a:lnTo>
                <a:lnTo>
                  <a:pt x="4942" y="3291089"/>
                </a:lnTo>
                <a:lnTo>
                  <a:pt x="18415" y="3311058"/>
                </a:lnTo>
                <a:lnTo>
                  <a:pt x="38387" y="3324522"/>
                </a:lnTo>
                <a:lnTo>
                  <a:pt x="62825" y="3329458"/>
                </a:lnTo>
                <a:lnTo>
                  <a:pt x="6593935" y="3329458"/>
                </a:lnTo>
                <a:lnTo>
                  <a:pt x="6618417" y="3324522"/>
                </a:lnTo>
                <a:lnTo>
                  <a:pt x="6638384" y="3311058"/>
                </a:lnTo>
                <a:lnTo>
                  <a:pt x="6651832" y="3291089"/>
                </a:lnTo>
                <a:lnTo>
                  <a:pt x="6656760" y="3266633"/>
                </a:lnTo>
                <a:lnTo>
                  <a:pt x="6656760" y="62825"/>
                </a:lnTo>
                <a:lnTo>
                  <a:pt x="6651832" y="38373"/>
                </a:lnTo>
                <a:lnTo>
                  <a:pt x="6638384" y="18403"/>
                </a:lnTo>
                <a:lnTo>
                  <a:pt x="6618417" y="4938"/>
                </a:lnTo>
                <a:lnTo>
                  <a:pt x="6593935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615188" y="3761349"/>
            <a:ext cx="2085062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25" dirty="0">
                <a:solidFill>
                  <a:srgbClr val="DCDEE0"/>
                </a:solidFill>
                <a:latin typeface="Arial Black"/>
                <a:cs typeface="Arial Black"/>
              </a:rPr>
              <a:t>car-part.ts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95301" y="1887061"/>
            <a:ext cx="592264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모델 객체를 도입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678014" y="4765339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909588" y="4765339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65221" y="4765339"/>
            <a:ext cx="16090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3029893" y="5152762"/>
            <a:ext cx="19608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id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number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029893" y="5503380"/>
            <a:ext cx="3544570" cy="156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name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string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  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12700" marR="5080">
              <a:lnSpc>
                <a:spcPct val="110500"/>
              </a:lnSpc>
            </a:pP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description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4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string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inStock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number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  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price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number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678012" y="7089876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65923" y="1823703"/>
            <a:ext cx="10369550" cy="1205230"/>
          </a:xfrm>
          <a:custGeom>
            <a:avLst/>
            <a:gdLst/>
            <a:ahLst/>
            <a:cxnLst/>
            <a:rect l="l" t="t" r="r" b="b"/>
            <a:pathLst>
              <a:path w="10369550" h="1205230">
                <a:moveTo>
                  <a:pt x="10306492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36" y="1166473"/>
                </a:lnTo>
                <a:lnTo>
                  <a:pt x="18399" y="1186442"/>
                </a:lnTo>
                <a:lnTo>
                  <a:pt x="38369" y="1199906"/>
                </a:lnTo>
                <a:lnTo>
                  <a:pt x="62825" y="1204842"/>
                </a:lnTo>
                <a:lnTo>
                  <a:pt x="10306492" y="1204842"/>
                </a:lnTo>
                <a:lnTo>
                  <a:pt x="10330974" y="1199906"/>
                </a:lnTo>
                <a:lnTo>
                  <a:pt x="10350941" y="1186442"/>
                </a:lnTo>
                <a:lnTo>
                  <a:pt x="10364389" y="1166473"/>
                </a:lnTo>
                <a:lnTo>
                  <a:pt x="10369317" y="1142017"/>
                </a:lnTo>
                <a:lnTo>
                  <a:pt x="10369317" y="62825"/>
                </a:lnTo>
                <a:lnTo>
                  <a:pt x="10364389" y="38369"/>
                </a:lnTo>
                <a:lnTo>
                  <a:pt x="10350941" y="18399"/>
                </a:lnTo>
                <a:lnTo>
                  <a:pt x="10330974" y="4936"/>
                </a:lnTo>
                <a:lnTo>
                  <a:pt x="10306492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65923" y="2842259"/>
            <a:ext cx="10369550" cy="5840730"/>
          </a:xfrm>
          <a:custGeom>
            <a:avLst/>
            <a:gdLst/>
            <a:ahLst/>
            <a:cxnLst/>
            <a:rect l="l" t="t" r="r" b="b"/>
            <a:pathLst>
              <a:path w="10369550" h="5840730">
                <a:moveTo>
                  <a:pt x="10306492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5777530"/>
                </a:lnTo>
                <a:lnTo>
                  <a:pt x="4936" y="5801986"/>
                </a:lnTo>
                <a:lnTo>
                  <a:pt x="18399" y="5821956"/>
                </a:lnTo>
                <a:lnTo>
                  <a:pt x="38369" y="5835419"/>
                </a:lnTo>
                <a:lnTo>
                  <a:pt x="62825" y="5840356"/>
                </a:lnTo>
                <a:lnTo>
                  <a:pt x="10306492" y="5840356"/>
                </a:lnTo>
                <a:lnTo>
                  <a:pt x="10330974" y="5835419"/>
                </a:lnTo>
                <a:lnTo>
                  <a:pt x="10350941" y="5821956"/>
                </a:lnTo>
                <a:lnTo>
                  <a:pt x="10364389" y="5801986"/>
                </a:lnTo>
                <a:lnTo>
                  <a:pt x="10369317" y="5777530"/>
                </a:lnTo>
                <a:lnTo>
                  <a:pt x="10369317" y="62825"/>
                </a:lnTo>
                <a:lnTo>
                  <a:pt x="10364389" y="38373"/>
                </a:lnTo>
                <a:lnTo>
                  <a:pt x="10350941" y="18403"/>
                </a:lnTo>
                <a:lnTo>
                  <a:pt x="10330974" y="4938"/>
                </a:lnTo>
                <a:lnTo>
                  <a:pt x="10306492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25466" y="2127891"/>
            <a:ext cx="444500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car-parts.component.ts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19875" y="4336033"/>
            <a:ext cx="442404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23360" y="4686515"/>
            <a:ext cx="2289810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9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28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[{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"id"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1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75239" y="5561124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"name"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"Super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75239" y="5948547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"description"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14328" y="5524322"/>
            <a:ext cx="213677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Tires"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  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12700" marR="5080">
              <a:lnSpc>
                <a:spcPct val="110500"/>
              </a:lnSpc>
            </a:pP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"These</a:t>
            </a:r>
            <a:r>
              <a:rPr sz="2300" spc="-9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tires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401551" y="5948549"/>
            <a:ext cx="21367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are the</a:t>
            </a:r>
            <a:r>
              <a:rPr sz="2300" spc="-8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very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688774" y="5948549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best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75239" y="6335970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"inStock"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5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475239" y="6723392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"price"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4.99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234643" y="7110817"/>
            <a:ext cx="16090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-9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}];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77821" y="3131879"/>
            <a:ext cx="1102360" cy="15678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455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 marL="22860">
              <a:spcBef>
                <a:spcPts val="455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22860">
              <a:spcBef>
                <a:spcPts val="290"/>
              </a:spcBef>
            </a:pPr>
            <a:r>
              <a:rPr sz="2300" dirty="0">
                <a:solidFill>
                  <a:srgbClr val="75E0F2"/>
                </a:solidFill>
                <a:latin typeface="Courier New"/>
                <a:cs typeface="Courier New"/>
              </a:rPr>
              <a:t>export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030336" y="3131881"/>
            <a:ext cx="19608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Component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41614" y="3131881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373189" y="3131881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'@angular/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core'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081477" y="7110815"/>
            <a:ext cx="2002789" cy="8559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75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},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-8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1115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442511" y="2127891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834957" y="3761349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1772" y="4397771"/>
            <a:ext cx="1036617" cy="691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4636" y="554258"/>
            <a:ext cx="17134826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280" dirty="0"/>
              <a:t>Model class </a:t>
            </a:r>
            <a:r>
              <a:rPr lang="ko-KR" altLang="en-US" spc="-280" dirty="0"/>
              <a:t>적용 </a:t>
            </a:r>
            <a:r>
              <a:rPr lang="en-US" altLang="ko-KR" spc="-280" dirty="0" smtClean="0"/>
              <a:t>: </a:t>
            </a:r>
            <a:r>
              <a:rPr lang="en-US" altLang="ko-KR" sz="4000" spc="-5" dirty="0" smtClean="0">
                <a:latin typeface="Lucida Sans"/>
                <a:cs typeface="Lucida Sans"/>
              </a:rPr>
              <a:t>model class</a:t>
            </a:r>
            <a:r>
              <a:rPr lang="ko-KR" altLang="en-US" sz="4000" spc="-5" dirty="0" smtClean="0">
                <a:latin typeface="Lucida Sans"/>
                <a:cs typeface="Lucida Sans"/>
              </a:rPr>
              <a:t>인</a:t>
            </a:r>
            <a:r>
              <a:rPr lang="ko-KR" altLang="en-US" sz="4000" spc="-135" dirty="0" smtClean="0"/>
              <a:t> </a:t>
            </a:r>
            <a:r>
              <a:rPr sz="4000" spc="-5" dirty="0">
                <a:latin typeface="Lucida Sans"/>
                <a:cs typeface="Lucida Sans"/>
              </a:rPr>
              <a:t>CarPart </a:t>
            </a:r>
            <a:r>
              <a:rPr lang="ko-KR" altLang="en-US" sz="4000" spc="-204" dirty="0"/>
              <a:t>정의하고 </a:t>
            </a:r>
            <a:r>
              <a:rPr lang="en-US" altLang="ko-KR" sz="4000" spc="-204" dirty="0" smtClean="0"/>
              <a:t>import</a:t>
            </a:r>
            <a:endParaRPr sz="4000" spc="-450" dirty="0"/>
          </a:p>
        </p:txBody>
      </p:sp>
      <p:sp>
        <p:nvSpPr>
          <p:cNvPr id="3" name="object 3"/>
          <p:cNvSpPr/>
          <p:nvPr/>
        </p:nvSpPr>
        <p:spPr>
          <a:xfrm>
            <a:off x="12343184" y="5032653"/>
            <a:ext cx="6657340" cy="1205230"/>
          </a:xfrm>
          <a:custGeom>
            <a:avLst/>
            <a:gdLst/>
            <a:ahLst/>
            <a:cxnLst/>
            <a:rect l="l" t="t" r="r" b="b"/>
            <a:pathLst>
              <a:path w="6657340" h="1205229">
                <a:moveTo>
                  <a:pt x="6593935" y="0"/>
                </a:moveTo>
                <a:lnTo>
                  <a:pt x="62825" y="0"/>
                </a:lnTo>
                <a:lnTo>
                  <a:pt x="38387" y="4936"/>
                </a:lnTo>
                <a:lnTo>
                  <a:pt x="18415" y="18399"/>
                </a:lnTo>
                <a:lnTo>
                  <a:pt x="4942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42" y="1166473"/>
                </a:lnTo>
                <a:lnTo>
                  <a:pt x="18415" y="1186442"/>
                </a:lnTo>
                <a:lnTo>
                  <a:pt x="38387" y="1199906"/>
                </a:lnTo>
                <a:lnTo>
                  <a:pt x="62825" y="1204842"/>
                </a:lnTo>
                <a:lnTo>
                  <a:pt x="6593935" y="1204842"/>
                </a:lnTo>
                <a:lnTo>
                  <a:pt x="6618373" y="1199906"/>
                </a:lnTo>
                <a:lnTo>
                  <a:pt x="6638344" y="1186442"/>
                </a:lnTo>
                <a:lnTo>
                  <a:pt x="6651818" y="1166473"/>
                </a:lnTo>
                <a:lnTo>
                  <a:pt x="6656760" y="1142017"/>
                </a:lnTo>
                <a:lnTo>
                  <a:pt x="6656760" y="62825"/>
                </a:lnTo>
                <a:lnTo>
                  <a:pt x="6651818" y="38369"/>
                </a:lnTo>
                <a:lnTo>
                  <a:pt x="6638344" y="18399"/>
                </a:lnTo>
                <a:lnTo>
                  <a:pt x="6618373" y="4936"/>
                </a:lnTo>
                <a:lnTo>
                  <a:pt x="6593935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343184" y="6016926"/>
            <a:ext cx="6657340" cy="3329940"/>
          </a:xfrm>
          <a:custGeom>
            <a:avLst/>
            <a:gdLst/>
            <a:ahLst/>
            <a:cxnLst/>
            <a:rect l="l" t="t" r="r" b="b"/>
            <a:pathLst>
              <a:path w="6657340" h="3329940">
                <a:moveTo>
                  <a:pt x="6593935" y="0"/>
                </a:moveTo>
                <a:lnTo>
                  <a:pt x="62825" y="0"/>
                </a:lnTo>
                <a:lnTo>
                  <a:pt x="38387" y="4938"/>
                </a:lnTo>
                <a:lnTo>
                  <a:pt x="18415" y="18403"/>
                </a:lnTo>
                <a:lnTo>
                  <a:pt x="4942" y="38373"/>
                </a:lnTo>
                <a:lnTo>
                  <a:pt x="0" y="62825"/>
                </a:lnTo>
                <a:lnTo>
                  <a:pt x="0" y="3266633"/>
                </a:lnTo>
                <a:lnTo>
                  <a:pt x="4942" y="3291089"/>
                </a:lnTo>
                <a:lnTo>
                  <a:pt x="18415" y="3311058"/>
                </a:lnTo>
                <a:lnTo>
                  <a:pt x="38387" y="3324522"/>
                </a:lnTo>
                <a:lnTo>
                  <a:pt x="62825" y="3329458"/>
                </a:lnTo>
                <a:lnTo>
                  <a:pt x="6593935" y="3329458"/>
                </a:lnTo>
                <a:lnTo>
                  <a:pt x="6618373" y="3324522"/>
                </a:lnTo>
                <a:lnTo>
                  <a:pt x="6638344" y="3311058"/>
                </a:lnTo>
                <a:lnTo>
                  <a:pt x="6651818" y="3291089"/>
                </a:lnTo>
                <a:lnTo>
                  <a:pt x="6656760" y="3266633"/>
                </a:lnTo>
                <a:lnTo>
                  <a:pt x="6656760" y="62825"/>
                </a:lnTo>
                <a:lnTo>
                  <a:pt x="6651818" y="38373"/>
                </a:lnTo>
                <a:lnTo>
                  <a:pt x="6638344" y="18403"/>
                </a:lnTo>
                <a:lnTo>
                  <a:pt x="6618373" y="4938"/>
                </a:lnTo>
                <a:lnTo>
                  <a:pt x="6593935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2604717" y="5331982"/>
            <a:ext cx="2199911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25" dirty="0">
                <a:solidFill>
                  <a:srgbClr val="DCDEE0"/>
                </a:solidFill>
                <a:latin typeface="Arial Black"/>
                <a:cs typeface="Arial Black"/>
              </a:rPr>
              <a:t>car-part.ts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667544" y="6335972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899117" y="6335972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954750" y="6335972"/>
            <a:ext cx="16090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019420" y="6686590"/>
            <a:ext cx="3544570" cy="1950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3634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id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number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name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string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 dirty="0">
              <a:latin typeface="Courier New"/>
              <a:cs typeface="Courier New"/>
            </a:endParaRPr>
          </a:p>
          <a:p>
            <a:pPr marL="12700" marR="5080">
              <a:lnSpc>
                <a:spcPct val="110500"/>
              </a:lnSpc>
            </a:pP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description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4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string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inStock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number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  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price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number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667542" y="8660509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465923" y="1823703"/>
            <a:ext cx="10369550" cy="1205230"/>
          </a:xfrm>
          <a:custGeom>
            <a:avLst/>
            <a:gdLst/>
            <a:ahLst/>
            <a:cxnLst/>
            <a:rect l="l" t="t" r="r" b="b"/>
            <a:pathLst>
              <a:path w="10369550" h="1205230">
                <a:moveTo>
                  <a:pt x="10306492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36" y="1166473"/>
                </a:lnTo>
                <a:lnTo>
                  <a:pt x="18399" y="1186442"/>
                </a:lnTo>
                <a:lnTo>
                  <a:pt x="38369" y="1199906"/>
                </a:lnTo>
                <a:lnTo>
                  <a:pt x="62825" y="1204842"/>
                </a:lnTo>
                <a:lnTo>
                  <a:pt x="10306492" y="1204842"/>
                </a:lnTo>
                <a:lnTo>
                  <a:pt x="10330974" y="1199906"/>
                </a:lnTo>
                <a:lnTo>
                  <a:pt x="10350941" y="1186442"/>
                </a:lnTo>
                <a:lnTo>
                  <a:pt x="10364389" y="1166473"/>
                </a:lnTo>
                <a:lnTo>
                  <a:pt x="10369317" y="1142017"/>
                </a:lnTo>
                <a:lnTo>
                  <a:pt x="10369317" y="62825"/>
                </a:lnTo>
                <a:lnTo>
                  <a:pt x="10364389" y="38369"/>
                </a:lnTo>
                <a:lnTo>
                  <a:pt x="10350941" y="18399"/>
                </a:lnTo>
                <a:lnTo>
                  <a:pt x="10330974" y="4936"/>
                </a:lnTo>
                <a:lnTo>
                  <a:pt x="10306492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65923" y="2842259"/>
            <a:ext cx="10369550" cy="6011545"/>
          </a:xfrm>
          <a:custGeom>
            <a:avLst/>
            <a:gdLst/>
            <a:ahLst/>
            <a:cxnLst/>
            <a:rect l="l" t="t" r="r" b="b"/>
            <a:pathLst>
              <a:path w="10369550" h="6011545">
                <a:moveTo>
                  <a:pt x="10306492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5948530"/>
                </a:lnTo>
                <a:lnTo>
                  <a:pt x="4936" y="5972982"/>
                </a:lnTo>
                <a:lnTo>
                  <a:pt x="18399" y="5992952"/>
                </a:lnTo>
                <a:lnTo>
                  <a:pt x="38369" y="6006418"/>
                </a:lnTo>
                <a:lnTo>
                  <a:pt x="62825" y="6011356"/>
                </a:lnTo>
                <a:lnTo>
                  <a:pt x="10306492" y="6011356"/>
                </a:lnTo>
                <a:lnTo>
                  <a:pt x="10330974" y="6006418"/>
                </a:lnTo>
                <a:lnTo>
                  <a:pt x="10350941" y="5992952"/>
                </a:lnTo>
                <a:lnTo>
                  <a:pt x="10364389" y="5972982"/>
                </a:lnTo>
                <a:lnTo>
                  <a:pt x="10369317" y="5948530"/>
                </a:lnTo>
                <a:lnTo>
                  <a:pt x="10369317" y="62825"/>
                </a:lnTo>
                <a:lnTo>
                  <a:pt x="10364389" y="38373"/>
                </a:lnTo>
                <a:lnTo>
                  <a:pt x="10350941" y="18403"/>
                </a:lnTo>
                <a:lnTo>
                  <a:pt x="10330974" y="4938"/>
                </a:lnTo>
                <a:lnTo>
                  <a:pt x="10306492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09631" y="5212980"/>
            <a:ext cx="2155222" cy="578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51517" y="5223443"/>
            <a:ext cx="2072005" cy="495300"/>
          </a:xfrm>
          <a:custGeom>
            <a:avLst/>
            <a:gdLst/>
            <a:ahLst/>
            <a:cxnLst/>
            <a:rect l="l" t="t" r="r" b="b"/>
            <a:pathLst>
              <a:path w="2072004" h="495300">
                <a:moveTo>
                  <a:pt x="0" y="0"/>
                </a:moveTo>
                <a:lnTo>
                  <a:pt x="2071455" y="0"/>
                </a:lnTo>
                <a:lnTo>
                  <a:pt x="2071455" y="495084"/>
                </a:lnTo>
                <a:lnTo>
                  <a:pt x="0" y="495084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29767" y="3495669"/>
            <a:ext cx="10453095" cy="5788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471651" y="3506144"/>
            <a:ext cx="10369550" cy="495300"/>
          </a:xfrm>
          <a:custGeom>
            <a:avLst/>
            <a:gdLst/>
            <a:ahLst/>
            <a:cxnLst/>
            <a:rect l="l" t="t" r="r" b="b"/>
            <a:pathLst>
              <a:path w="10369550" h="495300">
                <a:moveTo>
                  <a:pt x="0" y="0"/>
                </a:moveTo>
                <a:lnTo>
                  <a:pt x="10369349" y="0"/>
                </a:lnTo>
                <a:lnTo>
                  <a:pt x="10369349" y="495073"/>
                </a:lnTo>
                <a:lnTo>
                  <a:pt x="0" y="495073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123360" y="5278411"/>
            <a:ext cx="16256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1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1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99282" y="5288883"/>
            <a:ext cx="248221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450" spc="7" baseline="241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3450" spc="7" baseline="2415" dirty="0">
                <a:solidFill>
                  <a:srgbClr val="F9F9F5"/>
                </a:solidFill>
                <a:latin typeface="Courier New"/>
                <a:cs typeface="Courier New"/>
              </a:rPr>
              <a:t>[]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15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114328" y="6068808"/>
            <a:ext cx="213677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Tires"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  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12700" marR="5080">
              <a:lnSpc>
                <a:spcPct val="110500"/>
              </a:lnSpc>
            </a:pP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"These</a:t>
            </a:r>
            <a:r>
              <a:rPr sz="2300" spc="-9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tires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01551" y="6493035"/>
            <a:ext cx="33686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are the very</a:t>
            </a:r>
            <a:r>
              <a:rPr sz="2300" spc="-4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best"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475239" y="5718188"/>
            <a:ext cx="2488565" cy="1913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"id"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1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 marR="5080" algn="just">
              <a:lnSpc>
                <a:spcPct val="11050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"name"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"Super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"description"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"inStock"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5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 algn="just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"price"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4.99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98763" y="3131879"/>
            <a:ext cx="74148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Component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r>
              <a:rPr sz="2300" spc="-90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'@angular/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core'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71651" y="3506144"/>
            <a:ext cx="10369550" cy="419987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339725">
              <a:spcBef>
                <a:spcPts val="515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r>
              <a:rPr sz="2300" spc="-3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'./car-part'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514057" y="5463990"/>
            <a:ext cx="2248001" cy="666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934701" y="4370552"/>
            <a:ext cx="4441190" cy="9694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3200" spc="20" dirty="0" err="1">
                <a:solidFill>
                  <a:srgbClr val="CEFC95"/>
                </a:solidFill>
                <a:latin typeface="Courier New"/>
                <a:cs typeface="Courier New"/>
              </a:rPr>
              <a:t>CarPart</a:t>
            </a:r>
            <a:endParaRPr lang="en-US" altLang="ko-KR" sz="3200" dirty="0">
              <a:latin typeface="Courier New"/>
              <a:cs typeface="Courier New"/>
            </a:endParaRPr>
          </a:p>
          <a:p>
            <a:pPr marL="12700"/>
            <a:r>
              <a:rPr lang="ko-KR" altLang="en-US" sz="3100" b="1" i="1" spc="-145" dirty="0">
                <a:solidFill>
                  <a:srgbClr val="CEFC95"/>
                </a:solidFill>
                <a:latin typeface="Arial"/>
                <a:cs typeface="Arial"/>
              </a:rPr>
              <a:t>클래스 배열 타입</a:t>
            </a:r>
            <a:endParaRPr sz="31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2468596" y="3459585"/>
            <a:ext cx="5279655" cy="477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100" b="1" i="1" spc="-7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i</a:t>
            </a:r>
            <a:r>
              <a:rPr sz="3100" b="1" i="1" spc="-7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mport </a:t>
            </a:r>
            <a:r>
              <a:rPr sz="2850" spc="20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CarPart</a:t>
            </a:r>
            <a:r>
              <a:rPr sz="2850" spc="-700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sz="3100" b="1" i="1" spc="-22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model</a:t>
            </a:r>
            <a:r>
              <a:rPr lang="ko-KR" altLang="en-US" sz="3100" b="1" i="1" spc="-22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클래스</a:t>
            </a: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386469" y="3392943"/>
            <a:ext cx="3889703" cy="512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725466" y="2127891"/>
            <a:ext cx="444500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car-parts.component.ts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77821" y="4063788"/>
            <a:ext cx="2147570" cy="11595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 marL="22860">
              <a:spcBef>
                <a:spcPts val="455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22860">
              <a:spcBef>
                <a:spcPts val="290"/>
              </a:spcBef>
            </a:pPr>
            <a:r>
              <a:rPr sz="2300" dirty="0">
                <a:solidFill>
                  <a:srgbClr val="75E0F2"/>
                </a:solidFill>
                <a:latin typeface="Courier New"/>
                <a:cs typeface="Courier New"/>
              </a:rPr>
              <a:t>export</a:t>
            </a:r>
            <a:r>
              <a:rPr sz="2300" spc="-90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075502" y="4859577"/>
            <a:ext cx="33686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081477" y="7655301"/>
            <a:ext cx="3762375" cy="9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75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},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 },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-6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}];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1525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51301" y="4942258"/>
            <a:ext cx="1036617" cy="6910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442511" y="2127891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6834957" y="5321511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3290" y="6173728"/>
            <a:ext cx="12541250" cy="901700"/>
          </a:xfrm>
          <a:custGeom>
            <a:avLst/>
            <a:gdLst/>
            <a:ahLst/>
            <a:cxnLst/>
            <a:rect l="l" t="t" r="r" b="b"/>
            <a:pathLst>
              <a:path w="12541250" h="901700">
                <a:moveTo>
                  <a:pt x="12478392" y="0"/>
                </a:moveTo>
                <a:lnTo>
                  <a:pt x="62823" y="0"/>
                </a:lnTo>
                <a:lnTo>
                  <a:pt x="38372" y="4938"/>
                </a:lnTo>
                <a:lnTo>
                  <a:pt x="18402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838498"/>
                </a:lnTo>
                <a:lnTo>
                  <a:pt x="4937" y="862953"/>
                </a:lnTo>
                <a:lnTo>
                  <a:pt x="18402" y="882923"/>
                </a:lnTo>
                <a:lnTo>
                  <a:pt x="38372" y="896386"/>
                </a:lnTo>
                <a:lnTo>
                  <a:pt x="62823" y="901323"/>
                </a:lnTo>
                <a:lnTo>
                  <a:pt x="12478392" y="901323"/>
                </a:lnTo>
                <a:lnTo>
                  <a:pt x="12502830" y="896386"/>
                </a:lnTo>
                <a:lnTo>
                  <a:pt x="12522802" y="882923"/>
                </a:lnTo>
                <a:lnTo>
                  <a:pt x="12536275" y="862953"/>
                </a:lnTo>
                <a:lnTo>
                  <a:pt x="12541218" y="838498"/>
                </a:lnTo>
                <a:lnTo>
                  <a:pt x="12541218" y="62825"/>
                </a:lnTo>
                <a:lnTo>
                  <a:pt x="12536275" y="38373"/>
                </a:lnTo>
                <a:lnTo>
                  <a:pt x="12522802" y="18403"/>
                </a:lnTo>
                <a:lnTo>
                  <a:pt x="12502830" y="4938"/>
                </a:lnTo>
                <a:lnTo>
                  <a:pt x="12478392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3290" y="6888764"/>
            <a:ext cx="12541250" cy="4209415"/>
          </a:xfrm>
          <a:custGeom>
            <a:avLst/>
            <a:gdLst/>
            <a:ahLst/>
            <a:cxnLst/>
            <a:rect l="l" t="t" r="r" b="b"/>
            <a:pathLst>
              <a:path w="12541250" h="4209415">
                <a:moveTo>
                  <a:pt x="12478392" y="0"/>
                </a:moveTo>
                <a:lnTo>
                  <a:pt x="62823" y="0"/>
                </a:lnTo>
                <a:lnTo>
                  <a:pt x="38372" y="4936"/>
                </a:lnTo>
                <a:lnTo>
                  <a:pt x="18402" y="18399"/>
                </a:lnTo>
                <a:lnTo>
                  <a:pt x="4937" y="38369"/>
                </a:lnTo>
                <a:lnTo>
                  <a:pt x="0" y="62825"/>
                </a:lnTo>
                <a:lnTo>
                  <a:pt x="0" y="4146102"/>
                </a:lnTo>
                <a:lnTo>
                  <a:pt x="4937" y="4170556"/>
                </a:lnTo>
                <a:lnTo>
                  <a:pt x="18402" y="4190526"/>
                </a:lnTo>
                <a:lnTo>
                  <a:pt x="38372" y="4203990"/>
                </a:lnTo>
                <a:lnTo>
                  <a:pt x="62823" y="4208927"/>
                </a:lnTo>
                <a:lnTo>
                  <a:pt x="12478392" y="4208927"/>
                </a:lnTo>
                <a:lnTo>
                  <a:pt x="12502830" y="4203990"/>
                </a:lnTo>
                <a:lnTo>
                  <a:pt x="12522802" y="4190526"/>
                </a:lnTo>
                <a:lnTo>
                  <a:pt x="12536275" y="4170556"/>
                </a:lnTo>
                <a:lnTo>
                  <a:pt x="12541218" y="4146102"/>
                </a:lnTo>
                <a:lnTo>
                  <a:pt x="12541218" y="62825"/>
                </a:lnTo>
                <a:lnTo>
                  <a:pt x="12536275" y="38369"/>
                </a:lnTo>
                <a:lnTo>
                  <a:pt x="12522802" y="18399"/>
                </a:lnTo>
                <a:lnTo>
                  <a:pt x="12502830" y="4936"/>
                </a:lnTo>
                <a:lnTo>
                  <a:pt x="12478392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280" dirty="0"/>
              <a:t>Model class </a:t>
            </a:r>
            <a:r>
              <a:rPr lang="ko-KR" altLang="en-US" spc="-280" dirty="0" smtClean="0"/>
              <a:t>적용된 모습</a:t>
            </a:r>
            <a:endParaRPr spc="-375" dirty="0"/>
          </a:p>
        </p:txBody>
      </p:sp>
      <p:sp>
        <p:nvSpPr>
          <p:cNvPr id="5" name="object 5"/>
          <p:cNvSpPr/>
          <p:nvPr/>
        </p:nvSpPr>
        <p:spPr>
          <a:xfrm>
            <a:off x="12067171" y="1800824"/>
            <a:ext cx="6657340" cy="901700"/>
          </a:xfrm>
          <a:custGeom>
            <a:avLst/>
            <a:gdLst/>
            <a:ahLst/>
            <a:cxnLst/>
            <a:rect l="l" t="t" r="r" b="b"/>
            <a:pathLst>
              <a:path w="6657340" h="901700">
                <a:moveTo>
                  <a:pt x="6593935" y="0"/>
                </a:moveTo>
                <a:lnTo>
                  <a:pt x="62825" y="0"/>
                </a:lnTo>
                <a:lnTo>
                  <a:pt x="38343" y="4938"/>
                </a:lnTo>
                <a:lnTo>
                  <a:pt x="18376" y="18403"/>
                </a:lnTo>
                <a:lnTo>
                  <a:pt x="4927" y="38373"/>
                </a:lnTo>
                <a:lnTo>
                  <a:pt x="0" y="62825"/>
                </a:lnTo>
                <a:lnTo>
                  <a:pt x="0" y="838498"/>
                </a:lnTo>
                <a:lnTo>
                  <a:pt x="4927" y="862953"/>
                </a:lnTo>
                <a:lnTo>
                  <a:pt x="18376" y="882923"/>
                </a:lnTo>
                <a:lnTo>
                  <a:pt x="38343" y="896386"/>
                </a:lnTo>
                <a:lnTo>
                  <a:pt x="62825" y="901323"/>
                </a:lnTo>
                <a:lnTo>
                  <a:pt x="6593935" y="901323"/>
                </a:lnTo>
                <a:lnTo>
                  <a:pt x="6618373" y="896386"/>
                </a:lnTo>
                <a:lnTo>
                  <a:pt x="6638344" y="882923"/>
                </a:lnTo>
                <a:lnTo>
                  <a:pt x="6651818" y="862953"/>
                </a:lnTo>
                <a:lnTo>
                  <a:pt x="6656760" y="838498"/>
                </a:lnTo>
                <a:lnTo>
                  <a:pt x="6656760" y="62825"/>
                </a:lnTo>
                <a:lnTo>
                  <a:pt x="6651818" y="38373"/>
                </a:lnTo>
                <a:lnTo>
                  <a:pt x="6638344" y="18403"/>
                </a:lnTo>
                <a:lnTo>
                  <a:pt x="6618373" y="4938"/>
                </a:lnTo>
                <a:lnTo>
                  <a:pt x="6593935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67171" y="2481580"/>
            <a:ext cx="6657340" cy="3498215"/>
          </a:xfrm>
          <a:custGeom>
            <a:avLst/>
            <a:gdLst/>
            <a:ahLst/>
            <a:cxnLst/>
            <a:rect l="l" t="t" r="r" b="b"/>
            <a:pathLst>
              <a:path w="6657340" h="3498215">
                <a:moveTo>
                  <a:pt x="6593935" y="0"/>
                </a:moveTo>
                <a:lnTo>
                  <a:pt x="62825" y="0"/>
                </a:lnTo>
                <a:lnTo>
                  <a:pt x="38343" y="4936"/>
                </a:lnTo>
                <a:lnTo>
                  <a:pt x="18376" y="18399"/>
                </a:lnTo>
                <a:lnTo>
                  <a:pt x="4927" y="38369"/>
                </a:lnTo>
                <a:lnTo>
                  <a:pt x="0" y="62825"/>
                </a:lnTo>
                <a:lnTo>
                  <a:pt x="0" y="3434984"/>
                </a:lnTo>
                <a:lnTo>
                  <a:pt x="4927" y="3459440"/>
                </a:lnTo>
                <a:lnTo>
                  <a:pt x="18376" y="3479409"/>
                </a:lnTo>
                <a:lnTo>
                  <a:pt x="38343" y="3492873"/>
                </a:lnTo>
                <a:lnTo>
                  <a:pt x="62825" y="3497809"/>
                </a:lnTo>
                <a:lnTo>
                  <a:pt x="6593935" y="3497809"/>
                </a:lnTo>
                <a:lnTo>
                  <a:pt x="6618373" y="3492873"/>
                </a:lnTo>
                <a:lnTo>
                  <a:pt x="6638344" y="3479409"/>
                </a:lnTo>
                <a:lnTo>
                  <a:pt x="6651818" y="3459440"/>
                </a:lnTo>
                <a:lnTo>
                  <a:pt x="6656760" y="3434984"/>
                </a:lnTo>
                <a:lnTo>
                  <a:pt x="6656760" y="62825"/>
                </a:lnTo>
                <a:lnTo>
                  <a:pt x="6651818" y="38369"/>
                </a:lnTo>
                <a:lnTo>
                  <a:pt x="6638344" y="18399"/>
                </a:lnTo>
                <a:lnTo>
                  <a:pt x="6618373" y="4936"/>
                </a:lnTo>
                <a:lnTo>
                  <a:pt x="6593935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322004" y="1887061"/>
            <a:ext cx="3959225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25" dirty="0">
                <a:solidFill>
                  <a:srgbClr val="DCDEE0"/>
                </a:solidFill>
                <a:latin typeface="Arial Black"/>
                <a:cs typeface="Arial Black"/>
              </a:rPr>
              <a:t>car-part.ts</a:t>
            </a:r>
            <a:endParaRPr sz="29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3150">
              <a:latin typeface="Times New Roman"/>
              <a:cs typeface="Times New Roman"/>
            </a:endParaRPr>
          </a:p>
          <a:p>
            <a:pPr marL="7493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 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736707" y="3147431"/>
            <a:ext cx="3544570" cy="1950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123634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id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number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name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string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 dirty="0">
              <a:latin typeface="Courier New"/>
              <a:cs typeface="Courier New"/>
            </a:endParaRPr>
          </a:p>
          <a:p>
            <a:pPr marL="12700" marR="5080">
              <a:lnSpc>
                <a:spcPct val="110500"/>
              </a:lnSpc>
            </a:pP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description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4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string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inStock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number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  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price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number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84828" y="5121349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47087" y="1813107"/>
            <a:ext cx="10369550" cy="901700"/>
          </a:xfrm>
          <a:custGeom>
            <a:avLst/>
            <a:gdLst/>
            <a:ahLst/>
            <a:cxnLst/>
            <a:rect l="l" t="t" r="r" b="b"/>
            <a:pathLst>
              <a:path w="10369550" h="901700">
                <a:moveTo>
                  <a:pt x="10306493" y="0"/>
                </a:moveTo>
                <a:lnTo>
                  <a:pt x="62826" y="0"/>
                </a:lnTo>
                <a:lnTo>
                  <a:pt x="38370" y="4936"/>
                </a:lnTo>
                <a:lnTo>
                  <a:pt x="18400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838487"/>
                </a:lnTo>
                <a:lnTo>
                  <a:pt x="4936" y="862943"/>
                </a:lnTo>
                <a:lnTo>
                  <a:pt x="18400" y="882912"/>
                </a:lnTo>
                <a:lnTo>
                  <a:pt x="38370" y="896376"/>
                </a:lnTo>
                <a:lnTo>
                  <a:pt x="62826" y="901312"/>
                </a:lnTo>
                <a:lnTo>
                  <a:pt x="10306493" y="901312"/>
                </a:lnTo>
                <a:lnTo>
                  <a:pt x="10330975" y="896376"/>
                </a:lnTo>
                <a:lnTo>
                  <a:pt x="10350942" y="882912"/>
                </a:lnTo>
                <a:lnTo>
                  <a:pt x="10364390" y="862943"/>
                </a:lnTo>
                <a:lnTo>
                  <a:pt x="10369318" y="838487"/>
                </a:lnTo>
                <a:lnTo>
                  <a:pt x="10369318" y="62825"/>
                </a:lnTo>
                <a:lnTo>
                  <a:pt x="10364390" y="38369"/>
                </a:lnTo>
                <a:lnTo>
                  <a:pt x="10350942" y="18399"/>
                </a:lnTo>
                <a:lnTo>
                  <a:pt x="10330975" y="4936"/>
                </a:lnTo>
                <a:lnTo>
                  <a:pt x="10306493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47087" y="2528132"/>
            <a:ext cx="10369550" cy="3451225"/>
          </a:xfrm>
          <a:custGeom>
            <a:avLst/>
            <a:gdLst/>
            <a:ahLst/>
            <a:cxnLst/>
            <a:rect l="l" t="t" r="r" b="b"/>
            <a:pathLst>
              <a:path w="10369550" h="3451225">
                <a:moveTo>
                  <a:pt x="10306493" y="0"/>
                </a:moveTo>
                <a:lnTo>
                  <a:pt x="62826" y="0"/>
                </a:lnTo>
                <a:lnTo>
                  <a:pt x="38370" y="4938"/>
                </a:lnTo>
                <a:lnTo>
                  <a:pt x="18400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3387781"/>
                </a:lnTo>
                <a:lnTo>
                  <a:pt x="4936" y="3412237"/>
                </a:lnTo>
                <a:lnTo>
                  <a:pt x="18400" y="3432207"/>
                </a:lnTo>
                <a:lnTo>
                  <a:pt x="38370" y="3445670"/>
                </a:lnTo>
                <a:lnTo>
                  <a:pt x="62826" y="3450606"/>
                </a:lnTo>
                <a:lnTo>
                  <a:pt x="10306493" y="3450606"/>
                </a:lnTo>
                <a:lnTo>
                  <a:pt x="10330975" y="3445670"/>
                </a:lnTo>
                <a:lnTo>
                  <a:pt x="10350942" y="3432207"/>
                </a:lnTo>
                <a:lnTo>
                  <a:pt x="10364390" y="3412237"/>
                </a:lnTo>
                <a:lnTo>
                  <a:pt x="10369318" y="3387781"/>
                </a:lnTo>
                <a:lnTo>
                  <a:pt x="10369318" y="62825"/>
                </a:lnTo>
                <a:lnTo>
                  <a:pt x="10364390" y="38373"/>
                </a:lnTo>
                <a:lnTo>
                  <a:pt x="10350942" y="18403"/>
                </a:lnTo>
                <a:lnTo>
                  <a:pt x="10330975" y="4938"/>
                </a:lnTo>
                <a:lnTo>
                  <a:pt x="1030649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261455" y="7100346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total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317096" y="7100346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parts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372737" y="7100346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in</a:t>
            </a:r>
            <a:r>
              <a:rPr sz="2300" spc="-4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stock.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&lt;/p&gt;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285689" y="6295304"/>
            <a:ext cx="5824855" cy="1556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14" dirty="0">
                <a:solidFill>
                  <a:srgbClr val="DCDEE0"/>
                </a:solidFill>
                <a:latin typeface="Arial Black"/>
                <a:cs typeface="Arial Black"/>
              </a:rPr>
              <a:t>car-parts.component.html</a:t>
            </a:r>
            <a:endParaRPr sz="2950">
              <a:latin typeface="Arial Black"/>
              <a:cs typeface="Arial Black"/>
            </a:endParaRPr>
          </a:p>
          <a:p>
            <a:pPr>
              <a:spcBef>
                <a:spcPts val="35"/>
              </a:spcBef>
            </a:pPr>
            <a:endParaRPr sz="2400">
              <a:latin typeface="Times New Roman"/>
              <a:cs typeface="Times New Roman"/>
            </a:endParaRPr>
          </a:p>
          <a:p>
            <a:pPr marL="182245">
              <a:spcBef>
                <a:spcPts val="5"/>
              </a:spcBef>
            </a:pP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&lt;p&gt;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There are</a:t>
            </a:r>
            <a:r>
              <a:rPr sz="2300" spc="-6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{{totalCarParts()}}</a:t>
            </a:r>
            <a:endParaRPr sz="2300">
              <a:latin typeface="Courier New"/>
              <a:cs typeface="Courier New"/>
            </a:endParaRPr>
          </a:p>
          <a:p>
            <a:pPr marL="18224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&lt;ul&gt;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07307" y="7875190"/>
            <a:ext cx="6887209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&lt;li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*ngFor=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"let carPart of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carParts"</a:t>
            </a:r>
            <a:r>
              <a:rPr sz="2300" spc="-3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&lt;h2&gt;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{{carPart.name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|</a:t>
            </a:r>
            <a:r>
              <a:rPr sz="2300" spc="1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uppercase}}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&lt;/h2&gt;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835888" y="9037461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&lt;/p&gt;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659944" y="9424884"/>
            <a:ext cx="16090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Stock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&lt;/p&gt;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159192" y="8650036"/>
            <a:ext cx="9525635" cy="1525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&lt;p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"description"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{{carPart.description}}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&lt;/p&gt;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&lt;p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"price"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{{carPart.price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|</a:t>
            </a:r>
            <a:r>
              <a:rPr sz="2300" spc="-1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currency:'EUR':true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&lt;p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&lt;p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687008" y="9424884"/>
            <a:ext cx="882269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*ngIf=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"carPart.inStock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&gt;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0"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{{carPart.inStock}}</a:t>
            </a:r>
            <a:r>
              <a:rPr sz="2300" spc="-3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in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*ngIf=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"carPart.inStock === 0"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Out of</a:t>
            </a:r>
            <a:r>
              <a:rPr sz="2300" spc="-1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Stock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&lt;/p&gt;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55432" y="10199727"/>
            <a:ext cx="125730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&lt;/li&gt;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&lt;/ul&gt;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4034548" y="6878295"/>
            <a:ext cx="5576479" cy="3905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4072869" y="6889844"/>
            <a:ext cx="5497214" cy="38218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306631" y="1918473"/>
            <a:ext cx="9751060" cy="3681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7760970" algn="l"/>
              </a:tabLst>
            </a:pPr>
            <a:r>
              <a:rPr sz="2950" b="1" spc="-445" dirty="0">
                <a:solidFill>
                  <a:srgbClr val="DCDEE0"/>
                </a:solidFill>
                <a:latin typeface="Arial Black"/>
                <a:cs typeface="Arial Black"/>
              </a:rPr>
              <a:t>c</a:t>
            </a:r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ar</a:t>
            </a:r>
            <a:r>
              <a:rPr sz="2950" b="1" spc="-30" dirty="0">
                <a:solidFill>
                  <a:srgbClr val="DCDEE0"/>
                </a:solidFill>
                <a:latin typeface="Arial Black"/>
                <a:cs typeface="Arial Black"/>
              </a:rPr>
              <a:t>-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ar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330" dirty="0">
                <a:solidFill>
                  <a:srgbClr val="DCDEE0"/>
                </a:solidFill>
                <a:latin typeface="Arial Black"/>
                <a:cs typeface="Arial Black"/>
              </a:rPr>
              <a:t>s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445" dirty="0">
                <a:solidFill>
                  <a:srgbClr val="DCDEE0"/>
                </a:solidFill>
                <a:latin typeface="Arial Black"/>
                <a:cs typeface="Arial Black"/>
              </a:rPr>
              <a:t>c</a:t>
            </a:r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o</a:t>
            </a:r>
            <a:r>
              <a:rPr sz="2950" b="1" spc="-40" dirty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o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215" dirty="0">
                <a:solidFill>
                  <a:srgbClr val="DCDEE0"/>
                </a:solidFill>
                <a:latin typeface="Arial Black"/>
                <a:cs typeface="Arial Black"/>
              </a:rPr>
              <a:t>e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330" dirty="0">
                <a:solidFill>
                  <a:srgbClr val="DCDEE0"/>
                </a:solidFill>
                <a:latin typeface="Arial Black"/>
                <a:cs typeface="Arial Black"/>
              </a:rPr>
              <a:t>s</a:t>
            </a:r>
            <a:r>
              <a:rPr sz="2950" b="1" dirty="0">
                <a:solidFill>
                  <a:srgbClr val="DCDEE0"/>
                </a:solidFill>
                <a:latin typeface="Arial Black"/>
                <a:cs typeface="Arial Black"/>
              </a:rPr>
              <a:t>	</a:t>
            </a:r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  <a:p>
            <a:pPr marL="179705">
              <a:spcBef>
                <a:spcPts val="819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 dirty="0">
              <a:latin typeface="Courier New"/>
              <a:cs typeface="Courier New"/>
            </a:endParaRPr>
          </a:p>
          <a:p>
            <a:pPr marL="510540" marR="5351145" indent="-352425">
              <a:lnSpc>
                <a:spcPts val="3300"/>
              </a:lnSpc>
              <a:spcBef>
                <a:spcPts val="114"/>
              </a:spcBef>
            </a:pPr>
            <a:r>
              <a:rPr sz="3450" spc="22" baseline="241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3450" spc="22" baseline="241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3450" spc="7" baseline="241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3450" spc="7" baseline="2415" dirty="0">
                <a:solidFill>
                  <a:srgbClr val="F9F9F5"/>
                </a:solidFill>
                <a:latin typeface="Courier New"/>
                <a:cs typeface="Courier New"/>
              </a:rPr>
              <a:t>[]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12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[{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"id"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1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 dirty="0">
              <a:latin typeface="Courier New"/>
              <a:cs typeface="Courier New"/>
            </a:endParaRPr>
          </a:p>
          <a:p>
            <a:pPr marL="510540">
              <a:spcBef>
                <a:spcPts val="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"name"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"Super</a:t>
            </a:r>
            <a:r>
              <a:rPr sz="2300" spc="-9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Tires"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 dirty="0">
              <a:latin typeface="Courier New"/>
              <a:cs typeface="Courier New"/>
            </a:endParaRPr>
          </a:p>
          <a:p>
            <a:pPr marL="510540" marR="962025">
              <a:lnSpc>
                <a:spcPct val="11050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"description"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"These tires are the very best"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,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"inStock"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5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 dirty="0">
              <a:latin typeface="Courier New"/>
              <a:cs typeface="Courier New"/>
            </a:endParaRPr>
          </a:p>
          <a:p>
            <a:pPr marL="510540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"price"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4.99</a:t>
            </a:r>
            <a:endParaRPr sz="2300" dirty="0">
              <a:latin typeface="Courier New"/>
              <a:cs typeface="Courier New"/>
            </a:endParaRPr>
          </a:p>
          <a:p>
            <a:pPr marL="158750">
              <a:spcBef>
                <a:spcPts val="290"/>
              </a:spcBef>
            </a:pP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},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 },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-6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}];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6363767" y="1918473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2081174" y="6295304"/>
            <a:ext cx="11004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225" dirty="0">
                <a:solidFill>
                  <a:srgbClr val="B4266D"/>
                </a:solidFill>
                <a:latin typeface="Arial Black"/>
                <a:cs typeface="Arial Black"/>
              </a:rPr>
              <a:t>HTML</a:t>
            </a:r>
            <a:endParaRPr sz="2950"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345" dirty="0"/>
              <a:t>Mock</a:t>
            </a:r>
            <a:r>
              <a:rPr spc="-1095" dirty="0"/>
              <a:t> </a:t>
            </a:r>
            <a:r>
              <a:rPr spc="-240" dirty="0"/>
              <a:t>Data</a:t>
            </a:r>
            <a:r>
              <a:rPr lang="ko-KR" altLang="en-US" spc="-240" dirty="0"/>
              <a:t> </a:t>
            </a:r>
            <a:r>
              <a:rPr lang="ko-KR" altLang="en-US" spc="-240" dirty="0" smtClean="0"/>
              <a:t>생성 </a:t>
            </a:r>
            <a:r>
              <a:rPr lang="en-US" altLang="ko-KR" spc="-240" dirty="0" smtClean="0"/>
              <a:t>: </a:t>
            </a:r>
            <a:r>
              <a:rPr lang="en-US" altLang="ko-KR" spc="-240" dirty="0" err="1" smtClean="0"/>
              <a:t>json</a:t>
            </a:r>
            <a:r>
              <a:rPr lang="en-US" altLang="ko-KR" spc="-240" dirty="0" smtClean="0"/>
              <a:t> </a:t>
            </a:r>
            <a:r>
              <a:rPr lang="ko-KR" altLang="en-US" spc="-240" dirty="0" smtClean="0"/>
              <a:t>포맷</a:t>
            </a:r>
            <a:endParaRPr spc="-240" dirty="0"/>
          </a:p>
        </p:txBody>
      </p:sp>
      <p:sp>
        <p:nvSpPr>
          <p:cNvPr id="3" name="object 3"/>
          <p:cNvSpPr/>
          <p:nvPr/>
        </p:nvSpPr>
        <p:spPr>
          <a:xfrm>
            <a:off x="1408805" y="3438931"/>
            <a:ext cx="10369370" cy="6922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071006" y="6880455"/>
            <a:ext cx="16256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1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1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6928" y="6890929"/>
            <a:ext cx="248221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450" spc="7" baseline="241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3450" spc="7" baseline="2415" dirty="0">
                <a:solidFill>
                  <a:srgbClr val="F9F9F5"/>
                </a:solidFill>
                <a:latin typeface="Courier New"/>
                <a:cs typeface="Courier New"/>
              </a:rPr>
              <a:t>[]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15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422885" y="7320233"/>
            <a:ext cx="248856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"id"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1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"name"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"Super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22885" y="8095079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"description"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61974" y="7670853"/>
            <a:ext cx="213677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Tires"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  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12700" marR="5080">
              <a:lnSpc>
                <a:spcPct val="110500"/>
              </a:lnSpc>
            </a:pP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"These</a:t>
            </a:r>
            <a:r>
              <a:rPr sz="2300" spc="-9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tires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349197" y="8095081"/>
            <a:ext cx="21367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are the</a:t>
            </a:r>
            <a:r>
              <a:rPr sz="2300" spc="-8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very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636420" y="8095081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best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22885" y="8482502"/>
            <a:ext cx="231267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"inStock"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5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"price"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4.99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182288" y="9257349"/>
            <a:ext cx="16090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-9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}];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78788" y="4744398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310364" y="4744398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'@angular/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core'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67510" y="4744398"/>
            <a:ext cx="1960880" cy="803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Component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70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78790" y="5184175"/>
            <a:ext cx="72961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958489" y="5184175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'./car-part'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73112" y="3740408"/>
            <a:ext cx="444500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car-parts.component.ts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14996" y="4655013"/>
            <a:ext cx="1102360" cy="2180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 marR="5080">
              <a:lnSpc>
                <a:spcPct val="125499"/>
              </a:lnSpc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 import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1115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 marL="22860">
              <a:spcBef>
                <a:spcPts val="455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22860">
              <a:spcBef>
                <a:spcPts val="290"/>
              </a:spcBef>
            </a:pPr>
            <a:r>
              <a:rPr sz="2300" dirty="0">
                <a:solidFill>
                  <a:srgbClr val="75E0F2"/>
                </a:solidFill>
                <a:latin typeface="Courier New"/>
                <a:cs typeface="Courier New"/>
              </a:rPr>
              <a:t>export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957048" y="6472094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12676" y="6472094"/>
            <a:ext cx="33686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84636" y="1813199"/>
            <a:ext cx="16272510" cy="1035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웹 서비스</a:t>
            </a:r>
            <a:r>
              <a:rPr lang="en-US" altLang="ko-KR"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(API)</a:t>
            </a:r>
            <a:r>
              <a:rPr lang="ko-KR" altLang="en-US"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를 통해 데이터를 받아오더라도</a:t>
            </a:r>
            <a:r>
              <a:rPr lang="en-US" altLang="ko-KR"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,</a:t>
            </a:r>
            <a:r>
              <a:rPr lang="ko-KR" altLang="en-US"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altLang="ko-KR" sz="2950" b="1" spc="-130" dirty="0" smtClean="0">
                <a:solidFill>
                  <a:schemeClr val="bg1"/>
                </a:solidFill>
                <a:latin typeface="Arial Black"/>
                <a:cs typeface="Arial Black"/>
              </a:rPr>
              <a:t>mock</a:t>
            </a:r>
            <a:r>
              <a:rPr lang="ko-KR" altLang="en-US" sz="2950" b="1" spc="-130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데이터</a:t>
            </a:r>
            <a:r>
              <a:rPr lang="en-US" altLang="ko-KR"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(fake data)</a:t>
            </a:r>
            <a:r>
              <a:rPr lang="ko-KR" altLang="en-US"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를 통해</a:t>
            </a:r>
            <a:r>
              <a:rPr lang="en-US" altLang="ko-KR"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테스트 하는 것은 좋은 개발 방법이다</a:t>
            </a:r>
            <a:r>
              <a:rPr lang="en-US" altLang="ko-KR"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722127" y="4719238"/>
            <a:ext cx="5986145" cy="1205230"/>
          </a:xfrm>
          <a:custGeom>
            <a:avLst/>
            <a:gdLst/>
            <a:ahLst/>
            <a:cxnLst/>
            <a:rect l="l" t="t" r="r" b="b"/>
            <a:pathLst>
              <a:path w="5986144" h="1205229">
                <a:moveTo>
                  <a:pt x="5923065" y="0"/>
                </a:moveTo>
                <a:lnTo>
                  <a:pt x="62825" y="0"/>
                </a:lnTo>
                <a:lnTo>
                  <a:pt x="38387" y="4938"/>
                </a:lnTo>
                <a:lnTo>
                  <a:pt x="18415" y="18403"/>
                </a:lnTo>
                <a:lnTo>
                  <a:pt x="4942" y="38373"/>
                </a:lnTo>
                <a:lnTo>
                  <a:pt x="0" y="62825"/>
                </a:lnTo>
                <a:lnTo>
                  <a:pt x="0" y="1142028"/>
                </a:lnTo>
                <a:lnTo>
                  <a:pt x="4942" y="1166483"/>
                </a:lnTo>
                <a:lnTo>
                  <a:pt x="18415" y="1186453"/>
                </a:lnTo>
                <a:lnTo>
                  <a:pt x="38387" y="1199916"/>
                </a:lnTo>
                <a:lnTo>
                  <a:pt x="62825" y="1204853"/>
                </a:lnTo>
                <a:lnTo>
                  <a:pt x="5923065" y="1204853"/>
                </a:lnTo>
                <a:lnTo>
                  <a:pt x="5947503" y="1199916"/>
                </a:lnTo>
                <a:lnTo>
                  <a:pt x="5967475" y="1186453"/>
                </a:lnTo>
                <a:lnTo>
                  <a:pt x="5980948" y="1166483"/>
                </a:lnTo>
                <a:lnTo>
                  <a:pt x="5985891" y="1142028"/>
                </a:lnTo>
                <a:lnTo>
                  <a:pt x="5985891" y="62825"/>
                </a:lnTo>
                <a:lnTo>
                  <a:pt x="5980948" y="38373"/>
                </a:lnTo>
                <a:lnTo>
                  <a:pt x="5967475" y="18403"/>
                </a:lnTo>
                <a:lnTo>
                  <a:pt x="5947503" y="4938"/>
                </a:lnTo>
                <a:lnTo>
                  <a:pt x="5923065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2981670" y="5080681"/>
            <a:ext cx="170243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95" dirty="0">
                <a:solidFill>
                  <a:srgbClr val="DCDEE0"/>
                </a:solidFill>
                <a:latin typeface="Arial Black"/>
                <a:cs typeface="Arial Black"/>
              </a:rPr>
              <a:t>mocks.ts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642852" y="6231913"/>
            <a:ext cx="6825741" cy="517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spc="-130" dirty="0">
                <a:solidFill>
                  <a:schemeClr val="bg1"/>
                </a:solidFill>
                <a:latin typeface="Lucida Sans"/>
                <a:cs typeface="Lucida Sans"/>
              </a:rPr>
              <a:t>새로운 파일을 만들어 목 데이터를 옮긴다</a:t>
            </a:r>
            <a:r>
              <a:rPr lang="en-US" altLang="ko-KR" sz="2950" spc="-13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966297" y="9257347"/>
            <a:ext cx="2065655" cy="8870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839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},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-8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1360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384708" y="5080681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505336" y="3740408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51301" y="6586187"/>
            <a:ext cx="1036617" cy="6910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347140" y="1946914"/>
            <a:ext cx="9311640" cy="1205230"/>
          </a:xfrm>
          <a:custGeom>
            <a:avLst/>
            <a:gdLst/>
            <a:ahLst/>
            <a:cxnLst/>
            <a:rect l="l" t="t" r="r" b="b"/>
            <a:pathLst>
              <a:path w="9311640" h="1205230">
                <a:moveTo>
                  <a:pt x="9248388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5"/>
                </a:lnTo>
                <a:lnTo>
                  <a:pt x="4936" y="38378"/>
                </a:lnTo>
                <a:lnTo>
                  <a:pt x="0" y="62835"/>
                </a:lnTo>
                <a:lnTo>
                  <a:pt x="0" y="1142028"/>
                </a:lnTo>
                <a:lnTo>
                  <a:pt x="4936" y="1166483"/>
                </a:lnTo>
                <a:lnTo>
                  <a:pt x="18399" y="1186453"/>
                </a:lnTo>
                <a:lnTo>
                  <a:pt x="38369" y="1199916"/>
                </a:lnTo>
                <a:lnTo>
                  <a:pt x="62825" y="1204853"/>
                </a:lnTo>
                <a:lnTo>
                  <a:pt x="9248388" y="1204853"/>
                </a:lnTo>
                <a:lnTo>
                  <a:pt x="9272826" y="1199916"/>
                </a:lnTo>
                <a:lnTo>
                  <a:pt x="9292798" y="1186453"/>
                </a:lnTo>
                <a:lnTo>
                  <a:pt x="9306271" y="1166483"/>
                </a:lnTo>
                <a:lnTo>
                  <a:pt x="9311213" y="1142028"/>
                </a:lnTo>
                <a:lnTo>
                  <a:pt x="9311213" y="62835"/>
                </a:lnTo>
                <a:lnTo>
                  <a:pt x="9306271" y="38378"/>
                </a:lnTo>
                <a:lnTo>
                  <a:pt x="9292798" y="18405"/>
                </a:lnTo>
                <a:lnTo>
                  <a:pt x="9272826" y="4938"/>
                </a:lnTo>
                <a:lnTo>
                  <a:pt x="9248388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49737" y="2958812"/>
            <a:ext cx="9306560" cy="4098925"/>
          </a:xfrm>
          <a:custGeom>
            <a:avLst/>
            <a:gdLst/>
            <a:ahLst/>
            <a:cxnLst/>
            <a:rect l="l" t="t" r="r" b="b"/>
            <a:pathLst>
              <a:path w="9306560" h="4098925">
                <a:moveTo>
                  <a:pt x="9243174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4035740"/>
                </a:lnTo>
                <a:lnTo>
                  <a:pt x="4938" y="4060196"/>
                </a:lnTo>
                <a:lnTo>
                  <a:pt x="18403" y="4080166"/>
                </a:lnTo>
                <a:lnTo>
                  <a:pt x="38373" y="4093629"/>
                </a:lnTo>
                <a:lnTo>
                  <a:pt x="62825" y="4098566"/>
                </a:lnTo>
                <a:lnTo>
                  <a:pt x="9243174" y="4098566"/>
                </a:lnTo>
                <a:lnTo>
                  <a:pt x="9267612" y="4093629"/>
                </a:lnTo>
                <a:lnTo>
                  <a:pt x="9287583" y="4080166"/>
                </a:lnTo>
                <a:lnTo>
                  <a:pt x="9301056" y="4060196"/>
                </a:lnTo>
                <a:lnTo>
                  <a:pt x="9305999" y="4035740"/>
                </a:lnTo>
                <a:lnTo>
                  <a:pt x="9305999" y="62825"/>
                </a:lnTo>
                <a:lnTo>
                  <a:pt x="9301056" y="38369"/>
                </a:lnTo>
                <a:lnTo>
                  <a:pt x="9287583" y="18399"/>
                </a:lnTo>
                <a:lnTo>
                  <a:pt x="9267612" y="4936"/>
                </a:lnTo>
                <a:lnTo>
                  <a:pt x="9243174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345" dirty="0"/>
              <a:t>Mock</a:t>
            </a:r>
            <a:r>
              <a:rPr spc="-905" dirty="0"/>
              <a:t> </a:t>
            </a:r>
            <a:r>
              <a:rPr spc="-240" dirty="0"/>
              <a:t>Data</a:t>
            </a:r>
            <a:r>
              <a:rPr lang="ko-KR" altLang="en-US" spc="-240" dirty="0"/>
              <a:t> </a:t>
            </a:r>
            <a:r>
              <a:rPr lang="ko-KR" altLang="en-US" spc="-240" dirty="0" smtClean="0"/>
              <a:t>사용</a:t>
            </a:r>
            <a:endParaRPr spc="-240" dirty="0"/>
          </a:p>
        </p:txBody>
      </p:sp>
      <p:sp>
        <p:nvSpPr>
          <p:cNvPr id="5" name="object 5"/>
          <p:cNvSpPr/>
          <p:nvPr/>
        </p:nvSpPr>
        <p:spPr>
          <a:xfrm>
            <a:off x="1437369" y="1953972"/>
            <a:ext cx="8307705" cy="1205230"/>
          </a:xfrm>
          <a:custGeom>
            <a:avLst/>
            <a:gdLst/>
            <a:ahLst/>
            <a:cxnLst/>
            <a:rect l="l" t="t" r="r" b="b"/>
            <a:pathLst>
              <a:path w="8307705" h="1205230">
                <a:moveTo>
                  <a:pt x="8244440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1142028"/>
                </a:lnTo>
                <a:lnTo>
                  <a:pt x="4936" y="1166479"/>
                </a:lnTo>
                <a:lnTo>
                  <a:pt x="18399" y="1186449"/>
                </a:lnTo>
                <a:lnTo>
                  <a:pt x="38369" y="1199915"/>
                </a:lnTo>
                <a:lnTo>
                  <a:pt x="62825" y="1204853"/>
                </a:lnTo>
                <a:lnTo>
                  <a:pt x="8244440" y="1204853"/>
                </a:lnTo>
                <a:lnTo>
                  <a:pt x="8268895" y="1199915"/>
                </a:lnTo>
                <a:lnTo>
                  <a:pt x="8288865" y="1186449"/>
                </a:lnTo>
                <a:lnTo>
                  <a:pt x="8302328" y="1166479"/>
                </a:lnTo>
                <a:lnTo>
                  <a:pt x="8307265" y="1142028"/>
                </a:lnTo>
                <a:lnTo>
                  <a:pt x="8307265" y="62825"/>
                </a:lnTo>
                <a:lnTo>
                  <a:pt x="8302328" y="38369"/>
                </a:lnTo>
                <a:lnTo>
                  <a:pt x="8288865" y="18399"/>
                </a:lnTo>
                <a:lnTo>
                  <a:pt x="8268895" y="4936"/>
                </a:lnTo>
                <a:lnTo>
                  <a:pt x="8244440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37369" y="2972537"/>
            <a:ext cx="8307705" cy="5633085"/>
          </a:xfrm>
          <a:custGeom>
            <a:avLst/>
            <a:gdLst/>
            <a:ahLst/>
            <a:cxnLst/>
            <a:rect l="l" t="t" r="r" b="b"/>
            <a:pathLst>
              <a:path w="8307705" h="5633084">
                <a:moveTo>
                  <a:pt x="8244440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5570207"/>
                </a:lnTo>
                <a:lnTo>
                  <a:pt x="4936" y="5594663"/>
                </a:lnTo>
                <a:lnTo>
                  <a:pt x="18399" y="5614632"/>
                </a:lnTo>
                <a:lnTo>
                  <a:pt x="38369" y="5628095"/>
                </a:lnTo>
                <a:lnTo>
                  <a:pt x="62825" y="5633032"/>
                </a:lnTo>
                <a:lnTo>
                  <a:pt x="8244440" y="5633032"/>
                </a:lnTo>
                <a:lnTo>
                  <a:pt x="8268895" y="5628095"/>
                </a:lnTo>
                <a:lnTo>
                  <a:pt x="8288865" y="5614632"/>
                </a:lnTo>
                <a:lnTo>
                  <a:pt x="8302328" y="5594663"/>
                </a:lnTo>
                <a:lnTo>
                  <a:pt x="8307265" y="5570207"/>
                </a:lnTo>
                <a:lnTo>
                  <a:pt x="8307265" y="62825"/>
                </a:lnTo>
                <a:lnTo>
                  <a:pt x="8302328" y="38369"/>
                </a:lnTo>
                <a:lnTo>
                  <a:pt x="8288865" y="18399"/>
                </a:lnTo>
                <a:lnTo>
                  <a:pt x="8268895" y="4936"/>
                </a:lnTo>
                <a:lnTo>
                  <a:pt x="8244440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29767" y="6649483"/>
            <a:ext cx="8322458" cy="1347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71651" y="6659954"/>
            <a:ext cx="8239125" cy="1263650"/>
          </a:xfrm>
          <a:custGeom>
            <a:avLst/>
            <a:gdLst/>
            <a:ahLst/>
            <a:cxnLst/>
            <a:rect l="l" t="t" r="r" b="b"/>
            <a:pathLst>
              <a:path w="8239125" h="1263650">
                <a:moveTo>
                  <a:pt x="0" y="0"/>
                </a:moveTo>
                <a:lnTo>
                  <a:pt x="8238691" y="0"/>
                </a:lnTo>
                <a:lnTo>
                  <a:pt x="8238691" y="1263437"/>
                </a:lnTo>
                <a:lnTo>
                  <a:pt x="0" y="1263437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29767" y="4088220"/>
            <a:ext cx="8322458" cy="572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1651" y="4098692"/>
            <a:ext cx="8239125" cy="488950"/>
          </a:xfrm>
          <a:custGeom>
            <a:avLst/>
            <a:gdLst/>
            <a:ahLst/>
            <a:cxnLst/>
            <a:rect l="l" t="t" r="r" b="b"/>
            <a:pathLst>
              <a:path w="8239125" h="488950">
                <a:moveTo>
                  <a:pt x="0" y="0"/>
                </a:moveTo>
                <a:lnTo>
                  <a:pt x="8238691" y="0"/>
                </a:lnTo>
                <a:lnTo>
                  <a:pt x="8238691" y="488592"/>
                </a:lnTo>
                <a:lnTo>
                  <a:pt x="0" y="488592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02418" y="5917134"/>
            <a:ext cx="358394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1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1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3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20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20" dirty="0">
                <a:solidFill>
                  <a:srgbClr val="F9F9F5"/>
                </a:solidFill>
                <a:latin typeface="Courier New"/>
                <a:cs typeface="Courier New"/>
              </a:rPr>
              <a:t>[];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67350" y="3189134"/>
            <a:ext cx="1081405" cy="871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2500"/>
              </a:lnSpc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 import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998923" y="3268003"/>
            <a:ext cx="6183630" cy="793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Component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r>
              <a:rPr sz="2300" spc="-90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'@angular/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core'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62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r>
              <a:rPr sz="2300" spc="-3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'./car-part'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159984" y="4068305"/>
            <a:ext cx="2381267" cy="51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94054" y="2253542"/>
            <a:ext cx="444500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car-parts.component.ts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46408" y="4712983"/>
            <a:ext cx="2147570" cy="1170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 marL="22860">
              <a:spcBef>
                <a:spcPts val="535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22860">
              <a:spcBef>
                <a:spcPts val="290"/>
              </a:spcBef>
            </a:pPr>
            <a:r>
              <a:rPr sz="2300" dirty="0">
                <a:solidFill>
                  <a:srgbClr val="75E0F2"/>
                </a:solidFill>
                <a:latin typeface="Courier New"/>
                <a:cs typeface="Courier New"/>
              </a:rPr>
              <a:t>export</a:t>
            </a:r>
            <a:r>
              <a:rPr sz="2300" spc="-90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44089" y="5519243"/>
            <a:ext cx="33686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29122" y="7906603"/>
            <a:ext cx="55372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71651" y="4098692"/>
            <a:ext cx="8239125" cy="392415"/>
          </a:xfrm>
          <a:prstGeom prst="rect">
            <a:avLst/>
          </a:prstGeom>
        </p:spPr>
        <p:txBody>
          <a:bodyPr vert="horz" wrap="square" lIns="0" tIns="38100" rIns="0" bIns="0" rtlCol="0">
            <a:spAutoFit/>
          </a:bodyPr>
          <a:lstStyle/>
          <a:p>
            <a:pPr marL="307975">
              <a:spcBef>
                <a:spcPts val="30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'./mocks'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6008620" y="5100408"/>
            <a:ext cx="21367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are the</a:t>
            </a:r>
            <a:r>
              <a:rPr sz="2300" spc="-8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very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295839" y="5100406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best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730430" y="4676180"/>
            <a:ext cx="5127625" cy="1950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>
              <a:lnSpc>
                <a:spcPct val="11050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"name"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"Super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Tires"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  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364490" marR="5080">
              <a:lnSpc>
                <a:spcPct val="11050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"description"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"These</a:t>
            </a:r>
            <a:r>
              <a:rPr sz="2300" spc="-8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tires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"inStock"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5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 dirty="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"price"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4.99</a:t>
            </a:r>
            <a:endParaRPr sz="2300" dirty="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},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 },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-6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}];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604779" y="2253544"/>
            <a:ext cx="2945765" cy="1221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95" dirty="0">
                <a:solidFill>
                  <a:srgbClr val="DCDEE0"/>
                </a:solidFill>
                <a:latin typeface="Arial Black"/>
                <a:cs typeface="Arial Black"/>
              </a:rPr>
              <a:t>mocks.ts</a:t>
            </a:r>
            <a:endParaRPr sz="2950">
              <a:latin typeface="Arial Black"/>
              <a:cs typeface="Arial Black"/>
            </a:endParaRPr>
          </a:p>
          <a:p>
            <a:pPr>
              <a:spcBef>
                <a:spcPts val="45"/>
              </a:spcBef>
            </a:pPr>
            <a:endParaRPr sz="2750">
              <a:latin typeface="Times New Roman"/>
              <a:cs typeface="Times New Roman"/>
            </a:endParaRPr>
          </a:p>
          <a:p>
            <a:pPr marL="116839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3700463" y="3110940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932038" y="3110940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'./car-part';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709486" y="3817389"/>
            <a:ext cx="3896360" cy="871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5445" marR="5080" indent="-373380">
              <a:lnSpc>
                <a:spcPct val="122500"/>
              </a:lnSpc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 const</a:t>
            </a:r>
            <a:r>
              <a:rPr sz="2300" spc="-9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"id"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1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4756098" y="3896256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[]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5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471651" y="6659954"/>
            <a:ext cx="8239125" cy="1181733"/>
          </a:xfrm>
          <a:prstGeom prst="rect">
            <a:avLst/>
          </a:prstGeom>
        </p:spPr>
        <p:txBody>
          <a:bodyPr vert="horz" wrap="square" lIns="0" tIns="42544" rIns="0" bIns="0" rtlCol="0">
            <a:spAutoFit/>
          </a:bodyPr>
          <a:lstStyle/>
          <a:p>
            <a:pPr marL="617855">
              <a:spcBef>
                <a:spcPts val="334"/>
              </a:spcBef>
            </a:pP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ngOnInit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r>
              <a:rPr sz="2300" spc="-5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969644">
              <a:spcBef>
                <a:spcPts val="29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this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 marL="617855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468656" y="7121882"/>
            <a:ext cx="7676739" cy="1145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21100"/>
              </a:lnSpc>
            </a:pPr>
            <a:r>
              <a:rPr lang="en-US" altLang="ko-KR" sz="2950" spc="10" dirty="0">
                <a:solidFill>
                  <a:schemeClr val="bg1"/>
                </a:solidFill>
                <a:latin typeface="Courier New"/>
                <a:cs typeface="Courier New"/>
              </a:rPr>
              <a:t>let </a:t>
            </a:r>
            <a:r>
              <a:rPr lang="ko-KR" altLang="en-US" sz="2950" spc="-35" dirty="0">
                <a:solidFill>
                  <a:schemeClr val="bg1"/>
                </a:solidFill>
                <a:latin typeface="Lucida Sans"/>
                <a:cs typeface="Lucida Sans"/>
              </a:rPr>
              <a:t>대신에 </a:t>
            </a:r>
            <a:r>
              <a:rPr lang="en-US" altLang="ko-KR" sz="3200" spc="20" dirty="0" err="1">
                <a:solidFill>
                  <a:schemeClr val="bg1"/>
                </a:solidFill>
                <a:latin typeface="Courier New"/>
                <a:cs typeface="Courier New"/>
              </a:rPr>
              <a:t>const</a:t>
            </a:r>
            <a:r>
              <a:rPr lang="ko-KR" altLang="en-US" sz="2950" spc="-35" dirty="0">
                <a:solidFill>
                  <a:schemeClr val="bg1"/>
                </a:solidFill>
                <a:latin typeface="Lucida Sans"/>
                <a:cs typeface="Lucida Sans"/>
              </a:rPr>
              <a:t>를 사용</a:t>
            </a:r>
            <a:r>
              <a:rPr lang="en-US" altLang="ko-KR" sz="2950" spc="-35" dirty="0">
                <a:solidFill>
                  <a:schemeClr val="bg1"/>
                </a:solidFill>
                <a:latin typeface="Lucida Sans"/>
                <a:cs typeface="Lucida Sans"/>
              </a:rPr>
              <a:t>:</a:t>
            </a:r>
            <a:r>
              <a:rPr lang="ko-KR" altLang="en-US" sz="2950" spc="-3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-100" dirty="0">
                <a:solidFill>
                  <a:schemeClr val="bg1"/>
                </a:solidFill>
                <a:latin typeface="Lucida Sans"/>
                <a:cs typeface="Lucida Sans"/>
              </a:rPr>
              <a:t>ES2015</a:t>
            </a:r>
            <a:r>
              <a:rPr sz="2950" spc="-17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175" dirty="0">
                <a:solidFill>
                  <a:schemeClr val="bg1"/>
                </a:solidFill>
                <a:latin typeface="Lucida Sans"/>
                <a:cs typeface="Lucida Sans"/>
              </a:rPr>
              <a:t>기능으로 </a:t>
            </a:r>
            <a:r>
              <a:rPr sz="2950" spc="10" dirty="0">
                <a:solidFill>
                  <a:schemeClr val="bg1"/>
                </a:solidFill>
                <a:latin typeface="Courier New"/>
                <a:cs typeface="Courier New"/>
              </a:rPr>
              <a:t>CARPARTS</a:t>
            </a:r>
            <a:r>
              <a:rPr sz="2950" spc="-101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ko-KR" altLang="en-US" sz="2950" spc="-40" dirty="0">
                <a:solidFill>
                  <a:schemeClr val="bg1"/>
                </a:solidFill>
                <a:latin typeface="Lucida Sans"/>
                <a:cs typeface="Lucida Sans"/>
              </a:rPr>
              <a:t>변수는 재 할당 될수 없다</a:t>
            </a:r>
            <a:r>
              <a:rPr lang="en-US" altLang="ko-KR" sz="2950" spc="-4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15794" y="6698131"/>
            <a:ext cx="1216205" cy="3121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251301" y="5622865"/>
            <a:ext cx="1036617" cy="6910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7568222" y="2253542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7484151" y="2253542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411340" y="8933343"/>
            <a:ext cx="15048865" cy="13341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1100"/>
              </a:lnSpc>
            </a:pPr>
            <a:r>
              <a:rPr sz="2950" spc="10" dirty="0">
                <a:solidFill>
                  <a:schemeClr val="bg1"/>
                </a:solidFill>
                <a:latin typeface="Courier New"/>
                <a:cs typeface="Courier New"/>
              </a:rPr>
              <a:t>ngOnInit</a:t>
            </a:r>
            <a:r>
              <a:rPr sz="2950" spc="-10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ko-KR" altLang="en-US"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함수는 컴포넌트가 초기화 된 직후 호출된다</a:t>
            </a:r>
            <a:r>
              <a:rPr lang="en-US" altLang="ko-KR"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r>
              <a:rPr lang="ko-KR" altLang="en-US"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altLang="ko-KR" sz="2950" b="1" spc="-215" dirty="0" smtClean="0">
                <a:solidFill>
                  <a:schemeClr val="bg1"/>
                </a:solidFill>
                <a:latin typeface="Arial Black"/>
                <a:cs typeface="Arial Black"/>
              </a:rPr>
              <a:t>Property</a:t>
            </a:r>
            <a:r>
              <a:rPr lang="ko-KR" altLang="en-US" sz="2950" b="1" spc="-215" dirty="0" smtClean="0">
                <a:solidFill>
                  <a:schemeClr val="bg1"/>
                </a:solidFill>
                <a:latin typeface="Arial Black"/>
                <a:cs typeface="Arial Black"/>
              </a:rPr>
              <a:t>를 </a:t>
            </a:r>
            <a:r>
              <a:rPr lang="ko-KR" altLang="en-US"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초기화 하기에 적합</a:t>
            </a:r>
            <a:r>
              <a:rPr lang="en-US" altLang="ko-KR"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22860">
              <a:spcBef>
                <a:spcPts val="2410"/>
              </a:spcBef>
            </a:pPr>
            <a:r>
              <a:rPr lang="ko-KR" altLang="en-US" sz="3100" b="1" i="1" spc="-33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생성자</a:t>
            </a:r>
            <a:r>
              <a:rPr lang="en-US" altLang="ko-KR" sz="3100" b="1" i="1" spc="-33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(</a:t>
            </a:r>
            <a:r>
              <a:rPr sz="3100" b="1" i="1" spc="-13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constructor</a:t>
            </a:r>
            <a:r>
              <a:rPr lang="en-US" altLang="ko-KR" sz="3100" b="1" i="1" spc="-13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)</a:t>
            </a:r>
            <a:r>
              <a:rPr lang="ko-KR" altLang="en-US" sz="3100" b="1" i="1" spc="-13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에서 초기화 할 수도 있지만</a:t>
            </a:r>
            <a:r>
              <a:rPr sz="3100" b="1" i="1" spc="-13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,  </a:t>
            </a:r>
            <a:r>
              <a:rPr lang="ko-KR" altLang="en-US" sz="3100" b="1" i="1" spc="-13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테스트가 힘들다는 단점이 있다</a:t>
            </a:r>
            <a:r>
              <a:rPr lang="en-US" altLang="ko-KR" sz="3100" b="1" i="1" spc="-13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.</a:t>
            </a: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95107" y="425421"/>
            <a:ext cx="10963275" cy="115095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240" dirty="0"/>
              <a:t>Component</a:t>
            </a:r>
            <a:r>
              <a:rPr spc="-835" dirty="0"/>
              <a:t> </a:t>
            </a:r>
            <a:r>
              <a:rPr spc="-300" dirty="0"/>
              <a:t>Architecture</a:t>
            </a:r>
          </a:p>
        </p:txBody>
      </p:sp>
      <p:sp>
        <p:nvSpPr>
          <p:cNvPr id="5" name="object 5"/>
          <p:cNvSpPr/>
          <p:nvPr/>
        </p:nvSpPr>
        <p:spPr>
          <a:xfrm>
            <a:off x="11289501" y="4835235"/>
            <a:ext cx="8405495" cy="1205230"/>
          </a:xfrm>
          <a:custGeom>
            <a:avLst/>
            <a:gdLst/>
            <a:ahLst/>
            <a:cxnLst/>
            <a:rect l="l" t="t" r="r" b="b"/>
            <a:pathLst>
              <a:path w="8405494" h="1205229">
                <a:moveTo>
                  <a:pt x="8342468" y="0"/>
                </a:moveTo>
                <a:lnTo>
                  <a:pt x="62825" y="0"/>
                </a:lnTo>
                <a:lnTo>
                  <a:pt x="38387" y="4936"/>
                </a:lnTo>
                <a:lnTo>
                  <a:pt x="18415" y="18399"/>
                </a:lnTo>
                <a:lnTo>
                  <a:pt x="4942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42" y="1166473"/>
                </a:lnTo>
                <a:lnTo>
                  <a:pt x="18415" y="1186442"/>
                </a:lnTo>
                <a:lnTo>
                  <a:pt x="38387" y="1199906"/>
                </a:lnTo>
                <a:lnTo>
                  <a:pt x="62825" y="1204842"/>
                </a:lnTo>
                <a:lnTo>
                  <a:pt x="8342468" y="1204842"/>
                </a:lnTo>
                <a:lnTo>
                  <a:pt x="8366906" y="1199906"/>
                </a:lnTo>
                <a:lnTo>
                  <a:pt x="8386878" y="1186442"/>
                </a:lnTo>
                <a:lnTo>
                  <a:pt x="8400351" y="1166473"/>
                </a:lnTo>
                <a:lnTo>
                  <a:pt x="8405293" y="1142017"/>
                </a:lnTo>
                <a:lnTo>
                  <a:pt x="8405293" y="62825"/>
                </a:lnTo>
                <a:lnTo>
                  <a:pt x="8400351" y="38369"/>
                </a:lnTo>
                <a:lnTo>
                  <a:pt x="8386878" y="18399"/>
                </a:lnTo>
                <a:lnTo>
                  <a:pt x="8366906" y="4936"/>
                </a:lnTo>
                <a:lnTo>
                  <a:pt x="8342468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89501" y="5853792"/>
            <a:ext cx="8405495" cy="5259705"/>
          </a:xfrm>
          <a:custGeom>
            <a:avLst/>
            <a:gdLst/>
            <a:ahLst/>
            <a:cxnLst/>
            <a:rect l="l" t="t" r="r" b="b"/>
            <a:pathLst>
              <a:path w="8405494" h="5259705">
                <a:moveTo>
                  <a:pt x="8342468" y="0"/>
                </a:moveTo>
                <a:lnTo>
                  <a:pt x="62825" y="0"/>
                </a:lnTo>
                <a:lnTo>
                  <a:pt x="38387" y="4938"/>
                </a:lnTo>
                <a:lnTo>
                  <a:pt x="18415" y="18403"/>
                </a:lnTo>
                <a:lnTo>
                  <a:pt x="4942" y="38373"/>
                </a:lnTo>
                <a:lnTo>
                  <a:pt x="0" y="62825"/>
                </a:lnTo>
                <a:lnTo>
                  <a:pt x="0" y="5196855"/>
                </a:lnTo>
                <a:lnTo>
                  <a:pt x="4942" y="5221309"/>
                </a:lnTo>
                <a:lnTo>
                  <a:pt x="18415" y="5241279"/>
                </a:lnTo>
                <a:lnTo>
                  <a:pt x="38387" y="5254743"/>
                </a:lnTo>
                <a:lnTo>
                  <a:pt x="62825" y="5259680"/>
                </a:lnTo>
                <a:lnTo>
                  <a:pt x="8342468" y="5259680"/>
                </a:lnTo>
                <a:lnTo>
                  <a:pt x="8366906" y="5254743"/>
                </a:lnTo>
                <a:lnTo>
                  <a:pt x="8386878" y="5241279"/>
                </a:lnTo>
                <a:lnTo>
                  <a:pt x="8400351" y="5221309"/>
                </a:lnTo>
                <a:lnTo>
                  <a:pt x="8405293" y="5196855"/>
                </a:lnTo>
                <a:lnTo>
                  <a:pt x="8405293" y="62825"/>
                </a:lnTo>
                <a:lnTo>
                  <a:pt x="8400351" y="38373"/>
                </a:lnTo>
                <a:lnTo>
                  <a:pt x="8386878" y="18403"/>
                </a:lnTo>
                <a:lnTo>
                  <a:pt x="8366906" y="4938"/>
                </a:lnTo>
                <a:lnTo>
                  <a:pt x="8342468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963304" y="6147496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194879" y="6147496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'@angular/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core'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63307" y="6576802"/>
            <a:ext cx="72961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843005" y="6576802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'./car-part'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547159" y="5133035"/>
            <a:ext cx="530542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ap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405" dirty="0">
                <a:solidFill>
                  <a:srgbClr val="DCDEE0"/>
                </a:solidFill>
                <a:latin typeface="Arial Black"/>
                <a:cs typeface="Arial Black"/>
              </a:rPr>
              <a:t>/</a:t>
            </a:r>
            <a:r>
              <a:rPr sz="2950" b="1" spc="-445" dirty="0">
                <a:solidFill>
                  <a:srgbClr val="DCDEE0"/>
                </a:solidFill>
                <a:latin typeface="Arial Black"/>
                <a:cs typeface="Arial Black"/>
              </a:rPr>
              <a:t>c</a:t>
            </a:r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ar</a:t>
            </a:r>
            <a:r>
              <a:rPr sz="2950" b="1" spc="-30" dirty="0">
                <a:solidFill>
                  <a:srgbClr val="DCDEE0"/>
                </a:solidFill>
                <a:latin typeface="Arial Black"/>
                <a:cs typeface="Arial Black"/>
              </a:rPr>
              <a:t>-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ar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330" dirty="0">
                <a:solidFill>
                  <a:srgbClr val="DCDEE0"/>
                </a:solidFill>
                <a:latin typeface="Arial Black"/>
                <a:cs typeface="Arial Black"/>
              </a:rPr>
              <a:t>s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445" dirty="0">
                <a:solidFill>
                  <a:srgbClr val="DCDEE0"/>
                </a:solidFill>
                <a:latin typeface="Arial Black"/>
                <a:cs typeface="Arial Black"/>
              </a:rPr>
              <a:t>c</a:t>
            </a:r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o</a:t>
            </a:r>
            <a:r>
              <a:rPr sz="2950" b="1" spc="-40" dirty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o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215" dirty="0">
                <a:solidFill>
                  <a:srgbClr val="DCDEE0"/>
                </a:solidFill>
                <a:latin typeface="Arial Black"/>
                <a:cs typeface="Arial Black"/>
              </a:rPr>
              <a:t>e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330" dirty="0">
                <a:solidFill>
                  <a:srgbClr val="DCDEE0"/>
                </a:solidFill>
                <a:latin typeface="Arial Black"/>
                <a:cs typeface="Arial Black"/>
              </a:rPr>
              <a:t>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609984" y="9477236"/>
            <a:ext cx="5655945" cy="1578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358140" marR="5080" indent="-346075">
              <a:lnSpc>
                <a:spcPts val="3130"/>
              </a:lnSpc>
              <a:spcBef>
                <a:spcPts val="85"/>
              </a:spcBef>
            </a:pPr>
            <a:r>
              <a:rPr sz="2300" dirty="0">
                <a:solidFill>
                  <a:srgbClr val="75E0F2"/>
                </a:solidFill>
                <a:latin typeface="Courier New"/>
                <a:cs typeface="Courier New"/>
              </a:rPr>
              <a:t>export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CarPartsComponent</a:t>
            </a:r>
            <a:r>
              <a:rPr sz="2300" spc="-8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 </a:t>
            </a:r>
            <a:r>
              <a:rPr sz="2300" spc="1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1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3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20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20" dirty="0">
                <a:solidFill>
                  <a:srgbClr val="F9F9F5"/>
                </a:solidFill>
                <a:latin typeface="Courier New"/>
                <a:cs typeface="Courier New"/>
              </a:rPr>
              <a:t>[];</a:t>
            </a:r>
            <a:endParaRPr sz="2300">
              <a:latin typeface="Courier New"/>
              <a:cs typeface="Courier New"/>
            </a:endParaRPr>
          </a:p>
          <a:p>
            <a:pPr marL="347345">
              <a:spcBef>
                <a:spcPts val="455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20455" y="6058114"/>
            <a:ext cx="1081405" cy="13328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25499"/>
              </a:lnSpc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 import  import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852026" y="6147494"/>
            <a:ext cx="1960880" cy="124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Component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62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785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3203915" y="7027050"/>
            <a:ext cx="178498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139248" y="7027050"/>
            <a:ext cx="26650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'./mocks'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1641397" y="7880271"/>
            <a:ext cx="213677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52674" y="8304498"/>
            <a:ext cx="21367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'car-parts'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993274" y="8655117"/>
            <a:ext cx="7767320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templateUrl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4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'app/car-parts.component.html'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styleUrls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'app/car-parts.component.css'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664870" y="2418774"/>
            <a:ext cx="931908" cy="9528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00496" y="1664870"/>
            <a:ext cx="1036617" cy="848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351121" y="2406984"/>
            <a:ext cx="514569" cy="16962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241764" y="4363835"/>
            <a:ext cx="532891" cy="63158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759108" y="3633397"/>
            <a:ext cx="1026146" cy="848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28194" y="5413447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301343" y="5759437"/>
            <a:ext cx="508526" cy="1287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311814" y="6825415"/>
            <a:ext cx="508526" cy="1287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342880" y="3994894"/>
            <a:ext cx="508535" cy="1287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484575" y="9678076"/>
            <a:ext cx="416306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365" dirty="0">
                <a:solidFill>
                  <a:schemeClr val="bg1"/>
                </a:solidFill>
                <a:latin typeface="Arial Black"/>
                <a:cs typeface="Arial Black"/>
              </a:rPr>
              <a:t>c</a:t>
            </a:r>
            <a:r>
              <a:rPr sz="2450" b="1" spc="-55" dirty="0">
                <a:solidFill>
                  <a:schemeClr val="bg1"/>
                </a:solidFill>
                <a:latin typeface="Arial Black"/>
                <a:cs typeface="Arial Black"/>
              </a:rPr>
              <a:t>ar</a:t>
            </a:r>
            <a:r>
              <a:rPr sz="2450" b="1" spc="-20" dirty="0">
                <a:solidFill>
                  <a:schemeClr val="bg1"/>
                </a:solidFill>
                <a:latin typeface="Arial Black"/>
                <a:cs typeface="Arial Black"/>
              </a:rPr>
              <a:t>-</a:t>
            </a:r>
            <a:r>
              <a:rPr sz="2450" b="1" spc="-70" dirty="0">
                <a:solidFill>
                  <a:schemeClr val="bg1"/>
                </a:solidFill>
                <a:latin typeface="Arial Black"/>
                <a:cs typeface="Arial Black"/>
              </a:rPr>
              <a:t>p</a:t>
            </a:r>
            <a:r>
              <a:rPr sz="2450" b="1" spc="-55" dirty="0">
                <a:solidFill>
                  <a:schemeClr val="bg1"/>
                </a:solidFill>
                <a:latin typeface="Arial Black"/>
                <a:cs typeface="Arial Black"/>
              </a:rPr>
              <a:t>ar</a:t>
            </a:r>
            <a:r>
              <a:rPr sz="2450" b="1" spc="-15" dirty="0">
                <a:solidFill>
                  <a:schemeClr val="bg1"/>
                </a:solidFill>
                <a:latin typeface="Arial Black"/>
                <a:cs typeface="Arial Black"/>
              </a:rPr>
              <a:t>t</a:t>
            </a:r>
            <a:r>
              <a:rPr sz="2450" b="1" spc="-270" dirty="0">
                <a:solidFill>
                  <a:schemeClr val="bg1"/>
                </a:solidFill>
                <a:latin typeface="Arial Black"/>
                <a:cs typeface="Arial Black"/>
              </a:rPr>
              <a:t>s</a:t>
            </a:r>
            <a:r>
              <a:rPr sz="2450" b="1" spc="-114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r>
              <a:rPr sz="2450" b="1" spc="-365" dirty="0">
                <a:solidFill>
                  <a:schemeClr val="bg1"/>
                </a:solidFill>
                <a:latin typeface="Arial Black"/>
                <a:cs typeface="Arial Black"/>
              </a:rPr>
              <a:t>c</a:t>
            </a:r>
            <a:r>
              <a:rPr sz="2450" b="1" spc="-110" dirty="0">
                <a:solidFill>
                  <a:schemeClr val="bg1"/>
                </a:solidFill>
                <a:latin typeface="Arial Black"/>
                <a:cs typeface="Arial Black"/>
              </a:rPr>
              <a:t>o</a:t>
            </a:r>
            <a:r>
              <a:rPr sz="2450" b="1" spc="-25" dirty="0">
                <a:solidFill>
                  <a:schemeClr val="bg1"/>
                </a:solidFill>
                <a:latin typeface="Arial Black"/>
                <a:cs typeface="Arial Black"/>
              </a:rPr>
              <a:t>m</a:t>
            </a:r>
            <a:r>
              <a:rPr sz="2450" b="1" spc="-70" dirty="0">
                <a:solidFill>
                  <a:schemeClr val="bg1"/>
                </a:solidFill>
                <a:latin typeface="Arial Black"/>
                <a:cs typeface="Arial Black"/>
              </a:rPr>
              <a:t>p</a:t>
            </a:r>
            <a:r>
              <a:rPr sz="2450" b="1" spc="-110" dirty="0">
                <a:solidFill>
                  <a:schemeClr val="bg1"/>
                </a:solidFill>
                <a:latin typeface="Arial Black"/>
                <a:cs typeface="Arial Black"/>
              </a:rPr>
              <a:t>o</a:t>
            </a:r>
            <a:r>
              <a:rPr sz="2450" b="1" spc="-10" dirty="0">
                <a:solidFill>
                  <a:schemeClr val="bg1"/>
                </a:solidFill>
                <a:latin typeface="Arial Black"/>
                <a:cs typeface="Arial Black"/>
              </a:rPr>
              <a:t>n</a:t>
            </a:r>
            <a:r>
              <a:rPr sz="2450" b="1" spc="-175" dirty="0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sz="2450" b="1" spc="-10" dirty="0">
                <a:solidFill>
                  <a:schemeClr val="bg1"/>
                </a:solidFill>
                <a:latin typeface="Arial Black"/>
                <a:cs typeface="Arial Black"/>
              </a:rPr>
              <a:t>n</a:t>
            </a:r>
            <a:r>
              <a:rPr sz="2450" b="1" spc="-15" dirty="0">
                <a:solidFill>
                  <a:schemeClr val="bg1"/>
                </a:solidFill>
                <a:latin typeface="Arial Black"/>
                <a:cs typeface="Arial Black"/>
              </a:rPr>
              <a:t>t</a:t>
            </a:r>
            <a:r>
              <a:rPr sz="2450" b="1" spc="-114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r>
              <a:rPr sz="2450" b="1" spc="-30" dirty="0">
                <a:solidFill>
                  <a:schemeClr val="bg1"/>
                </a:solidFill>
                <a:latin typeface="Arial Black"/>
                <a:cs typeface="Arial Black"/>
              </a:rPr>
              <a:t>html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484575" y="10390097"/>
            <a:ext cx="389001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30" dirty="0">
                <a:solidFill>
                  <a:schemeClr val="bg1"/>
                </a:solidFill>
                <a:latin typeface="Arial Black"/>
                <a:cs typeface="Arial Black"/>
              </a:rPr>
              <a:t>car-parts.component.css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628194" y="4366359"/>
            <a:ext cx="81672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266119" y="7644269"/>
            <a:ext cx="508535" cy="1287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266119" y="9806895"/>
            <a:ext cx="508535" cy="1287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628194" y="9423796"/>
            <a:ext cx="81672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628194" y="10188171"/>
            <a:ext cx="81672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510783" y="2746348"/>
            <a:ext cx="5746750" cy="15286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/>
            <a:r>
              <a:rPr sz="2450" b="1" spc="-80" dirty="0">
                <a:solidFill>
                  <a:schemeClr val="bg1"/>
                </a:solidFill>
                <a:latin typeface="Arial Black"/>
                <a:cs typeface="Arial Black"/>
              </a:rPr>
              <a:t>index.html</a:t>
            </a:r>
            <a:endParaRPr sz="24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12700">
              <a:spcBef>
                <a:spcPts val="1430"/>
              </a:spcBef>
            </a:pPr>
            <a:r>
              <a:rPr sz="2450" spc="-3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450" spc="10" dirty="0">
                <a:solidFill>
                  <a:schemeClr val="bg1"/>
                </a:solidFill>
                <a:latin typeface="Courier New"/>
                <a:cs typeface="Courier New"/>
              </a:rPr>
              <a:t>&lt;my-app&gt;</a:t>
            </a:r>
            <a:r>
              <a:rPr sz="2450" spc="-115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ko-KR" altLang="en-US" sz="2450" spc="-5" dirty="0">
                <a:solidFill>
                  <a:schemeClr val="bg1"/>
                </a:solidFill>
                <a:latin typeface="Lucida Sans"/>
                <a:cs typeface="Lucida Sans"/>
              </a:rPr>
              <a:t>태그와</a:t>
            </a:r>
            <a:r>
              <a:rPr sz="2450" spc="-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altLang="ko-KR" sz="2450" spc="-3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altLang="ko-KR" sz="2450" spc="10" dirty="0">
                <a:solidFill>
                  <a:schemeClr val="bg1"/>
                </a:solidFill>
                <a:latin typeface="Courier New"/>
                <a:cs typeface="Courier New"/>
              </a:rPr>
              <a:t>main.ts</a:t>
            </a:r>
            <a:r>
              <a:rPr lang="ko-KR" altLang="en-US" sz="2450" spc="-5" dirty="0">
                <a:solidFill>
                  <a:schemeClr val="bg1"/>
                </a:solidFill>
                <a:latin typeface="Lucida Sans"/>
                <a:cs typeface="Lucida Sans"/>
              </a:rPr>
              <a:t>를 로딩</a:t>
            </a:r>
            <a:endParaRPr sz="2450" dirty="0">
              <a:solidFill>
                <a:schemeClr val="bg1"/>
              </a:solidFill>
              <a:latin typeface="Courier New"/>
              <a:cs typeface="Courier New"/>
            </a:endParaRPr>
          </a:p>
          <a:p>
            <a:pPr marL="326390">
              <a:spcBef>
                <a:spcPts val="1675"/>
              </a:spcBef>
            </a:pPr>
            <a:r>
              <a:rPr sz="2450" b="1" spc="-95" dirty="0">
                <a:solidFill>
                  <a:schemeClr val="bg1"/>
                </a:solidFill>
                <a:latin typeface="Arial Black"/>
                <a:cs typeface="Arial Black"/>
              </a:rPr>
              <a:t>app</a:t>
            </a:r>
            <a:endParaRPr sz="24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4874588" y="3790439"/>
            <a:ext cx="2552494" cy="116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512311" y="4538414"/>
            <a:ext cx="6499225" cy="24878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90" dirty="0">
                <a:solidFill>
                  <a:schemeClr val="bg2">
                    <a:lumMod val="50000"/>
                  </a:schemeClr>
                </a:solidFill>
                <a:latin typeface="Arial Black"/>
                <a:cs typeface="Arial Black"/>
              </a:rPr>
              <a:t>main.ts</a:t>
            </a:r>
            <a:endParaRPr sz="2450" dirty="0">
              <a:solidFill>
                <a:schemeClr val="bg2">
                  <a:lumMod val="50000"/>
                </a:schemeClr>
              </a:solidFill>
              <a:latin typeface="Arial Black"/>
              <a:cs typeface="Arial Black"/>
            </a:endParaRPr>
          </a:p>
          <a:p>
            <a:pPr marL="12700">
              <a:spcBef>
                <a:spcPts val="1015"/>
              </a:spcBef>
            </a:pPr>
            <a:r>
              <a:rPr lang="ko-KR" altLang="en-US" sz="2450" spc="-25" dirty="0">
                <a:solidFill>
                  <a:schemeClr val="bg2">
                    <a:lumMod val="50000"/>
                  </a:schemeClr>
                </a:solidFill>
                <a:latin typeface="Lucida Sans"/>
                <a:cs typeface="Lucida Sans"/>
              </a:rPr>
              <a:t>메인 컴포넌트를 실행</a:t>
            </a:r>
            <a:endParaRPr sz="2450" dirty="0">
              <a:solidFill>
                <a:schemeClr val="bg2">
                  <a:lumMod val="50000"/>
                </a:schemeClr>
              </a:solidFill>
              <a:latin typeface="Lucida Sans"/>
              <a:cs typeface="Lucida Sans"/>
            </a:endParaRPr>
          </a:p>
          <a:p>
            <a:pPr marL="43815">
              <a:spcBef>
                <a:spcPts val="1265"/>
              </a:spcBef>
            </a:pPr>
            <a:r>
              <a:rPr sz="2450" b="1" spc="-105" dirty="0">
                <a:solidFill>
                  <a:schemeClr val="bg2">
                    <a:lumMod val="50000"/>
                  </a:schemeClr>
                </a:solidFill>
                <a:latin typeface="Arial Black"/>
                <a:cs typeface="Arial Black"/>
              </a:rPr>
              <a:t>app.component.ts</a:t>
            </a:r>
            <a:endParaRPr sz="2450" dirty="0">
              <a:solidFill>
                <a:schemeClr val="bg2">
                  <a:lumMod val="50000"/>
                </a:schemeClr>
              </a:solidFill>
              <a:latin typeface="Arial Black"/>
              <a:cs typeface="Arial Black"/>
            </a:endParaRPr>
          </a:p>
          <a:p>
            <a:pPr marL="12700">
              <a:spcBef>
                <a:spcPts val="1015"/>
              </a:spcBef>
            </a:pPr>
            <a:r>
              <a:rPr lang="ko-KR" altLang="en-US" sz="2450" spc="-25" dirty="0">
                <a:solidFill>
                  <a:schemeClr val="bg2">
                    <a:lumMod val="50000"/>
                  </a:schemeClr>
                </a:solidFill>
                <a:latin typeface="Lucida Sans"/>
                <a:cs typeface="Lucida Sans"/>
              </a:rPr>
              <a:t>헤더와 하위 컴포넌트 로딩</a:t>
            </a:r>
            <a:endParaRPr sz="2450" dirty="0">
              <a:solidFill>
                <a:schemeClr val="bg2">
                  <a:lumMod val="50000"/>
                </a:schemeClr>
              </a:solidFill>
              <a:latin typeface="Lucida Sans"/>
              <a:cs typeface="Lucida Sans"/>
            </a:endParaRPr>
          </a:p>
          <a:p>
            <a:pPr marL="43815">
              <a:spcBef>
                <a:spcPts val="1430"/>
              </a:spcBef>
            </a:pPr>
            <a:r>
              <a:rPr sz="2450" b="1" spc="-105" dirty="0">
                <a:solidFill>
                  <a:schemeClr val="bg2">
                    <a:lumMod val="50000"/>
                  </a:schemeClr>
                </a:solidFill>
                <a:latin typeface="Arial Black"/>
                <a:cs typeface="Arial Black"/>
              </a:rPr>
              <a:t>car-parts.component.ts</a:t>
            </a:r>
            <a:endParaRPr sz="2450" dirty="0">
              <a:solidFill>
                <a:schemeClr val="bg2">
                  <a:lumMod val="50000"/>
                </a:schemeClr>
              </a:solidFill>
              <a:latin typeface="Arial Black"/>
              <a:cs typeface="Arial Black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628194" y="6450067"/>
            <a:ext cx="827199" cy="16753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494409" y="5523370"/>
            <a:ext cx="2227735" cy="56464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266119" y="10555085"/>
            <a:ext cx="508535" cy="12879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2287061" y="8669045"/>
            <a:ext cx="508535" cy="1287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628194" y="8303411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495046" y="7500132"/>
            <a:ext cx="2325370" cy="18992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00" dirty="0">
                <a:solidFill>
                  <a:schemeClr val="bg1"/>
                </a:solidFill>
                <a:latin typeface="Arial Black"/>
                <a:cs typeface="Arial Black"/>
              </a:rPr>
              <a:t>car-part.ts</a:t>
            </a:r>
            <a:endParaRPr sz="24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22860">
              <a:spcBef>
                <a:spcPts val="935"/>
              </a:spcBef>
            </a:pPr>
            <a:r>
              <a:rPr lang="ko-KR" altLang="en-US" sz="2450" spc="-55" dirty="0">
                <a:solidFill>
                  <a:schemeClr val="bg1"/>
                </a:solidFill>
                <a:latin typeface="Lucida Sans"/>
                <a:cs typeface="Lucida Sans"/>
              </a:rPr>
              <a:t>데이터 모델</a:t>
            </a:r>
            <a:endParaRPr sz="24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12700">
              <a:spcBef>
                <a:spcPts val="1180"/>
              </a:spcBef>
            </a:pPr>
            <a:r>
              <a:rPr sz="2450" b="1" spc="-160" dirty="0">
                <a:solidFill>
                  <a:schemeClr val="bg1"/>
                </a:solidFill>
                <a:latin typeface="Arial Black"/>
                <a:cs typeface="Arial Black"/>
              </a:rPr>
              <a:t>mocks.ts</a:t>
            </a:r>
            <a:endParaRPr sz="24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22860">
              <a:spcBef>
                <a:spcPts val="935"/>
              </a:spcBef>
            </a:pPr>
            <a:r>
              <a:rPr lang="ko-KR" altLang="en-US" sz="2450" spc="-55" dirty="0">
                <a:solidFill>
                  <a:schemeClr val="bg1"/>
                </a:solidFill>
                <a:latin typeface="Lucida Sans"/>
                <a:cs typeface="Lucida Sans"/>
              </a:rPr>
              <a:t>테스트용 데이터</a:t>
            </a:r>
            <a:endParaRPr sz="24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5381234" y="5932177"/>
            <a:ext cx="6192130" cy="197854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428454" y="7224473"/>
            <a:ext cx="6006465" cy="1509395"/>
          </a:xfrm>
          <a:custGeom>
            <a:avLst/>
            <a:gdLst/>
            <a:ahLst/>
            <a:cxnLst/>
            <a:rect l="l" t="t" r="r" b="b"/>
            <a:pathLst>
              <a:path w="6006465" h="1509395">
                <a:moveTo>
                  <a:pt x="198527" y="1476897"/>
                </a:moveTo>
                <a:lnTo>
                  <a:pt x="190088" y="1476897"/>
                </a:lnTo>
                <a:lnTo>
                  <a:pt x="185941" y="1487368"/>
                </a:lnTo>
                <a:lnTo>
                  <a:pt x="191100" y="1487368"/>
                </a:lnTo>
                <a:lnTo>
                  <a:pt x="198527" y="1476897"/>
                </a:lnTo>
                <a:close/>
              </a:path>
              <a:path w="6006465" h="1509395">
                <a:moveTo>
                  <a:pt x="247994" y="1476897"/>
                </a:moveTo>
                <a:lnTo>
                  <a:pt x="198527" y="1476897"/>
                </a:lnTo>
                <a:lnTo>
                  <a:pt x="210371" y="1487368"/>
                </a:lnTo>
                <a:lnTo>
                  <a:pt x="227239" y="1487368"/>
                </a:lnTo>
                <a:lnTo>
                  <a:pt x="247994" y="1476897"/>
                </a:lnTo>
                <a:close/>
              </a:path>
              <a:path w="6006465" h="1509395">
                <a:moveTo>
                  <a:pt x="172884" y="1466426"/>
                </a:moveTo>
                <a:lnTo>
                  <a:pt x="158548" y="1466426"/>
                </a:lnTo>
                <a:lnTo>
                  <a:pt x="158931" y="1476897"/>
                </a:lnTo>
                <a:lnTo>
                  <a:pt x="169607" y="1476897"/>
                </a:lnTo>
                <a:lnTo>
                  <a:pt x="172884" y="1466426"/>
                </a:lnTo>
                <a:close/>
              </a:path>
              <a:path w="6006465" h="1509395">
                <a:moveTo>
                  <a:pt x="214000" y="1466426"/>
                </a:moveTo>
                <a:lnTo>
                  <a:pt x="192590" y="1466426"/>
                </a:lnTo>
                <a:lnTo>
                  <a:pt x="191994" y="1476897"/>
                </a:lnTo>
                <a:lnTo>
                  <a:pt x="207549" y="1476897"/>
                </a:lnTo>
                <a:lnTo>
                  <a:pt x="214000" y="1466426"/>
                </a:lnTo>
                <a:close/>
              </a:path>
              <a:path w="6006465" h="1509395">
                <a:moveTo>
                  <a:pt x="245893" y="1466426"/>
                </a:moveTo>
                <a:lnTo>
                  <a:pt x="236746" y="1466426"/>
                </a:lnTo>
                <a:lnTo>
                  <a:pt x="225972" y="1476897"/>
                </a:lnTo>
                <a:lnTo>
                  <a:pt x="243510" y="1476897"/>
                </a:lnTo>
                <a:lnTo>
                  <a:pt x="245893" y="1466426"/>
                </a:lnTo>
                <a:close/>
              </a:path>
              <a:path w="6006465" h="1509395">
                <a:moveTo>
                  <a:pt x="243576" y="1476828"/>
                </a:moveTo>
                <a:close/>
              </a:path>
              <a:path w="6006465" h="1509395">
                <a:moveTo>
                  <a:pt x="271007" y="1466426"/>
                </a:moveTo>
                <a:lnTo>
                  <a:pt x="253480" y="1466426"/>
                </a:lnTo>
                <a:lnTo>
                  <a:pt x="243576" y="1476828"/>
                </a:lnTo>
                <a:lnTo>
                  <a:pt x="262944" y="1476897"/>
                </a:lnTo>
                <a:lnTo>
                  <a:pt x="271007" y="1466426"/>
                </a:lnTo>
                <a:close/>
              </a:path>
              <a:path w="6006465" h="1509395">
                <a:moveTo>
                  <a:pt x="283122" y="1466426"/>
                </a:moveTo>
                <a:lnTo>
                  <a:pt x="271007" y="1466426"/>
                </a:lnTo>
                <a:lnTo>
                  <a:pt x="272316" y="1476897"/>
                </a:lnTo>
                <a:lnTo>
                  <a:pt x="283122" y="1466426"/>
                </a:lnTo>
                <a:close/>
              </a:path>
              <a:path w="6006465" h="1509395">
                <a:moveTo>
                  <a:pt x="287321" y="1466426"/>
                </a:moveTo>
                <a:lnTo>
                  <a:pt x="283122" y="1466426"/>
                </a:lnTo>
                <a:lnTo>
                  <a:pt x="288137" y="1476897"/>
                </a:lnTo>
                <a:lnTo>
                  <a:pt x="287321" y="1466426"/>
                </a:lnTo>
                <a:close/>
              </a:path>
              <a:path w="6006465" h="1509395">
                <a:moveTo>
                  <a:pt x="314210" y="1466426"/>
                </a:moveTo>
                <a:lnTo>
                  <a:pt x="292692" y="1466426"/>
                </a:lnTo>
                <a:lnTo>
                  <a:pt x="296985" y="1476897"/>
                </a:lnTo>
                <a:lnTo>
                  <a:pt x="306342" y="1476897"/>
                </a:lnTo>
                <a:lnTo>
                  <a:pt x="314210" y="1466426"/>
                </a:lnTo>
                <a:close/>
              </a:path>
              <a:path w="6006465" h="1509395">
                <a:moveTo>
                  <a:pt x="173607" y="1455955"/>
                </a:moveTo>
                <a:lnTo>
                  <a:pt x="172183" y="1455955"/>
                </a:lnTo>
                <a:lnTo>
                  <a:pt x="162246" y="1466426"/>
                </a:lnTo>
                <a:lnTo>
                  <a:pt x="164159" y="1466426"/>
                </a:lnTo>
                <a:lnTo>
                  <a:pt x="173607" y="1455955"/>
                </a:lnTo>
                <a:close/>
              </a:path>
              <a:path w="6006465" h="1509395">
                <a:moveTo>
                  <a:pt x="238254" y="1455955"/>
                </a:moveTo>
                <a:lnTo>
                  <a:pt x="173607" y="1455955"/>
                </a:lnTo>
                <a:lnTo>
                  <a:pt x="178778" y="1466426"/>
                </a:lnTo>
                <a:lnTo>
                  <a:pt x="230354" y="1466426"/>
                </a:lnTo>
                <a:lnTo>
                  <a:pt x="235730" y="1460992"/>
                </a:lnTo>
                <a:lnTo>
                  <a:pt x="238254" y="1455955"/>
                </a:lnTo>
                <a:close/>
              </a:path>
              <a:path w="6006465" h="1509395">
                <a:moveTo>
                  <a:pt x="250480" y="1455955"/>
                </a:moveTo>
                <a:lnTo>
                  <a:pt x="240715" y="1455955"/>
                </a:lnTo>
                <a:lnTo>
                  <a:pt x="235730" y="1460992"/>
                </a:lnTo>
                <a:lnTo>
                  <a:pt x="233008" y="1466426"/>
                </a:lnTo>
                <a:lnTo>
                  <a:pt x="241967" y="1466426"/>
                </a:lnTo>
                <a:lnTo>
                  <a:pt x="250480" y="1455955"/>
                </a:lnTo>
                <a:close/>
              </a:path>
              <a:path w="6006465" h="1509395">
                <a:moveTo>
                  <a:pt x="277365" y="1455955"/>
                </a:moveTo>
                <a:lnTo>
                  <a:pt x="255869" y="1455955"/>
                </a:lnTo>
                <a:lnTo>
                  <a:pt x="258484" y="1466426"/>
                </a:lnTo>
                <a:lnTo>
                  <a:pt x="270856" y="1466426"/>
                </a:lnTo>
                <a:lnTo>
                  <a:pt x="277365" y="1455955"/>
                </a:lnTo>
                <a:close/>
              </a:path>
              <a:path w="6006465" h="1509395">
                <a:moveTo>
                  <a:pt x="306624" y="1455955"/>
                </a:moveTo>
                <a:lnTo>
                  <a:pt x="288657" y="1455955"/>
                </a:lnTo>
                <a:lnTo>
                  <a:pt x="294744" y="1466426"/>
                </a:lnTo>
                <a:lnTo>
                  <a:pt x="304451" y="1466426"/>
                </a:lnTo>
                <a:lnTo>
                  <a:pt x="306624" y="1455955"/>
                </a:lnTo>
                <a:close/>
              </a:path>
              <a:path w="6006465" h="1509395">
                <a:moveTo>
                  <a:pt x="368736" y="1455955"/>
                </a:moveTo>
                <a:lnTo>
                  <a:pt x="314252" y="1455955"/>
                </a:lnTo>
                <a:lnTo>
                  <a:pt x="312493" y="1466426"/>
                </a:lnTo>
                <a:lnTo>
                  <a:pt x="353936" y="1466426"/>
                </a:lnTo>
                <a:lnTo>
                  <a:pt x="368736" y="1455955"/>
                </a:lnTo>
                <a:close/>
              </a:path>
              <a:path w="6006465" h="1509395">
                <a:moveTo>
                  <a:pt x="408321" y="1455955"/>
                </a:moveTo>
                <a:lnTo>
                  <a:pt x="389515" y="1455955"/>
                </a:lnTo>
                <a:lnTo>
                  <a:pt x="385272" y="1466426"/>
                </a:lnTo>
                <a:lnTo>
                  <a:pt x="400216" y="1466426"/>
                </a:lnTo>
                <a:lnTo>
                  <a:pt x="408321" y="1455955"/>
                </a:lnTo>
                <a:close/>
              </a:path>
              <a:path w="6006465" h="1509395">
                <a:moveTo>
                  <a:pt x="459284" y="1455955"/>
                </a:moveTo>
                <a:lnTo>
                  <a:pt x="447854" y="1455955"/>
                </a:lnTo>
                <a:lnTo>
                  <a:pt x="441703" y="1466426"/>
                </a:lnTo>
                <a:lnTo>
                  <a:pt x="459692" y="1466426"/>
                </a:lnTo>
                <a:lnTo>
                  <a:pt x="459284" y="1455955"/>
                </a:lnTo>
                <a:close/>
              </a:path>
              <a:path w="6006465" h="1509395">
                <a:moveTo>
                  <a:pt x="472750" y="1455955"/>
                </a:moveTo>
                <a:lnTo>
                  <a:pt x="459692" y="1466426"/>
                </a:lnTo>
                <a:lnTo>
                  <a:pt x="460400" y="1466426"/>
                </a:lnTo>
                <a:lnTo>
                  <a:pt x="472750" y="1455955"/>
                </a:lnTo>
                <a:close/>
              </a:path>
              <a:path w="6006465" h="1509395">
                <a:moveTo>
                  <a:pt x="520296" y="1455955"/>
                </a:moveTo>
                <a:lnTo>
                  <a:pt x="481011" y="1455955"/>
                </a:lnTo>
                <a:lnTo>
                  <a:pt x="484466" y="1466426"/>
                </a:lnTo>
                <a:lnTo>
                  <a:pt x="512853" y="1466426"/>
                </a:lnTo>
                <a:lnTo>
                  <a:pt x="520296" y="1455955"/>
                </a:lnTo>
                <a:close/>
              </a:path>
              <a:path w="6006465" h="1509395">
                <a:moveTo>
                  <a:pt x="240715" y="1455955"/>
                </a:moveTo>
                <a:lnTo>
                  <a:pt x="238254" y="1455955"/>
                </a:lnTo>
                <a:lnTo>
                  <a:pt x="235730" y="1460992"/>
                </a:lnTo>
                <a:lnTo>
                  <a:pt x="240715" y="1455955"/>
                </a:lnTo>
                <a:close/>
              </a:path>
              <a:path w="6006465" h="1509395">
                <a:moveTo>
                  <a:pt x="95895" y="1435013"/>
                </a:moveTo>
                <a:lnTo>
                  <a:pt x="7455" y="1435013"/>
                </a:lnTo>
                <a:lnTo>
                  <a:pt x="1392" y="1445484"/>
                </a:lnTo>
                <a:lnTo>
                  <a:pt x="3675" y="1455955"/>
                </a:lnTo>
                <a:lnTo>
                  <a:pt x="29046" y="1455955"/>
                </a:lnTo>
                <a:lnTo>
                  <a:pt x="28097" y="1445484"/>
                </a:lnTo>
                <a:lnTo>
                  <a:pt x="93728" y="1445484"/>
                </a:lnTo>
                <a:lnTo>
                  <a:pt x="95895" y="1435013"/>
                </a:lnTo>
                <a:close/>
              </a:path>
              <a:path w="6006465" h="1509395">
                <a:moveTo>
                  <a:pt x="358053" y="1445484"/>
                </a:moveTo>
                <a:lnTo>
                  <a:pt x="183188" y="1445484"/>
                </a:lnTo>
                <a:lnTo>
                  <a:pt x="183502" y="1455955"/>
                </a:lnTo>
                <a:lnTo>
                  <a:pt x="347824" y="1455955"/>
                </a:lnTo>
                <a:lnTo>
                  <a:pt x="358053" y="1445484"/>
                </a:lnTo>
                <a:close/>
              </a:path>
              <a:path w="6006465" h="1509395">
                <a:moveTo>
                  <a:pt x="419746" y="1445484"/>
                </a:moveTo>
                <a:lnTo>
                  <a:pt x="384057" y="1445484"/>
                </a:lnTo>
                <a:lnTo>
                  <a:pt x="375117" y="1455955"/>
                </a:lnTo>
                <a:lnTo>
                  <a:pt x="413029" y="1455955"/>
                </a:lnTo>
                <a:lnTo>
                  <a:pt x="419746" y="1445484"/>
                </a:lnTo>
                <a:close/>
              </a:path>
              <a:path w="6006465" h="1509395">
                <a:moveTo>
                  <a:pt x="438428" y="1445484"/>
                </a:moveTo>
                <a:lnTo>
                  <a:pt x="436203" y="1445484"/>
                </a:lnTo>
                <a:lnTo>
                  <a:pt x="428921" y="1455955"/>
                </a:lnTo>
                <a:lnTo>
                  <a:pt x="430850" y="1455955"/>
                </a:lnTo>
                <a:lnTo>
                  <a:pt x="438428" y="1445484"/>
                </a:lnTo>
                <a:close/>
              </a:path>
              <a:path w="6006465" h="1509395">
                <a:moveTo>
                  <a:pt x="488730" y="1445484"/>
                </a:moveTo>
                <a:lnTo>
                  <a:pt x="448614" y="1445484"/>
                </a:lnTo>
                <a:lnTo>
                  <a:pt x="448583" y="1455955"/>
                </a:lnTo>
                <a:lnTo>
                  <a:pt x="472104" y="1455955"/>
                </a:lnTo>
                <a:lnTo>
                  <a:pt x="488730" y="1445484"/>
                </a:lnTo>
                <a:close/>
              </a:path>
              <a:path w="6006465" h="1509395">
                <a:moveTo>
                  <a:pt x="524238" y="1445484"/>
                </a:moveTo>
                <a:lnTo>
                  <a:pt x="511986" y="1445484"/>
                </a:lnTo>
                <a:lnTo>
                  <a:pt x="507391" y="1455955"/>
                </a:lnTo>
                <a:lnTo>
                  <a:pt x="524798" y="1455955"/>
                </a:lnTo>
                <a:lnTo>
                  <a:pt x="524238" y="1445484"/>
                </a:lnTo>
                <a:close/>
              </a:path>
              <a:path w="6006465" h="1509395">
                <a:moveTo>
                  <a:pt x="575315" y="1445484"/>
                </a:moveTo>
                <a:lnTo>
                  <a:pt x="565857" y="1445484"/>
                </a:lnTo>
                <a:lnTo>
                  <a:pt x="562213" y="1455955"/>
                </a:lnTo>
                <a:lnTo>
                  <a:pt x="575315" y="1445484"/>
                </a:lnTo>
                <a:close/>
              </a:path>
              <a:path w="6006465" h="1509395">
                <a:moveTo>
                  <a:pt x="125890" y="1435013"/>
                </a:moveTo>
                <a:lnTo>
                  <a:pt x="109190" y="1435013"/>
                </a:lnTo>
                <a:lnTo>
                  <a:pt x="100082" y="1445484"/>
                </a:lnTo>
                <a:lnTo>
                  <a:pt x="118460" y="1445484"/>
                </a:lnTo>
                <a:lnTo>
                  <a:pt x="125890" y="1435013"/>
                </a:lnTo>
                <a:close/>
              </a:path>
              <a:path w="6006465" h="1509395">
                <a:moveTo>
                  <a:pt x="175559" y="1435013"/>
                </a:moveTo>
                <a:lnTo>
                  <a:pt x="133372" y="1435013"/>
                </a:lnTo>
                <a:lnTo>
                  <a:pt x="137241" y="1445484"/>
                </a:lnTo>
                <a:lnTo>
                  <a:pt x="158682" y="1445484"/>
                </a:lnTo>
                <a:lnTo>
                  <a:pt x="175559" y="1435013"/>
                </a:lnTo>
                <a:close/>
              </a:path>
              <a:path w="6006465" h="1509395">
                <a:moveTo>
                  <a:pt x="210705" y="1435013"/>
                </a:moveTo>
                <a:lnTo>
                  <a:pt x="195530" y="1435013"/>
                </a:lnTo>
                <a:lnTo>
                  <a:pt x="182245" y="1445484"/>
                </a:lnTo>
                <a:lnTo>
                  <a:pt x="199521" y="1445484"/>
                </a:lnTo>
                <a:lnTo>
                  <a:pt x="210705" y="1435013"/>
                </a:lnTo>
                <a:close/>
              </a:path>
              <a:path w="6006465" h="1509395">
                <a:moveTo>
                  <a:pt x="236453" y="1435013"/>
                </a:moveTo>
                <a:lnTo>
                  <a:pt x="210705" y="1435013"/>
                </a:lnTo>
                <a:lnTo>
                  <a:pt x="211187" y="1445484"/>
                </a:lnTo>
                <a:lnTo>
                  <a:pt x="233165" y="1445484"/>
                </a:lnTo>
                <a:lnTo>
                  <a:pt x="236453" y="1435013"/>
                </a:lnTo>
                <a:close/>
              </a:path>
              <a:path w="6006465" h="1509395">
                <a:moveTo>
                  <a:pt x="254610" y="1435013"/>
                </a:moveTo>
                <a:lnTo>
                  <a:pt x="250212" y="1435013"/>
                </a:lnTo>
                <a:lnTo>
                  <a:pt x="255897" y="1445484"/>
                </a:lnTo>
                <a:lnTo>
                  <a:pt x="254610" y="1435013"/>
                </a:lnTo>
                <a:close/>
              </a:path>
              <a:path w="6006465" h="1509395">
                <a:moveTo>
                  <a:pt x="405652" y="1435013"/>
                </a:moveTo>
                <a:lnTo>
                  <a:pt x="263604" y="1435013"/>
                </a:lnTo>
                <a:lnTo>
                  <a:pt x="256055" y="1445484"/>
                </a:lnTo>
                <a:lnTo>
                  <a:pt x="398302" y="1445484"/>
                </a:lnTo>
                <a:lnTo>
                  <a:pt x="405652" y="1435013"/>
                </a:lnTo>
                <a:close/>
              </a:path>
              <a:path w="6006465" h="1509395">
                <a:moveTo>
                  <a:pt x="420428" y="1435013"/>
                </a:moveTo>
                <a:lnTo>
                  <a:pt x="405652" y="1435013"/>
                </a:lnTo>
                <a:lnTo>
                  <a:pt x="408060" y="1445484"/>
                </a:lnTo>
                <a:lnTo>
                  <a:pt x="415309" y="1445484"/>
                </a:lnTo>
                <a:lnTo>
                  <a:pt x="420428" y="1435013"/>
                </a:lnTo>
                <a:close/>
              </a:path>
              <a:path w="6006465" h="1509395">
                <a:moveTo>
                  <a:pt x="439913" y="1435013"/>
                </a:moveTo>
                <a:lnTo>
                  <a:pt x="432608" y="1435013"/>
                </a:lnTo>
                <a:lnTo>
                  <a:pt x="426785" y="1445484"/>
                </a:lnTo>
                <a:lnTo>
                  <a:pt x="426981" y="1445484"/>
                </a:lnTo>
                <a:lnTo>
                  <a:pt x="439913" y="1435013"/>
                </a:lnTo>
                <a:close/>
              </a:path>
              <a:path w="6006465" h="1509395">
                <a:moveTo>
                  <a:pt x="439913" y="1435013"/>
                </a:moveTo>
                <a:lnTo>
                  <a:pt x="426981" y="1445484"/>
                </a:lnTo>
                <a:lnTo>
                  <a:pt x="444060" y="1445484"/>
                </a:lnTo>
                <a:lnTo>
                  <a:pt x="445069" y="1441754"/>
                </a:lnTo>
                <a:lnTo>
                  <a:pt x="439913" y="1435013"/>
                </a:lnTo>
                <a:close/>
              </a:path>
              <a:path w="6006465" h="1509395">
                <a:moveTo>
                  <a:pt x="445069" y="1441754"/>
                </a:moveTo>
                <a:lnTo>
                  <a:pt x="444060" y="1445484"/>
                </a:lnTo>
                <a:lnTo>
                  <a:pt x="447923" y="1445484"/>
                </a:lnTo>
                <a:lnTo>
                  <a:pt x="445069" y="1441754"/>
                </a:lnTo>
                <a:close/>
              </a:path>
              <a:path w="6006465" h="1509395">
                <a:moveTo>
                  <a:pt x="547354" y="1435013"/>
                </a:moveTo>
                <a:lnTo>
                  <a:pt x="452195" y="1435013"/>
                </a:lnTo>
                <a:lnTo>
                  <a:pt x="452111" y="1445484"/>
                </a:lnTo>
                <a:lnTo>
                  <a:pt x="532779" y="1445484"/>
                </a:lnTo>
                <a:lnTo>
                  <a:pt x="547354" y="1435013"/>
                </a:lnTo>
                <a:close/>
              </a:path>
              <a:path w="6006465" h="1509395">
                <a:moveTo>
                  <a:pt x="610860" y="1435013"/>
                </a:moveTo>
                <a:lnTo>
                  <a:pt x="592469" y="1435013"/>
                </a:lnTo>
                <a:lnTo>
                  <a:pt x="583120" y="1445484"/>
                </a:lnTo>
                <a:lnTo>
                  <a:pt x="611859" y="1445484"/>
                </a:lnTo>
                <a:lnTo>
                  <a:pt x="610860" y="1435013"/>
                </a:lnTo>
                <a:close/>
              </a:path>
              <a:path w="6006465" h="1509395">
                <a:moveTo>
                  <a:pt x="642085" y="1435013"/>
                </a:moveTo>
                <a:lnTo>
                  <a:pt x="629813" y="1435013"/>
                </a:lnTo>
                <a:lnTo>
                  <a:pt x="628546" y="1445484"/>
                </a:lnTo>
                <a:lnTo>
                  <a:pt x="652828" y="1445484"/>
                </a:lnTo>
                <a:lnTo>
                  <a:pt x="642085" y="1435013"/>
                </a:lnTo>
                <a:close/>
              </a:path>
              <a:path w="6006465" h="1509395">
                <a:moveTo>
                  <a:pt x="446893" y="1435013"/>
                </a:moveTo>
                <a:lnTo>
                  <a:pt x="439913" y="1435013"/>
                </a:lnTo>
                <a:lnTo>
                  <a:pt x="445069" y="1441754"/>
                </a:lnTo>
                <a:lnTo>
                  <a:pt x="446893" y="1435013"/>
                </a:lnTo>
                <a:close/>
              </a:path>
              <a:path w="6006465" h="1509395">
                <a:moveTo>
                  <a:pt x="26292" y="1424543"/>
                </a:moveTo>
                <a:lnTo>
                  <a:pt x="12973" y="1435013"/>
                </a:lnTo>
                <a:lnTo>
                  <a:pt x="30344" y="1435013"/>
                </a:lnTo>
                <a:lnTo>
                  <a:pt x="26292" y="1424543"/>
                </a:lnTo>
                <a:close/>
              </a:path>
              <a:path w="6006465" h="1509395">
                <a:moveTo>
                  <a:pt x="45579" y="1424543"/>
                </a:moveTo>
                <a:lnTo>
                  <a:pt x="34993" y="1424543"/>
                </a:lnTo>
                <a:lnTo>
                  <a:pt x="30344" y="1435013"/>
                </a:lnTo>
                <a:lnTo>
                  <a:pt x="46406" y="1435013"/>
                </a:lnTo>
                <a:lnTo>
                  <a:pt x="45579" y="1424543"/>
                </a:lnTo>
                <a:close/>
              </a:path>
              <a:path w="6006465" h="1509395">
                <a:moveTo>
                  <a:pt x="107480" y="1424543"/>
                </a:moveTo>
                <a:lnTo>
                  <a:pt x="93251" y="1424543"/>
                </a:lnTo>
                <a:lnTo>
                  <a:pt x="85578" y="1435013"/>
                </a:lnTo>
                <a:lnTo>
                  <a:pt x="119619" y="1435013"/>
                </a:lnTo>
                <a:lnTo>
                  <a:pt x="107480" y="1424543"/>
                </a:lnTo>
                <a:close/>
              </a:path>
              <a:path w="6006465" h="1509395">
                <a:moveTo>
                  <a:pt x="244928" y="1424543"/>
                </a:moveTo>
                <a:lnTo>
                  <a:pt x="120315" y="1424543"/>
                </a:lnTo>
                <a:lnTo>
                  <a:pt x="119619" y="1435013"/>
                </a:lnTo>
                <a:lnTo>
                  <a:pt x="228493" y="1435013"/>
                </a:lnTo>
                <a:lnTo>
                  <a:pt x="244928" y="1424543"/>
                </a:lnTo>
                <a:close/>
              </a:path>
              <a:path w="6006465" h="1509395">
                <a:moveTo>
                  <a:pt x="624921" y="1424543"/>
                </a:moveTo>
                <a:lnTo>
                  <a:pt x="282357" y="1424543"/>
                </a:lnTo>
                <a:lnTo>
                  <a:pt x="267057" y="1435013"/>
                </a:lnTo>
                <a:lnTo>
                  <a:pt x="610651" y="1435013"/>
                </a:lnTo>
                <a:lnTo>
                  <a:pt x="624921" y="1424543"/>
                </a:lnTo>
                <a:close/>
              </a:path>
              <a:path w="6006465" h="1509395">
                <a:moveTo>
                  <a:pt x="660328" y="1424543"/>
                </a:moveTo>
                <a:lnTo>
                  <a:pt x="645973" y="1424543"/>
                </a:lnTo>
                <a:lnTo>
                  <a:pt x="636877" y="1435013"/>
                </a:lnTo>
                <a:lnTo>
                  <a:pt x="648675" y="1435013"/>
                </a:lnTo>
                <a:lnTo>
                  <a:pt x="660328" y="1424543"/>
                </a:lnTo>
                <a:close/>
              </a:path>
              <a:path w="6006465" h="1509395">
                <a:moveTo>
                  <a:pt x="677950" y="1424543"/>
                </a:moveTo>
                <a:lnTo>
                  <a:pt x="660328" y="1424543"/>
                </a:lnTo>
                <a:lnTo>
                  <a:pt x="666965" y="1435013"/>
                </a:lnTo>
                <a:lnTo>
                  <a:pt x="672179" y="1435013"/>
                </a:lnTo>
                <a:lnTo>
                  <a:pt x="677950" y="1424543"/>
                </a:lnTo>
                <a:close/>
              </a:path>
              <a:path w="6006465" h="1509395">
                <a:moveTo>
                  <a:pt x="699327" y="1424543"/>
                </a:moveTo>
                <a:lnTo>
                  <a:pt x="687035" y="1424543"/>
                </a:lnTo>
                <a:lnTo>
                  <a:pt x="683153" y="1435013"/>
                </a:lnTo>
                <a:lnTo>
                  <a:pt x="696677" y="1435013"/>
                </a:lnTo>
                <a:lnTo>
                  <a:pt x="699327" y="1424543"/>
                </a:lnTo>
                <a:close/>
              </a:path>
              <a:path w="6006465" h="1509395">
                <a:moveTo>
                  <a:pt x="706742" y="1424543"/>
                </a:moveTo>
                <a:lnTo>
                  <a:pt x="699327" y="1424543"/>
                </a:lnTo>
                <a:lnTo>
                  <a:pt x="706627" y="1435013"/>
                </a:lnTo>
                <a:lnTo>
                  <a:pt x="706742" y="1424543"/>
                </a:lnTo>
                <a:close/>
              </a:path>
              <a:path w="6006465" h="1509395">
                <a:moveTo>
                  <a:pt x="112289" y="1414072"/>
                </a:moveTo>
                <a:lnTo>
                  <a:pt x="100775" y="1424543"/>
                </a:lnTo>
                <a:lnTo>
                  <a:pt x="106299" y="1424543"/>
                </a:lnTo>
                <a:lnTo>
                  <a:pt x="112289" y="1414072"/>
                </a:lnTo>
                <a:close/>
              </a:path>
              <a:path w="6006465" h="1509395">
                <a:moveTo>
                  <a:pt x="153696" y="1414072"/>
                </a:moveTo>
                <a:lnTo>
                  <a:pt x="141573" y="1414072"/>
                </a:lnTo>
                <a:lnTo>
                  <a:pt x="141021" y="1424543"/>
                </a:lnTo>
                <a:lnTo>
                  <a:pt x="148587" y="1424543"/>
                </a:lnTo>
                <a:lnTo>
                  <a:pt x="153696" y="1414072"/>
                </a:lnTo>
                <a:close/>
              </a:path>
              <a:path w="6006465" h="1509395">
                <a:moveTo>
                  <a:pt x="353175" y="1414072"/>
                </a:moveTo>
                <a:lnTo>
                  <a:pt x="179669" y="1414072"/>
                </a:lnTo>
                <a:lnTo>
                  <a:pt x="185837" y="1424543"/>
                </a:lnTo>
                <a:lnTo>
                  <a:pt x="343497" y="1424543"/>
                </a:lnTo>
                <a:lnTo>
                  <a:pt x="343977" y="1424292"/>
                </a:lnTo>
                <a:lnTo>
                  <a:pt x="353175" y="1414072"/>
                </a:lnTo>
                <a:close/>
              </a:path>
              <a:path w="6006465" h="1509395">
                <a:moveTo>
                  <a:pt x="343977" y="1424292"/>
                </a:moveTo>
                <a:lnTo>
                  <a:pt x="343497" y="1424543"/>
                </a:lnTo>
                <a:lnTo>
                  <a:pt x="343752" y="1424543"/>
                </a:lnTo>
                <a:lnTo>
                  <a:pt x="343977" y="1424292"/>
                </a:lnTo>
                <a:close/>
              </a:path>
              <a:path w="6006465" h="1509395">
                <a:moveTo>
                  <a:pt x="704122" y="1414072"/>
                </a:moveTo>
                <a:lnTo>
                  <a:pt x="363605" y="1414072"/>
                </a:lnTo>
                <a:lnTo>
                  <a:pt x="343977" y="1424292"/>
                </a:lnTo>
                <a:lnTo>
                  <a:pt x="343752" y="1424543"/>
                </a:lnTo>
                <a:lnTo>
                  <a:pt x="699161" y="1424543"/>
                </a:lnTo>
                <a:lnTo>
                  <a:pt x="704122" y="1414072"/>
                </a:lnTo>
                <a:close/>
              </a:path>
              <a:path w="6006465" h="1509395">
                <a:moveTo>
                  <a:pt x="763945" y="1414072"/>
                </a:moveTo>
                <a:lnTo>
                  <a:pt x="708264" y="1414072"/>
                </a:lnTo>
                <a:lnTo>
                  <a:pt x="699161" y="1424543"/>
                </a:lnTo>
                <a:lnTo>
                  <a:pt x="767337" y="1424543"/>
                </a:lnTo>
                <a:lnTo>
                  <a:pt x="763945" y="1414072"/>
                </a:lnTo>
                <a:close/>
              </a:path>
              <a:path w="6006465" h="1509395">
                <a:moveTo>
                  <a:pt x="178999" y="1403601"/>
                </a:moveTo>
                <a:lnTo>
                  <a:pt x="176524" y="1403601"/>
                </a:lnTo>
                <a:lnTo>
                  <a:pt x="173052" y="1414072"/>
                </a:lnTo>
                <a:lnTo>
                  <a:pt x="178999" y="1403601"/>
                </a:lnTo>
                <a:close/>
              </a:path>
              <a:path w="6006465" h="1509395">
                <a:moveTo>
                  <a:pt x="195365" y="1403601"/>
                </a:moveTo>
                <a:lnTo>
                  <a:pt x="178999" y="1403601"/>
                </a:lnTo>
                <a:lnTo>
                  <a:pt x="180361" y="1414072"/>
                </a:lnTo>
                <a:lnTo>
                  <a:pt x="194465" y="1414072"/>
                </a:lnTo>
                <a:lnTo>
                  <a:pt x="195365" y="1403601"/>
                </a:lnTo>
                <a:close/>
              </a:path>
              <a:path w="6006465" h="1509395">
                <a:moveTo>
                  <a:pt x="221442" y="1403601"/>
                </a:moveTo>
                <a:lnTo>
                  <a:pt x="204548" y="1403601"/>
                </a:lnTo>
                <a:lnTo>
                  <a:pt x="200470" y="1414072"/>
                </a:lnTo>
                <a:lnTo>
                  <a:pt x="229757" y="1414072"/>
                </a:lnTo>
                <a:lnTo>
                  <a:pt x="221442" y="1403601"/>
                </a:lnTo>
                <a:close/>
              </a:path>
              <a:path w="6006465" h="1509395">
                <a:moveTo>
                  <a:pt x="391071" y="1403601"/>
                </a:moveTo>
                <a:lnTo>
                  <a:pt x="233089" y="1403601"/>
                </a:lnTo>
                <a:lnTo>
                  <a:pt x="241029" y="1414072"/>
                </a:lnTo>
                <a:lnTo>
                  <a:pt x="372319" y="1414072"/>
                </a:lnTo>
                <a:lnTo>
                  <a:pt x="391071" y="1403601"/>
                </a:lnTo>
                <a:close/>
              </a:path>
              <a:path w="6006465" h="1509395">
                <a:moveTo>
                  <a:pt x="846591" y="1403601"/>
                </a:moveTo>
                <a:lnTo>
                  <a:pt x="403788" y="1403601"/>
                </a:lnTo>
                <a:lnTo>
                  <a:pt x="405799" y="1414072"/>
                </a:lnTo>
                <a:lnTo>
                  <a:pt x="822457" y="1414072"/>
                </a:lnTo>
                <a:lnTo>
                  <a:pt x="846591" y="1403601"/>
                </a:lnTo>
                <a:close/>
              </a:path>
              <a:path w="6006465" h="1509395">
                <a:moveTo>
                  <a:pt x="255580" y="1393130"/>
                </a:moveTo>
                <a:lnTo>
                  <a:pt x="250557" y="1393130"/>
                </a:lnTo>
                <a:lnTo>
                  <a:pt x="250809" y="1403601"/>
                </a:lnTo>
                <a:lnTo>
                  <a:pt x="251250" y="1403601"/>
                </a:lnTo>
                <a:lnTo>
                  <a:pt x="255580" y="1393130"/>
                </a:lnTo>
                <a:close/>
              </a:path>
              <a:path w="6006465" h="1509395">
                <a:moveTo>
                  <a:pt x="851684" y="1393130"/>
                </a:moveTo>
                <a:lnTo>
                  <a:pt x="267457" y="1393130"/>
                </a:lnTo>
                <a:lnTo>
                  <a:pt x="262840" y="1403601"/>
                </a:lnTo>
                <a:lnTo>
                  <a:pt x="840170" y="1403601"/>
                </a:lnTo>
                <a:lnTo>
                  <a:pt x="851684" y="1393130"/>
                </a:lnTo>
                <a:close/>
              </a:path>
              <a:path w="6006465" h="1509395">
                <a:moveTo>
                  <a:pt x="894485" y="1393130"/>
                </a:moveTo>
                <a:lnTo>
                  <a:pt x="871419" y="1393130"/>
                </a:lnTo>
                <a:lnTo>
                  <a:pt x="873931" y="1403601"/>
                </a:lnTo>
                <a:lnTo>
                  <a:pt x="888077" y="1403601"/>
                </a:lnTo>
                <a:lnTo>
                  <a:pt x="894485" y="1393130"/>
                </a:lnTo>
                <a:close/>
              </a:path>
              <a:path w="6006465" h="1509395">
                <a:moveTo>
                  <a:pt x="911651" y="1393130"/>
                </a:moveTo>
                <a:lnTo>
                  <a:pt x="894485" y="1393130"/>
                </a:lnTo>
                <a:lnTo>
                  <a:pt x="895270" y="1403601"/>
                </a:lnTo>
                <a:lnTo>
                  <a:pt x="902681" y="1403601"/>
                </a:lnTo>
                <a:lnTo>
                  <a:pt x="911651" y="1393130"/>
                </a:lnTo>
                <a:close/>
              </a:path>
              <a:path w="6006465" h="1509395">
                <a:moveTo>
                  <a:pt x="937660" y="1393130"/>
                </a:moveTo>
                <a:lnTo>
                  <a:pt x="928893" y="1393130"/>
                </a:lnTo>
                <a:lnTo>
                  <a:pt x="929018" y="1403601"/>
                </a:lnTo>
                <a:lnTo>
                  <a:pt x="934505" y="1403601"/>
                </a:lnTo>
                <a:lnTo>
                  <a:pt x="937660" y="1393130"/>
                </a:lnTo>
                <a:close/>
              </a:path>
              <a:path w="6006465" h="1509395">
                <a:moveTo>
                  <a:pt x="349968" y="1382659"/>
                </a:moveTo>
                <a:lnTo>
                  <a:pt x="337529" y="1382659"/>
                </a:lnTo>
                <a:lnTo>
                  <a:pt x="326690" y="1393130"/>
                </a:lnTo>
                <a:lnTo>
                  <a:pt x="346638" y="1393130"/>
                </a:lnTo>
                <a:lnTo>
                  <a:pt x="349968" y="1382659"/>
                </a:lnTo>
                <a:close/>
              </a:path>
              <a:path w="6006465" h="1509395">
                <a:moveTo>
                  <a:pt x="361653" y="1382659"/>
                </a:moveTo>
                <a:lnTo>
                  <a:pt x="346638" y="1393130"/>
                </a:lnTo>
                <a:lnTo>
                  <a:pt x="361988" y="1393130"/>
                </a:lnTo>
                <a:lnTo>
                  <a:pt x="361653" y="1382659"/>
                </a:lnTo>
                <a:close/>
              </a:path>
              <a:path w="6006465" h="1509395">
                <a:moveTo>
                  <a:pt x="939650" y="1382659"/>
                </a:moveTo>
                <a:lnTo>
                  <a:pt x="367700" y="1382659"/>
                </a:lnTo>
                <a:lnTo>
                  <a:pt x="361988" y="1393130"/>
                </a:lnTo>
                <a:lnTo>
                  <a:pt x="934311" y="1393130"/>
                </a:lnTo>
                <a:lnTo>
                  <a:pt x="939650" y="1382659"/>
                </a:lnTo>
                <a:close/>
              </a:path>
              <a:path w="6006465" h="1509395">
                <a:moveTo>
                  <a:pt x="971270" y="1382659"/>
                </a:moveTo>
                <a:lnTo>
                  <a:pt x="948896" y="1382659"/>
                </a:lnTo>
                <a:lnTo>
                  <a:pt x="940455" y="1393130"/>
                </a:lnTo>
                <a:lnTo>
                  <a:pt x="960858" y="1393130"/>
                </a:lnTo>
                <a:lnTo>
                  <a:pt x="971270" y="1382659"/>
                </a:lnTo>
                <a:close/>
              </a:path>
              <a:path w="6006465" h="1509395">
                <a:moveTo>
                  <a:pt x="1004754" y="1372188"/>
                </a:moveTo>
                <a:lnTo>
                  <a:pt x="429012" y="1372188"/>
                </a:lnTo>
                <a:lnTo>
                  <a:pt x="417561" y="1382659"/>
                </a:lnTo>
                <a:lnTo>
                  <a:pt x="983505" y="1382659"/>
                </a:lnTo>
                <a:lnTo>
                  <a:pt x="1004754" y="1372188"/>
                </a:lnTo>
                <a:close/>
              </a:path>
              <a:path w="6006465" h="1509395">
                <a:moveTo>
                  <a:pt x="1022157" y="1372188"/>
                </a:moveTo>
                <a:lnTo>
                  <a:pt x="1004754" y="1372188"/>
                </a:lnTo>
                <a:lnTo>
                  <a:pt x="1001002" y="1382659"/>
                </a:lnTo>
                <a:lnTo>
                  <a:pt x="1012380" y="1382659"/>
                </a:lnTo>
                <a:lnTo>
                  <a:pt x="1022157" y="1372188"/>
                </a:lnTo>
                <a:close/>
              </a:path>
              <a:path w="6006465" h="1509395">
                <a:moveTo>
                  <a:pt x="1054711" y="1361717"/>
                </a:moveTo>
                <a:lnTo>
                  <a:pt x="507692" y="1361717"/>
                </a:lnTo>
                <a:lnTo>
                  <a:pt x="480917" y="1372188"/>
                </a:lnTo>
                <a:lnTo>
                  <a:pt x="1042808" y="1372188"/>
                </a:lnTo>
                <a:lnTo>
                  <a:pt x="1054711" y="1361717"/>
                </a:lnTo>
                <a:close/>
              </a:path>
              <a:path w="6006465" h="1509395">
                <a:moveTo>
                  <a:pt x="1085778" y="1361717"/>
                </a:moveTo>
                <a:lnTo>
                  <a:pt x="1054711" y="1361717"/>
                </a:lnTo>
                <a:lnTo>
                  <a:pt x="1058532" y="1372188"/>
                </a:lnTo>
                <a:lnTo>
                  <a:pt x="1069523" y="1372188"/>
                </a:lnTo>
                <a:lnTo>
                  <a:pt x="1085778" y="1361717"/>
                </a:lnTo>
                <a:close/>
              </a:path>
              <a:path w="6006465" h="1509395">
                <a:moveTo>
                  <a:pt x="1120421" y="1351246"/>
                </a:moveTo>
                <a:lnTo>
                  <a:pt x="562580" y="1351246"/>
                </a:lnTo>
                <a:lnTo>
                  <a:pt x="555428" y="1361717"/>
                </a:lnTo>
                <a:lnTo>
                  <a:pt x="1108814" y="1361717"/>
                </a:lnTo>
                <a:lnTo>
                  <a:pt x="1120421" y="1351246"/>
                </a:lnTo>
                <a:close/>
              </a:path>
              <a:path w="6006465" h="1509395">
                <a:moveTo>
                  <a:pt x="1165315" y="1340775"/>
                </a:moveTo>
                <a:lnTo>
                  <a:pt x="636150" y="1340775"/>
                </a:lnTo>
                <a:lnTo>
                  <a:pt x="618553" y="1351246"/>
                </a:lnTo>
                <a:lnTo>
                  <a:pt x="1157284" y="1351246"/>
                </a:lnTo>
                <a:lnTo>
                  <a:pt x="1165315" y="1340775"/>
                </a:lnTo>
                <a:close/>
              </a:path>
              <a:path w="6006465" h="1509395">
                <a:moveTo>
                  <a:pt x="1188052" y="1340775"/>
                </a:moveTo>
                <a:lnTo>
                  <a:pt x="1168939" y="1340775"/>
                </a:lnTo>
                <a:lnTo>
                  <a:pt x="1170172" y="1351246"/>
                </a:lnTo>
                <a:lnTo>
                  <a:pt x="1183604" y="1351246"/>
                </a:lnTo>
                <a:lnTo>
                  <a:pt x="1188052" y="1340775"/>
                </a:lnTo>
                <a:close/>
              </a:path>
              <a:path w="6006465" h="1509395">
                <a:moveTo>
                  <a:pt x="897416" y="1319834"/>
                </a:moveTo>
                <a:lnTo>
                  <a:pt x="767072" y="1319834"/>
                </a:lnTo>
                <a:lnTo>
                  <a:pt x="715088" y="1330305"/>
                </a:lnTo>
                <a:lnTo>
                  <a:pt x="660377" y="1340775"/>
                </a:lnTo>
                <a:lnTo>
                  <a:pt x="1238725" y="1340775"/>
                </a:lnTo>
                <a:lnTo>
                  <a:pt x="1243391" y="1330305"/>
                </a:lnTo>
                <a:lnTo>
                  <a:pt x="901103" y="1330305"/>
                </a:lnTo>
                <a:lnTo>
                  <a:pt x="897416" y="1319834"/>
                </a:lnTo>
                <a:close/>
              </a:path>
              <a:path w="6006465" h="1509395">
                <a:moveTo>
                  <a:pt x="1260401" y="1330305"/>
                </a:moveTo>
                <a:lnTo>
                  <a:pt x="1248150" y="1330305"/>
                </a:lnTo>
                <a:lnTo>
                  <a:pt x="1248914" y="1340775"/>
                </a:lnTo>
                <a:lnTo>
                  <a:pt x="1260401" y="1330305"/>
                </a:lnTo>
                <a:close/>
              </a:path>
              <a:path w="6006465" h="1509395">
                <a:moveTo>
                  <a:pt x="1298735" y="1319834"/>
                </a:moveTo>
                <a:lnTo>
                  <a:pt x="968787" y="1319834"/>
                </a:lnTo>
                <a:lnTo>
                  <a:pt x="957918" y="1330305"/>
                </a:lnTo>
                <a:lnTo>
                  <a:pt x="1301952" y="1330305"/>
                </a:lnTo>
                <a:lnTo>
                  <a:pt x="1298735" y="1319834"/>
                </a:lnTo>
                <a:close/>
              </a:path>
              <a:path w="6006465" h="1509395">
                <a:moveTo>
                  <a:pt x="888453" y="1309363"/>
                </a:moveTo>
                <a:lnTo>
                  <a:pt x="859638" y="1309363"/>
                </a:lnTo>
                <a:lnTo>
                  <a:pt x="815524" y="1319834"/>
                </a:lnTo>
                <a:lnTo>
                  <a:pt x="889694" y="1319834"/>
                </a:lnTo>
                <a:lnTo>
                  <a:pt x="888453" y="1309363"/>
                </a:lnTo>
                <a:close/>
              </a:path>
              <a:path w="6006465" h="1509395">
                <a:moveTo>
                  <a:pt x="915686" y="1309363"/>
                </a:moveTo>
                <a:lnTo>
                  <a:pt x="907009" y="1309363"/>
                </a:lnTo>
                <a:lnTo>
                  <a:pt x="899511" y="1319834"/>
                </a:lnTo>
                <a:lnTo>
                  <a:pt x="907865" y="1319834"/>
                </a:lnTo>
                <a:lnTo>
                  <a:pt x="915686" y="1309363"/>
                </a:lnTo>
                <a:close/>
              </a:path>
              <a:path w="6006465" h="1509395">
                <a:moveTo>
                  <a:pt x="1348095" y="1309363"/>
                </a:moveTo>
                <a:lnTo>
                  <a:pt x="1003973" y="1309363"/>
                </a:lnTo>
                <a:lnTo>
                  <a:pt x="992626" y="1319834"/>
                </a:lnTo>
                <a:lnTo>
                  <a:pt x="1339714" y="1319834"/>
                </a:lnTo>
                <a:lnTo>
                  <a:pt x="1348095" y="1309363"/>
                </a:lnTo>
                <a:close/>
              </a:path>
              <a:path w="6006465" h="1509395">
                <a:moveTo>
                  <a:pt x="1353743" y="1309363"/>
                </a:moveTo>
                <a:lnTo>
                  <a:pt x="1348095" y="1309363"/>
                </a:lnTo>
                <a:lnTo>
                  <a:pt x="1344279" y="1319834"/>
                </a:lnTo>
                <a:lnTo>
                  <a:pt x="1346482" y="1319834"/>
                </a:lnTo>
                <a:lnTo>
                  <a:pt x="1353743" y="1309363"/>
                </a:lnTo>
                <a:close/>
              </a:path>
              <a:path w="6006465" h="1509395">
                <a:moveTo>
                  <a:pt x="1399245" y="1309363"/>
                </a:moveTo>
                <a:lnTo>
                  <a:pt x="1386408" y="1309363"/>
                </a:lnTo>
                <a:lnTo>
                  <a:pt x="1389455" y="1319834"/>
                </a:lnTo>
                <a:lnTo>
                  <a:pt x="1399245" y="1309363"/>
                </a:lnTo>
                <a:close/>
              </a:path>
              <a:path w="6006465" h="1509395">
                <a:moveTo>
                  <a:pt x="955709" y="1298892"/>
                </a:moveTo>
                <a:lnTo>
                  <a:pt x="947321" y="1298892"/>
                </a:lnTo>
                <a:lnTo>
                  <a:pt x="941405" y="1309363"/>
                </a:lnTo>
                <a:lnTo>
                  <a:pt x="950955" y="1309363"/>
                </a:lnTo>
                <a:lnTo>
                  <a:pt x="955709" y="1298892"/>
                </a:lnTo>
                <a:close/>
              </a:path>
              <a:path w="6006465" h="1509395">
                <a:moveTo>
                  <a:pt x="972975" y="1298892"/>
                </a:moveTo>
                <a:lnTo>
                  <a:pt x="961237" y="1298892"/>
                </a:lnTo>
                <a:lnTo>
                  <a:pt x="959405" y="1309363"/>
                </a:lnTo>
                <a:lnTo>
                  <a:pt x="965928" y="1309363"/>
                </a:lnTo>
                <a:lnTo>
                  <a:pt x="972975" y="1298892"/>
                </a:lnTo>
                <a:close/>
              </a:path>
              <a:path w="6006465" h="1509395">
                <a:moveTo>
                  <a:pt x="1025624" y="1298892"/>
                </a:moveTo>
                <a:lnTo>
                  <a:pt x="1021633" y="1298892"/>
                </a:lnTo>
                <a:lnTo>
                  <a:pt x="1017801" y="1309363"/>
                </a:lnTo>
                <a:lnTo>
                  <a:pt x="1033202" y="1309363"/>
                </a:lnTo>
                <a:lnTo>
                  <a:pt x="1025624" y="1298892"/>
                </a:lnTo>
                <a:close/>
              </a:path>
              <a:path w="6006465" h="1509395">
                <a:moveTo>
                  <a:pt x="1433244" y="1298892"/>
                </a:moveTo>
                <a:lnTo>
                  <a:pt x="1077615" y="1298892"/>
                </a:lnTo>
                <a:lnTo>
                  <a:pt x="1073527" y="1309363"/>
                </a:lnTo>
                <a:lnTo>
                  <a:pt x="1427235" y="1309363"/>
                </a:lnTo>
                <a:lnTo>
                  <a:pt x="1433244" y="1298892"/>
                </a:lnTo>
                <a:close/>
              </a:path>
              <a:path w="6006465" h="1509395">
                <a:moveTo>
                  <a:pt x="1466356" y="1298892"/>
                </a:moveTo>
                <a:lnTo>
                  <a:pt x="1452847" y="1298892"/>
                </a:lnTo>
                <a:lnTo>
                  <a:pt x="1447648" y="1309363"/>
                </a:lnTo>
                <a:lnTo>
                  <a:pt x="1461662" y="1309363"/>
                </a:lnTo>
                <a:lnTo>
                  <a:pt x="1466356" y="1298892"/>
                </a:lnTo>
                <a:close/>
              </a:path>
              <a:path w="6006465" h="1509395">
                <a:moveTo>
                  <a:pt x="1457097" y="1288421"/>
                </a:moveTo>
                <a:lnTo>
                  <a:pt x="1149054" y="1288421"/>
                </a:lnTo>
                <a:lnTo>
                  <a:pt x="1126752" y="1298892"/>
                </a:lnTo>
                <a:lnTo>
                  <a:pt x="1448119" y="1298892"/>
                </a:lnTo>
                <a:lnTo>
                  <a:pt x="1457097" y="1288421"/>
                </a:lnTo>
                <a:close/>
              </a:path>
              <a:path w="6006465" h="1509395">
                <a:moveTo>
                  <a:pt x="1516435" y="1288421"/>
                </a:moveTo>
                <a:lnTo>
                  <a:pt x="1473180" y="1288421"/>
                </a:lnTo>
                <a:lnTo>
                  <a:pt x="1485635" y="1298892"/>
                </a:lnTo>
                <a:lnTo>
                  <a:pt x="1503524" y="1298892"/>
                </a:lnTo>
                <a:lnTo>
                  <a:pt x="1516435" y="1288421"/>
                </a:lnTo>
                <a:close/>
              </a:path>
              <a:path w="6006465" h="1509395">
                <a:moveTo>
                  <a:pt x="1526844" y="1296760"/>
                </a:moveTo>
                <a:lnTo>
                  <a:pt x="1522320" y="1298892"/>
                </a:lnTo>
                <a:lnTo>
                  <a:pt x="1526051" y="1298892"/>
                </a:lnTo>
                <a:lnTo>
                  <a:pt x="1526844" y="1296760"/>
                </a:lnTo>
                <a:close/>
              </a:path>
              <a:path w="6006465" h="1509395">
                <a:moveTo>
                  <a:pt x="1544538" y="1288421"/>
                </a:moveTo>
                <a:lnTo>
                  <a:pt x="1529946" y="1288421"/>
                </a:lnTo>
                <a:lnTo>
                  <a:pt x="1526844" y="1296760"/>
                </a:lnTo>
                <a:lnTo>
                  <a:pt x="1544538" y="1288421"/>
                </a:lnTo>
                <a:close/>
              </a:path>
              <a:path w="6006465" h="1509395">
                <a:moveTo>
                  <a:pt x="1504136" y="1277950"/>
                </a:moveTo>
                <a:lnTo>
                  <a:pt x="1223177" y="1277950"/>
                </a:lnTo>
                <a:lnTo>
                  <a:pt x="1218132" y="1288421"/>
                </a:lnTo>
                <a:lnTo>
                  <a:pt x="1499186" y="1288421"/>
                </a:lnTo>
                <a:lnTo>
                  <a:pt x="1504136" y="1277950"/>
                </a:lnTo>
                <a:close/>
              </a:path>
              <a:path w="6006465" h="1509395">
                <a:moveTo>
                  <a:pt x="1516664" y="1277950"/>
                </a:moveTo>
                <a:lnTo>
                  <a:pt x="1513297" y="1277950"/>
                </a:lnTo>
                <a:lnTo>
                  <a:pt x="1509367" y="1288421"/>
                </a:lnTo>
                <a:lnTo>
                  <a:pt x="1516664" y="1277950"/>
                </a:lnTo>
                <a:close/>
              </a:path>
              <a:path w="6006465" h="1509395">
                <a:moveTo>
                  <a:pt x="1577376" y="1277950"/>
                </a:moveTo>
                <a:lnTo>
                  <a:pt x="1542382" y="1277950"/>
                </a:lnTo>
                <a:lnTo>
                  <a:pt x="1536984" y="1288421"/>
                </a:lnTo>
                <a:lnTo>
                  <a:pt x="1574435" y="1288421"/>
                </a:lnTo>
                <a:lnTo>
                  <a:pt x="1577376" y="1277950"/>
                </a:lnTo>
                <a:close/>
              </a:path>
              <a:path w="6006465" h="1509395">
                <a:moveTo>
                  <a:pt x="1594108" y="1277950"/>
                </a:moveTo>
                <a:lnTo>
                  <a:pt x="1577376" y="1277950"/>
                </a:lnTo>
                <a:lnTo>
                  <a:pt x="1577627" y="1288421"/>
                </a:lnTo>
                <a:lnTo>
                  <a:pt x="1584580" y="1288421"/>
                </a:lnTo>
                <a:lnTo>
                  <a:pt x="1594108" y="1277950"/>
                </a:lnTo>
                <a:close/>
              </a:path>
              <a:path w="6006465" h="1509395">
                <a:moveTo>
                  <a:pt x="1631209" y="1277950"/>
                </a:moveTo>
                <a:lnTo>
                  <a:pt x="1616996" y="1277950"/>
                </a:lnTo>
                <a:lnTo>
                  <a:pt x="1609322" y="1288421"/>
                </a:lnTo>
                <a:lnTo>
                  <a:pt x="1621453" y="1288421"/>
                </a:lnTo>
                <a:lnTo>
                  <a:pt x="1631209" y="1277950"/>
                </a:lnTo>
                <a:close/>
              </a:path>
              <a:path w="6006465" h="1509395">
                <a:moveTo>
                  <a:pt x="1299991" y="1267479"/>
                </a:moveTo>
                <a:lnTo>
                  <a:pt x="1295468" y="1267479"/>
                </a:lnTo>
                <a:lnTo>
                  <a:pt x="1285751" y="1277950"/>
                </a:lnTo>
                <a:lnTo>
                  <a:pt x="1301908" y="1277950"/>
                </a:lnTo>
                <a:lnTo>
                  <a:pt x="1299991" y="1267479"/>
                </a:lnTo>
                <a:close/>
              </a:path>
              <a:path w="6006465" h="1509395">
                <a:moveTo>
                  <a:pt x="1318650" y="1267479"/>
                </a:moveTo>
                <a:lnTo>
                  <a:pt x="1305939" y="1277950"/>
                </a:lnTo>
                <a:lnTo>
                  <a:pt x="1318504" y="1277950"/>
                </a:lnTo>
                <a:lnTo>
                  <a:pt x="1318650" y="1267479"/>
                </a:lnTo>
                <a:close/>
              </a:path>
              <a:path w="6006465" h="1509395">
                <a:moveTo>
                  <a:pt x="1518163" y="1267479"/>
                </a:moveTo>
                <a:lnTo>
                  <a:pt x="1324388" y="1267479"/>
                </a:lnTo>
                <a:lnTo>
                  <a:pt x="1318504" y="1277950"/>
                </a:lnTo>
                <a:lnTo>
                  <a:pt x="1509116" y="1277950"/>
                </a:lnTo>
                <a:lnTo>
                  <a:pt x="1518163" y="1267479"/>
                </a:lnTo>
                <a:close/>
              </a:path>
              <a:path w="6006465" h="1509395">
                <a:moveTo>
                  <a:pt x="1554811" y="1267479"/>
                </a:moveTo>
                <a:lnTo>
                  <a:pt x="1524225" y="1267479"/>
                </a:lnTo>
                <a:lnTo>
                  <a:pt x="1518320" y="1277950"/>
                </a:lnTo>
                <a:lnTo>
                  <a:pt x="1557774" y="1277950"/>
                </a:lnTo>
                <a:lnTo>
                  <a:pt x="1554811" y="1267479"/>
                </a:lnTo>
                <a:close/>
              </a:path>
              <a:path w="6006465" h="1509395">
                <a:moveTo>
                  <a:pt x="1586871" y="1267479"/>
                </a:moveTo>
                <a:lnTo>
                  <a:pt x="1569575" y="1267479"/>
                </a:lnTo>
                <a:lnTo>
                  <a:pt x="1557774" y="1277950"/>
                </a:lnTo>
                <a:lnTo>
                  <a:pt x="1574304" y="1277950"/>
                </a:lnTo>
                <a:lnTo>
                  <a:pt x="1586871" y="1267479"/>
                </a:lnTo>
                <a:close/>
              </a:path>
              <a:path w="6006465" h="1509395">
                <a:moveTo>
                  <a:pt x="1670199" y="1267479"/>
                </a:moveTo>
                <a:lnTo>
                  <a:pt x="1589150" y="1267479"/>
                </a:lnTo>
                <a:lnTo>
                  <a:pt x="1581094" y="1277950"/>
                </a:lnTo>
                <a:lnTo>
                  <a:pt x="1661425" y="1277950"/>
                </a:lnTo>
                <a:lnTo>
                  <a:pt x="1670199" y="1267479"/>
                </a:lnTo>
                <a:close/>
              </a:path>
              <a:path w="6006465" h="1509395">
                <a:moveTo>
                  <a:pt x="1696626" y="1267479"/>
                </a:moveTo>
                <a:lnTo>
                  <a:pt x="1675467" y="1267479"/>
                </a:lnTo>
                <a:lnTo>
                  <a:pt x="1678943" y="1277950"/>
                </a:lnTo>
                <a:lnTo>
                  <a:pt x="1690223" y="1277950"/>
                </a:lnTo>
                <a:lnTo>
                  <a:pt x="1696626" y="1267479"/>
                </a:lnTo>
                <a:close/>
              </a:path>
              <a:path w="6006465" h="1509395">
                <a:moveTo>
                  <a:pt x="1546850" y="1257008"/>
                </a:moveTo>
                <a:lnTo>
                  <a:pt x="1345257" y="1257008"/>
                </a:lnTo>
                <a:lnTo>
                  <a:pt x="1345024" y="1267479"/>
                </a:lnTo>
                <a:lnTo>
                  <a:pt x="1545743" y="1267479"/>
                </a:lnTo>
                <a:lnTo>
                  <a:pt x="1546850" y="1257008"/>
                </a:lnTo>
                <a:close/>
              </a:path>
              <a:path w="6006465" h="1509395">
                <a:moveTo>
                  <a:pt x="1564324" y="1257008"/>
                </a:moveTo>
                <a:lnTo>
                  <a:pt x="1557974" y="1267479"/>
                </a:lnTo>
                <a:lnTo>
                  <a:pt x="1568392" y="1267479"/>
                </a:lnTo>
                <a:lnTo>
                  <a:pt x="1564324" y="1257008"/>
                </a:lnTo>
                <a:close/>
              </a:path>
              <a:path w="6006465" h="1509395">
                <a:moveTo>
                  <a:pt x="1682451" y="1257008"/>
                </a:moveTo>
                <a:lnTo>
                  <a:pt x="1577415" y="1257008"/>
                </a:lnTo>
                <a:lnTo>
                  <a:pt x="1571637" y="1267479"/>
                </a:lnTo>
                <a:lnTo>
                  <a:pt x="1682775" y="1267479"/>
                </a:lnTo>
                <a:lnTo>
                  <a:pt x="1682451" y="1257008"/>
                </a:lnTo>
                <a:close/>
              </a:path>
              <a:path w="6006465" h="1509395">
                <a:moveTo>
                  <a:pt x="1713028" y="1257008"/>
                </a:moveTo>
                <a:lnTo>
                  <a:pt x="1706805" y="1257008"/>
                </a:lnTo>
                <a:lnTo>
                  <a:pt x="1699028" y="1267479"/>
                </a:lnTo>
                <a:lnTo>
                  <a:pt x="1705633" y="1267479"/>
                </a:lnTo>
                <a:lnTo>
                  <a:pt x="1713028" y="1257008"/>
                </a:lnTo>
                <a:close/>
              </a:path>
              <a:path w="6006465" h="1509395">
                <a:moveTo>
                  <a:pt x="1728565" y="1257008"/>
                </a:moveTo>
                <a:lnTo>
                  <a:pt x="1717204" y="1257008"/>
                </a:lnTo>
                <a:lnTo>
                  <a:pt x="1720827" y="1267479"/>
                </a:lnTo>
                <a:lnTo>
                  <a:pt x="1728565" y="1257008"/>
                </a:lnTo>
                <a:close/>
              </a:path>
              <a:path w="6006465" h="1509395">
                <a:moveTo>
                  <a:pt x="1739643" y="1257008"/>
                </a:moveTo>
                <a:lnTo>
                  <a:pt x="1727248" y="1267479"/>
                </a:lnTo>
                <a:lnTo>
                  <a:pt x="1744055" y="1267479"/>
                </a:lnTo>
                <a:lnTo>
                  <a:pt x="1739643" y="1257008"/>
                </a:lnTo>
                <a:close/>
              </a:path>
              <a:path w="6006465" h="1509395">
                <a:moveTo>
                  <a:pt x="1771367" y="1257008"/>
                </a:moveTo>
                <a:lnTo>
                  <a:pt x="1763027" y="1257008"/>
                </a:lnTo>
                <a:lnTo>
                  <a:pt x="1757401" y="1267479"/>
                </a:lnTo>
                <a:lnTo>
                  <a:pt x="1771367" y="1257008"/>
                </a:lnTo>
                <a:close/>
              </a:path>
              <a:path w="6006465" h="1509395">
                <a:moveTo>
                  <a:pt x="1640337" y="1246537"/>
                </a:moveTo>
                <a:lnTo>
                  <a:pt x="1410049" y="1246537"/>
                </a:lnTo>
                <a:lnTo>
                  <a:pt x="1396399" y="1257008"/>
                </a:lnTo>
                <a:lnTo>
                  <a:pt x="1635824" y="1257008"/>
                </a:lnTo>
                <a:lnTo>
                  <a:pt x="1640337" y="1246537"/>
                </a:lnTo>
                <a:close/>
              </a:path>
              <a:path w="6006465" h="1509395">
                <a:moveTo>
                  <a:pt x="1690735" y="1246537"/>
                </a:moveTo>
                <a:lnTo>
                  <a:pt x="1647981" y="1246537"/>
                </a:lnTo>
                <a:lnTo>
                  <a:pt x="1645813" y="1257008"/>
                </a:lnTo>
                <a:lnTo>
                  <a:pt x="1681226" y="1257008"/>
                </a:lnTo>
                <a:lnTo>
                  <a:pt x="1690735" y="1246537"/>
                </a:lnTo>
                <a:close/>
              </a:path>
              <a:path w="6006465" h="1509395">
                <a:moveTo>
                  <a:pt x="1698335" y="1246537"/>
                </a:moveTo>
                <a:lnTo>
                  <a:pt x="1692534" y="1257008"/>
                </a:lnTo>
                <a:lnTo>
                  <a:pt x="1699424" y="1257008"/>
                </a:lnTo>
                <a:lnTo>
                  <a:pt x="1698335" y="1246537"/>
                </a:lnTo>
                <a:close/>
              </a:path>
              <a:path w="6006465" h="1509395">
                <a:moveTo>
                  <a:pt x="1765888" y="1246537"/>
                </a:moveTo>
                <a:lnTo>
                  <a:pt x="1704063" y="1246537"/>
                </a:lnTo>
                <a:lnTo>
                  <a:pt x="1704147" y="1257008"/>
                </a:lnTo>
                <a:lnTo>
                  <a:pt x="1754785" y="1257008"/>
                </a:lnTo>
                <a:lnTo>
                  <a:pt x="1765888" y="1246537"/>
                </a:lnTo>
                <a:close/>
              </a:path>
              <a:path w="6006465" h="1509395">
                <a:moveTo>
                  <a:pt x="1803068" y="1246537"/>
                </a:moveTo>
                <a:lnTo>
                  <a:pt x="1777226" y="1246537"/>
                </a:lnTo>
                <a:lnTo>
                  <a:pt x="1767974" y="1257008"/>
                </a:lnTo>
                <a:lnTo>
                  <a:pt x="1801995" y="1257008"/>
                </a:lnTo>
                <a:lnTo>
                  <a:pt x="1803068" y="1246537"/>
                </a:lnTo>
                <a:close/>
              </a:path>
              <a:path w="6006465" h="1509395">
                <a:moveTo>
                  <a:pt x="1672619" y="1236067"/>
                </a:moveTo>
                <a:lnTo>
                  <a:pt x="1472215" y="1236067"/>
                </a:lnTo>
                <a:lnTo>
                  <a:pt x="1456614" y="1246537"/>
                </a:lnTo>
                <a:lnTo>
                  <a:pt x="1666870" y="1246537"/>
                </a:lnTo>
                <a:lnTo>
                  <a:pt x="1672619" y="1236067"/>
                </a:lnTo>
                <a:close/>
              </a:path>
              <a:path w="6006465" h="1509395">
                <a:moveTo>
                  <a:pt x="1679493" y="1246410"/>
                </a:moveTo>
                <a:lnTo>
                  <a:pt x="1679289" y="1246537"/>
                </a:lnTo>
                <a:lnTo>
                  <a:pt x="1679457" y="1246537"/>
                </a:lnTo>
                <a:lnTo>
                  <a:pt x="1679493" y="1246410"/>
                </a:lnTo>
                <a:close/>
              </a:path>
              <a:path w="6006465" h="1509395">
                <a:moveTo>
                  <a:pt x="1753012" y="1236067"/>
                </a:moveTo>
                <a:lnTo>
                  <a:pt x="1707110" y="1236067"/>
                </a:lnTo>
                <a:lnTo>
                  <a:pt x="1706114" y="1246537"/>
                </a:lnTo>
                <a:lnTo>
                  <a:pt x="1745111" y="1246537"/>
                </a:lnTo>
                <a:lnTo>
                  <a:pt x="1753012" y="1236067"/>
                </a:lnTo>
                <a:close/>
              </a:path>
              <a:path w="6006465" h="1509395">
                <a:moveTo>
                  <a:pt x="1875615" y="1236067"/>
                </a:moveTo>
                <a:lnTo>
                  <a:pt x="1768103" y="1236067"/>
                </a:lnTo>
                <a:lnTo>
                  <a:pt x="1759824" y="1246537"/>
                </a:lnTo>
                <a:lnTo>
                  <a:pt x="1857849" y="1246537"/>
                </a:lnTo>
                <a:lnTo>
                  <a:pt x="1875615" y="1236067"/>
                </a:lnTo>
                <a:close/>
              </a:path>
              <a:path w="6006465" h="1509395">
                <a:moveTo>
                  <a:pt x="1896796" y="1236067"/>
                </a:moveTo>
                <a:lnTo>
                  <a:pt x="1890784" y="1236067"/>
                </a:lnTo>
                <a:lnTo>
                  <a:pt x="1879618" y="1246537"/>
                </a:lnTo>
                <a:lnTo>
                  <a:pt x="1880298" y="1246537"/>
                </a:lnTo>
                <a:lnTo>
                  <a:pt x="1896796" y="1236067"/>
                </a:lnTo>
                <a:close/>
              </a:path>
              <a:path w="6006465" h="1509395">
                <a:moveTo>
                  <a:pt x="1696053" y="1236067"/>
                </a:moveTo>
                <a:lnTo>
                  <a:pt x="1682425" y="1236067"/>
                </a:lnTo>
                <a:lnTo>
                  <a:pt x="1679493" y="1246410"/>
                </a:lnTo>
                <a:lnTo>
                  <a:pt x="1696053" y="1236067"/>
                </a:lnTo>
                <a:close/>
              </a:path>
              <a:path w="6006465" h="1509395">
                <a:moveTo>
                  <a:pt x="1512236" y="1225596"/>
                </a:moveTo>
                <a:lnTo>
                  <a:pt x="1508416" y="1225596"/>
                </a:lnTo>
                <a:lnTo>
                  <a:pt x="1507017" y="1236067"/>
                </a:lnTo>
                <a:lnTo>
                  <a:pt x="1511053" y="1236067"/>
                </a:lnTo>
                <a:lnTo>
                  <a:pt x="1512236" y="1225596"/>
                </a:lnTo>
                <a:close/>
              </a:path>
              <a:path w="6006465" h="1509395">
                <a:moveTo>
                  <a:pt x="1522152" y="1225596"/>
                </a:moveTo>
                <a:lnTo>
                  <a:pt x="1512236" y="1225596"/>
                </a:lnTo>
                <a:lnTo>
                  <a:pt x="1520351" y="1236067"/>
                </a:lnTo>
                <a:lnTo>
                  <a:pt x="1522152" y="1225596"/>
                </a:lnTo>
                <a:close/>
              </a:path>
              <a:path w="6006465" h="1509395">
                <a:moveTo>
                  <a:pt x="1734528" y="1225596"/>
                </a:moveTo>
                <a:lnTo>
                  <a:pt x="1550413" y="1225596"/>
                </a:lnTo>
                <a:lnTo>
                  <a:pt x="1538934" y="1236067"/>
                </a:lnTo>
                <a:lnTo>
                  <a:pt x="1725498" y="1236067"/>
                </a:lnTo>
                <a:lnTo>
                  <a:pt x="1734528" y="1225596"/>
                </a:lnTo>
                <a:close/>
              </a:path>
              <a:path w="6006465" h="1509395">
                <a:moveTo>
                  <a:pt x="1764136" y="1225596"/>
                </a:moveTo>
                <a:lnTo>
                  <a:pt x="1742805" y="1225596"/>
                </a:lnTo>
                <a:lnTo>
                  <a:pt x="1734188" y="1236067"/>
                </a:lnTo>
                <a:lnTo>
                  <a:pt x="1734475" y="1236067"/>
                </a:lnTo>
                <a:lnTo>
                  <a:pt x="1764136" y="1225596"/>
                </a:lnTo>
                <a:close/>
              </a:path>
              <a:path w="6006465" h="1509395">
                <a:moveTo>
                  <a:pt x="1767066" y="1225596"/>
                </a:moveTo>
                <a:lnTo>
                  <a:pt x="1764136" y="1225596"/>
                </a:lnTo>
                <a:lnTo>
                  <a:pt x="1734475" y="1236067"/>
                </a:lnTo>
                <a:lnTo>
                  <a:pt x="1747834" y="1236067"/>
                </a:lnTo>
                <a:lnTo>
                  <a:pt x="1767066" y="1225596"/>
                </a:lnTo>
                <a:close/>
              </a:path>
              <a:path w="6006465" h="1509395">
                <a:moveTo>
                  <a:pt x="1785129" y="1225596"/>
                </a:moveTo>
                <a:lnTo>
                  <a:pt x="1767066" y="1225596"/>
                </a:lnTo>
                <a:lnTo>
                  <a:pt x="1747834" y="1236067"/>
                </a:lnTo>
                <a:lnTo>
                  <a:pt x="1786490" y="1236067"/>
                </a:lnTo>
                <a:lnTo>
                  <a:pt x="1785129" y="1225596"/>
                </a:lnTo>
                <a:close/>
              </a:path>
              <a:path w="6006465" h="1509395">
                <a:moveTo>
                  <a:pt x="1869264" y="1225596"/>
                </a:moveTo>
                <a:lnTo>
                  <a:pt x="1795938" y="1225596"/>
                </a:lnTo>
                <a:lnTo>
                  <a:pt x="1786490" y="1236067"/>
                </a:lnTo>
                <a:lnTo>
                  <a:pt x="1864591" y="1236067"/>
                </a:lnTo>
                <a:lnTo>
                  <a:pt x="1869264" y="1225596"/>
                </a:lnTo>
                <a:close/>
              </a:path>
              <a:path w="6006465" h="1509395">
                <a:moveTo>
                  <a:pt x="1927292" y="1215125"/>
                </a:moveTo>
                <a:lnTo>
                  <a:pt x="1838045" y="1215125"/>
                </a:lnTo>
                <a:lnTo>
                  <a:pt x="1835745" y="1225596"/>
                </a:lnTo>
                <a:lnTo>
                  <a:pt x="1883167" y="1225596"/>
                </a:lnTo>
                <a:lnTo>
                  <a:pt x="1879723" y="1236067"/>
                </a:lnTo>
                <a:lnTo>
                  <a:pt x="1890320" y="1236067"/>
                </a:lnTo>
                <a:lnTo>
                  <a:pt x="1906150" y="1225596"/>
                </a:lnTo>
                <a:lnTo>
                  <a:pt x="1927292" y="1215125"/>
                </a:lnTo>
                <a:close/>
              </a:path>
              <a:path w="6006465" h="1509395">
                <a:moveTo>
                  <a:pt x="1934280" y="1225596"/>
                </a:moveTo>
                <a:lnTo>
                  <a:pt x="1915123" y="1225596"/>
                </a:lnTo>
                <a:lnTo>
                  <a:pt x="1904936" y="1236067"/>
                </a:lnTo>
                <a:lnTo>
                  <a:pt x="1914511" y="1236067"/>
                </a:lnTo>
                <a:lnTo>
                  <a:pt x="1934280" y="1225596"/>
                </a:lnTo>
                <a:close/>
              </a:path>
              <a:path w="6006465" h="1509395">
                <a:moveTo>
                  <a:pt x="1515116" y="1215125"/>
                </a:moveTo>
                <a:lnTo>
                  <a:pt x="1508666" y="1225596"/>
                </a:lnTo>
                <a:lnTo>
                  <a:pt x="1513430" y="1225596"/>
                </a:lnTo>
                <a:lnTo>
                  <a:pt x="1515116" y="1215125"/>
                </a:lnTo>
                <a:close/>
              </a:path>
              <a:path w="6006465" h="1509395">
                <a:moveTo>
                  <a:pt x="1590255" y="1215125"/>
                </a:moveTo>
                <a:lnTo>
                  <a:pt x="1582862" y="1215125"/>
                </a:lnTo>
                <a:lnTo>
                  <a:pt x="1577951" y="1225596"/>
                </a:lnTo>
                <a:lnTo>
                  <a:pt x="1590255" y="1215125"/>
                </a:lnTo>
                <a:close/>
              </a:path>
              <a:path w="6006465" h="1509395">
                <a:moveTo>
                  <a:pt x="1605741" y="1215125"/>
                </a:moveTo>
                <a:lnTo>
                  <a:pt x="1602826" y="1215125"/>
                </a:lnTo>
                <a:lnTo>
                  <a:pt x="1596607" y="1225596"/>
                </a:lnTo>
                <a:lnTo>
                  <a:pt x="1608736" y="1225596"/>
                </a:lnTo>
                <a:lnTo>
                  <a:pt x="1605741" y="1215125"/>
                </a:lnTo>
                <a:close/>
              </a:path>
              <a:path w="6006465" h="1509395">
                <a:moveTo>
                  <a:pt x="1795044" y="1215125"/>
                </a:moveTo>
                <a:lnTo>
                  <a:pt x="1622966" y="1215125"/>
                </a:lnTo>
                <a:lnTo>
                  <a:pt x="1613793" y="1225596"/>
                </a:lnTo>
                <a:lnTo>
                  <a:pt x="1785073" y="1225596"/>
                </a:lnTo>
                <a:lnTo>
                  <a:pt x="1795044" y="1215125"/>
                </a:lnTo>
                <a:close/>
              </a:path>
              <a:path w="6006465" h="1509395">
                <a:moveTo>
                  <a:pt x="1823546" y="1215125"/>
                </a:moveTo>
                <a:lnTo>
                  <a:pt x="1812552" y="1215125"/>
                </a:lnTo>
                <a:lnTo>
                  <a:pt x="1813913" y="1225596"/>
                </a:lnTo>
                <a:lnTo>
                  <a:pt x="1823546" y="1215125"/>
                </a:lnTo>
                <a:close/>
              </a:path>
              <a:path w="6006465" h="1509395">
                <a:moveTo>
                  <a:pt x="1830113" y="1215125"/>
                </a:moveTo>
                <a:lnTo>
                  <a:pt x="1823546" y="1215125"/>
                </a:lnTo>
                <a:lnTo>
                  <a:pt x="1823892" y="1225596"/>
                </a:lnTo>
                <a:lnTo>
                  <a:pt x="1830113" y="1215125"/>
                </a:lnTo>
                <a:close/>
              </a:path>
              <a:path w="6006465" h="1509395">
                <a:moveTo>
                  <a:pt x="1949200" y="1218894"/>
                </a:moveTo>
                <a:lnTo>
                  <a:pt x="1945290" y="1225596"/>
                </a:lnTo>
                <a:lnTo>
                  <a:pt x="1951961" y="1225596"/>
                </a:lnTo>
                <a:lnTo>
                  <a:pt x="1949200" y="1218894"/>
                </a:lnTo>
                <a:close/>
              </a:path>
              <a:path w="6006465" h="1509395">
                <a:moveTo>
                  <a:pt x="2009362" y="1215125"/>
                </a:moveTo>
                <a:lnTo>
                  <a:pt x="1993973" y="1215125"/>
                </a:lnTo>
                <a:lnTo>
                  <a:pt x="1993471" y="1225596"/>
                </a:lnTo>
                <a:lnTo>
                  <a:pt x="2007394" y="1225596"/>
                </a:lnTo>
                <a:lnTo>
                  <a:pt x="2009362" y="1215125"/>
                </a:lnTo>
                <a:close/>
              </a:path>
              <a:path w="6006465" h="1509395">
                <a:moveTo>
                  <a:pt x="1951400" y="1215125"/>
                </a:moveTo>
                <a:lnTo>
                  <a:pt x="1947647" y="1215125"/>
                </a:lnTo>
                <a:lnTo>
                  <a:pt x="1949200" y="1218894"/>
                </a:lnTo>
                <a:lnTo>
                  <a:pt x="1951400" y="1215125"/>
                </a:lnTo>
                <a:close/>
              </a:path>
              <a:path w="6006465" h="1509395">
                <a:moveTo>
                  <a:pt x="1518864" y="1204654"/>
                </a:moveTo>
                <a:lnTo>
                  <a:pt x="1511154" y="1215125"/>
                </a:lnTo>
                <a:lnTo>
                  <a:pt x="1516624" y="1215125"/>
                </a:lnTo>
                <a:lnTo>
                  <a:pt x="1518864" y="1204654"/>
                </a:lnTo>
                <a:close/>
              </a:path>
              <a:path w="6006465" h="1509395">
                <a:moveTo>
                  <a:pt x="1597312" y="1204654"/>
                </a:moveTo>
                <a:lnTo>
                  <a:pt x="1591232" y="1204654"/>
                </a:lnTo>
                <a:lnTo>
                  <a:pt x="1581894" y="1215125"/>
                </a:lnTo>
                <a:lnTo>
                  <a:pt x="1583836" y="1215125"/>
                </a:lnTo>
                <a:lnTo>
                  <a:pt x="1597312" y="1204654"/>
                </a:lnTo>
                <a:close/>
              </a:path>
              <a:path w="6006465" h="1509395">
                <a:moveTo>
                  <a:pt x="1615144" y="1204654"/>
                </a:moveTo>
                <a:lnTo>
                  <a:pt x="1597312" y="1204654"/>
                </a:lnTo>
                <a:lnTo>
                  <a:pt x="1598883" y="1215125"/>
                </a:lnTo>
                <a:lnTo>
                  <a:pt x="1606003" y="1215125"/>
                </a:lnTo>
                <a:lnTo>
                  <a:pt x="1615144" y="1204654"/>
                </a:lnTo>
                <a:close/>
              </a:path>
              <a:path w="6006465" h="1509395">
                <a:moveTo>
                  <a:pt x="1643656" y="1204654"/>
                </a:moveTo>
                <a:lnTo>
                  <a:pt x="1627458" y="1215125"/>
                </a:lnTo>
                <a:lnTo>
                  <a:pt x="1644860" y="1215125"/>
                </a:lnTo>
                <a:lnTo>
                  <a:pt x="1643656" y="1204654"/>
                </a:lnTo>
                <a:close/>
              </a:path>
              <a:path w="6006465" h="1509395">
                <a:moveTo>
                  <a:pt x="1673379" y="1204654"/>
                </a:moveTo>
                <a:lnTo>
                  <a:pt x="1652228" y="1204654"/>
                </a:lnTo>
                <a:lnTo>
                  <a:pt x="1653226" y="1215125"/>
                </a:lnTo>
                <a:lnTo>
                  <a:pt x="1679069" y="1215125"/>
                </a:lnTo>
                <a:lnTo>
                  <a:pt x="1673379" y="1204654"/>
                </a:lnTo>
                <a:close/>
              </a:path>
              <a:path w="6006465" h="1509395">
                <a:moveTo>
                  <a:pt x="1861807" y="1204654"/>
                </a:moveTo>
                <a:lnTo>
                  <a:pt x="1684513" y="1204654"/>
                </a:lnTo>
                <a:lnTo>
                  <a:pt x="1679069" y="1215125"/>
                </a:lnTo>
                <a:lnTo>
                  <a:pt x="1848880" y="1215125"/>
                </a:lnTo>
                <a:lnTo>
                  <a:pt x="1861807" y="1204654"/>
                </a:lnTo>
                <a:close/>
              </a:path>
              <a:path w="6006465" h="1509395">
                <a:moveTo>
                  <a:pt x="1952743" y="1204654"/>
                </a:moveTo>
                <a:lnTo>
                  <a:pt x="1861807" y="1204654"/>
                </a:lnTo>
                <a:lnTo>
                  <a:pt x="1856001" y="1215125"/>
                </a:lnTo>
                <a:lnTo>
                  <a:pt x="1946655" y="1215125"/>
                </a:lnTo>
                <a:lnTo>
                  <a:pt x="1952743" y="1204654"/>
                </a:lnTo>
                <a:close/>
              </a:path>
              <a:path w="6006465" h="1509395">
                <a:moveTo>
                  <a:pt x="1990885" y="1204654"/>
                </a:moveTo>
                <a:lnTo>
                  <a:pt x="1966222" y="1204654"/>
                </a:lnTo>
                <a:lnTo>
                  <a:pt x="1960396" y="1215125"/>
                </a:lnTo>
                <a:lnTo>
                  <a:pt x="1991656" y="1215125"/>
                </a:lnTo>
                <a:lnTo>
                  <a:pt x="1990885" y="1204654"/>
                </a:lnTo>
                <a:close/>
              </a:path>
              <a:path w="6006465" h="1509395">
                <a:moveTo>
                  <a:pt x="2022761" y="1204654"/>
                </a:moveTo>
                <a:lnTo>
                  <a:pt x="1999520" y="1204654"/>
                </a:lnTo>
                <a:lnTo>
                  <a:pt x="1998162" y="1215125"/>
                </a:lnTo>
                <a:lnTo>
                  <a:pt x="2015834" y="1215125"/>
                </a:lnTo>
                <a:lnTo>
                  <a:pt x="2022761" y="1204654"/>
                </a:lnTo>
                <a:close/>
              </a:path>
              <a:path w="6006465" h="1509395">
                <a:moveTo>
                  <a:pt x="1605155" y="1194183"/>
                </a:moveTo>
                <a:lnTo>
                  <a:pt x="1591092" y="1204654"/>
                </a:lnTo>
                <a:lnTo>
                  <a:pt x="1602694" y="1204654"/>
                </a:lnTo>
                <a:lnTo>
                  <a:pt x="1605155" y="1194183"/>
                </a:lnTo>
                <a:close/>
              </a:path>
              <a:path w="6006465" h="1509395">
                <a:moveTo>
                  <a:pt x="1670734" y="1194183"/>
                </a:moveTo>
                <a:lnTo>
                  <a:pt x="1636421" y="1194183"/>
                </a:lnTo>
                <a:lnTo>
                  <a:pt x="1627305" y="1204654"/>
                </a:lnTo>
                <a:lnTo>
                  <a:pt x="1656175" y="1204654"/>
                </a:lnTo>
                <a:lnTo>
                  <a:pt x="1670734" y="1194183"/>
                </a:lnTo>
                <a:close/>
              </a:path>
              <a:path w="6006465" h="1509395">
                <a:moveTo>
                  <a:pt x="1755234" y="1194183"/>
                </a:moveTo>
                <a:lnTo>
                  <a:pt x="1748082" y="1194183"/>
                </a:lnTo>
                <a:lnTo>
                  <a:pt x="1740093" y="1204654"/>
                </a:lnTo>
                <a:lnTo>
                  <a:pt x="1757318" y="1204654"/>
                </a:lnTo>
                <a:lnTo>
                  <a:pt x="1755234" y="1194183"/>
                </a:lnTo>
                <a:close/>
              </a:path>
              <a:path w="6006465" h="1509395">
                <a:moveTo>
                  <a:pt x="1934442" y="1194183"/>
                </a:moveTo>
                <a:lnTo>
                  <a:pt x="1768845" y="1194183"/>
                </a:lnTo>
                <a:lnTo>
                  <a:pt x="1757318" y="1204654"/>
                </a:lnTo>
                <a:lnTo>
                  <a:pt x="1922414" y="1204654"/>
                </a:lnTo>
                <a:lnTo>
                  <a:pt x="1934442" y="1194183"/>
                </a:lnTo>
                <a:close/>
              </a:path>
              <a:path w="6006465" h="1509395">
                <a:moveTo>
                  <a:pt x="1963647" y="1194183"/>
                </a:moveTo>
                <a:lnTo>
                  <a:pt x="1954950" y="1194183"/>
                </a:lnTo>
                <a:lnTo>
                  <a:pt x="1942371" y="1204654"/>
                </a:lnTo>
                <a:lnTo>
                  <a:pt x="1969188" y="1204654"/>
                </a:lnTo>
                <a:lnTo>
                  <a:pt x="1963647" y="1194183"/>
                </a:lnTo>
                <a:close/>
              </a:path>
              <a:path w="6006465" h="1509395">
                <a:moveTo>
                  <a:pt x="2012324" y="1194183"/>
                </a:moveTo>
                <a:lnTo>
                  <a:pt x="2001593" y="1194183"/>
                </a:lnTo>
                <a:lnTo>
                  <a:pt x="2004671" y="1204654"/>
                </a:lnTo>
                <a:lnTo>
                  <a:pt x="2011704" y="1204654"/>
                </a:lnTo>
                <a:lnTo>
                  <a:pt x="2012324" y="1194183"/>
                </a:lnTo>
                <a:close/>
              </a:path>
              <a:path w="6006465" h="1509395">
                <a:moveTo>
                  <a:pt x="2020912" y="1194183"/>
                </a:moveTo>
                <a:lnTo>
                  <a:pt x="2011704" y="1204654"/>
                </a:lnTo>
                <a:lnTo>
                  <a:pt x="2015609" y="1204654"/>
                </a:lnTo>
                <a:lnTo>
                  <a:pt x="2020912" y="1194183"/>
                </a:lnTo>
                <a:close/>
              </a:path>
              <a:path w="6006465" h="1509395">
                <a:moveTo>
                  <a:pt x="2123339" y="1194183"/>
                </a:moveTo>
                <a:lnTo>
                  <a:pt x="2100867" y="1194183"/>
                </a:lnTo>
                <a:lnTo>
                  <a:pt x="2096878" y="1204654"/>
                </a:lnTo>
                <a:lnTo>
                  <a:pt x="2109301" y="1204654"/>
                </a:lnTo>
                <a:lnTo>
                  <a:pt x="2123339" y="1194183"/>
                </a:lnTo>
                <a:close/>
              </a:path>
              <a:path w="6006465" h="1509395">
                <a:moveTo>
                  <a:pt x="1722492" y="1183712"/>
                </a:moveTo>
                <a:lnTo>
                  <a:pt x="1720649" y="1183712"/>
                </a:lnTo>
                <a:lnTo>
                  <a:pt x="1712440" y="1194183"/>
                </a:lnTo>
                <a:lnTo>
                  <a:pt x="1722492" y="1183712"/>
                </a:lnTo>
                <a:close/>
              </a:path>
              <a:path w="6006465" h="1509395">
                <a:moveTo>
                  <a:pt x="1732219" y="1183712"/>
                </a:moveTo>
                <a:lnTo>
                  <a:pt x="1723614" y="1194183"/>
                </a:lnTo>
                <a:lnTo>
                  <a:pt x="1731769" y="1194183"/>
                </a:lnTo>
                <a:lnTo>
                  <a:pt x="1732751" y="1191095"/>
                </a:lnTo>
                <a:lnTo>
                  <a:pt x="1732219" y="1183712"/>
                </a:lnTo>
                <a:close/>
              </a:path>
              <a:path w="6006465" h="1509395">
                <a:moveTo>
                  <a:pt x="1732751" y="1191095"/>
                </a:moveTo>
                <a:lnTo>
                  <a:pt x="1731769" y="1194183"/>
                </a:lnTo>
                <a:lnTo>
                  <a:pt x="1732973" y="1194183"/>
                </a:lnTo>
                <a:lnTo>
                  <a:pt x="1732751" y="1191095"/>
                </a:lnTo>
                <a:close/>
              </a:path>
              <a:path w="6006465" h="1509395">
                <a:moveTo>
                  <a:pt x="1748910" y="1183712"/>
                </a:moveTo>
                <a:lnTo>
                  <a:pt x="1735099" y="1183712"/>
                </a:lnTo>
                <a:lnTo>
                  <a:pt x="1732751" y="1191095"/>
                </a:lnTo>
                <a:lnTo>
                  <a:pt x="1732973" y="1194183"/>
                </a:lnTo>
                <a:lnTo>
                  <a:pt x="1746832" y="1194183"/>
                </a:lnTo>
                <a:lnTo>
                  <a:pt x="1748910" y="1183712"/>
                </a:lnTo>
                <a:close/>
              </a:path>
              <a:path w="6006465" h="1509395">
                <a:moveTo>
                  <a:pt x="1765748" y="1183712"/>
                </a:moveTo>
                <a:lnTo>
                  <a:pt x="1760696" y="1183712"/>
                </a:lnTo>
                <a:lnTo>
                  <a:pt x="1754214" y="1194183"/>
                </a:lnTo>
                <a:lnTo>
                  <a:pt x="1757895" y="1194183"/>
                </a:lnTo>
                <a:lnTo>
                  <a:pt x="1765748" y="1183712"/>
                </a:lnTo>
                <a:close/>
              </a:path>
              <a:path w="6006465" h="1509395">
                <a:moveTo>
                  <a:pt x="1782061" y="1183712"/>
                </a:moveTo>
                <a:lnTo>
                  <a:pt x="1777987" y="1183712"/>
                </a:lnTo>
                <a:lnTo>
                  <a:pt x="1769328" y="1194183"/>
                </a:lnTo>
                <a:lnTo>
                  <a:pt x="1778228" y="1194183"/>
                </a:lnTo>
                <a:lnTo>
                  <a:pt x="1782061" y="1183712"/>
                </a:lnTo>
                <a:close/>
              </a:path>
              <a:path w="6006465" h="1509395">
                <a:moveTo>
                  <a:pt x="1984505" y="1183712"/>
                </a:moveTo>
                <a:lnTo>
                  <a:pt x="1795079" y="1183712"/>
                </a:lnTo>
                <a:lnTo>
                  <a:pt x="1795180" y="1194183"/>
                </a:lnTo>
                <a:lnTo>
                  <a:pt x="1982444" y="1194183"/>
                </a:lnTo>
                <a:lnTo>
                  <a:pt x="1984505" y="1183712"/>
                </a:lnTo>
                <a:close/>
              </a:path>
              <a:path w="6006465" h="1509395">
                <a:moveTo>
                  <a:pt x="2004280" y="1183712"/>
                </a:moveTo>
                <a:lnTo>
                  <a:pt x="1984777" y="1183712"/>
                </a:lnTo>
                <a:lnTo>
                  <a:pt x="1993237" y="1194183"/>
                </a:lnTo>
                <a:lnTo>
                  <a:pt x="2004280" y="1183712"/>
                </a:lnTo>
                <a:close/>
              </a:path>
              <a:path w="6006465" h="1509395">
                <a:moveTo>
                  <a:pt x="2048122" y="1183712"/>
                </a:moveTo>
                <a:lnTo>
                  <a:pt x="2030430" y="1183712"/>
                </a:lnTo>
                <a:lnTo>
                  <a:pt x="2022471" y="1194183"/>
                </a:lnTo>
                <a:lnTo>
                  <a:pt x="2047798" y="1194183"/>
                </a:lnTo>
                <a:lnTo>
                  <a:pt x="2048122" y="1183712"/>
                </a:lnTo>
                <a:close/>
              </a:path>
              <a:path w="6006465" h="1509395">
                <a:moveTo>
                  <a:pt x="2096480" y="1183712"/>
                </a:moveTo>
                <a:lnTo>
                  <a:pt x="2082405" y="1183712"/>
                </a:lnTo>
                <a:lnTo>
                  <a:pt x="2068536" y="1194183"/>
                </a:lnTo>
                <a:lnTo>
                  <a:pt x="2083967" y="1194183"/>
                </a:lnTo>
                <a:lnTo>
                  <a:pt x="2096480" y="1183712"/>
                </a:lnTo>
                <a:close/>
              </a:path>
              <a:path w="6006465" h="1509395">
                <a:moveTo>
                  <a:pt x="2179643" y="1183712"/>
                </a:moveTo>
                <a:lnTo>
                  <a:pt x="2105307" y="1183712"/>
                </a:lnTo>
                <a:lnTo>
                  <a:pt x="2102383" y="1194183"/>
                </a:lnTo>
                <a:lnTo>
                  <a:pt x="2167928" y="1194183"/>
                </a:lnTo>
                <a:lnTo>
                  <a:pt x="2179643" y="1183712"/>
                </a:lnTo>
                <a:close/>
              </a:path>
              <a:path w="6006465" h="1509395">
                <a:moveTo>
                  <a:pt x="1725361" y="1173241"/>
                </a:moveTo>
                <a:lnTo>
                  <a:pt x="1719727" y="1173241"/>
                </a:lnTo>
                <a:lnTo>
                  <a:pt x="1712796" y="1183712"/>
                </a:lnTo>
                <a:lnTo>
                  <a:pt x="1724073" y="1183712"/>
                </a:lnTo>
                <a:lnTo>
                  <a:pt x="1725361" y="1173241"/>
                </a:lnTo>
                <a:close/>
              </a:path>
              <a:path w="6006465" h="1509395">
                <a:moveTo>
                  <a:pt x="1749038" y="1173241"/>
                </a:moveTo>
                <a:lnTo>
                  <a:pt x="1735643" y="1173241"/>
                </a:lnTo>
                <a:lnTo>
                  <a:pt x="1732627" y="1183712"/>
                </a:lnTo>
                <a:lnTo>
                  <a:pt x="1742368" y="1183712"/>
                </a:lnTo>
                <a:lnTo>
                  <a:pt x="1749038" y="1173241"/>
                </a:lnTo>
                <a:close/>
              </a:path>
              <a:path w="6006465" h="1509395">
                <a:moveTo>
                  <a:pt x="1799203" y="1173241"/>
                </a:moveTo>
                <a:lnTo>
                  <a:pt x="1785546" y="1173241"/>
                </a:lnTo>
                <a:lnTo>
                  <a:pt x="1779006" y="1183712"/>
                </a:lnTo>
                <a:lnTo>
                  <a:pt x="1785429" y="1183712"/>
                </a:lnTo>
                <a:lnTo>
                  <a:pt x="1799203" y="1173241"/>
                </a:lnTo>
                <a:close/>
              </a:path>
              <a:path w="6006465" h="1509395">
                <a:moveTo>
                  <a:pt x="1821996" y="1173241"/>
                </a:moveTo>
                <a:lnTo>
                  <a:pt x="1810498" y="1173241"/>
                </a:lnTo>
                <a:lnTo>
                  <a:pt x="1811867" y="1183712"/>
                </a:lnTo>
                <a:lnTo>
                  <a:pt x="1813867" y="1183712"/>
                </a:lnTo>
                <a:lnTo>
                  <a:pt x="1821996" y="1173241"/>
                </a:lnTo>
                <a:close/>
              </a:path>
              <a:path w="6006465" h="1509395">
                <a:moveTo>
                  <a:pt x="2052645" y="1173241"/>
                </a:moveTo>
                <a:lnTo>
                  <a:pt x="1821996" y="1173241"/>
                </a:lnTo>
                <a:lnTo>
                  <a:pt x="1817850" y="1183712"/>
                </a:lnTo>
                <a:lnTo>
                  <a:pt x="2034513" y="1183712"/>
                </a:lnTo>
                <a:lnTo>
                  <a:pt x="2052645" y="1173241"/>
                </a:lnTo>
                <a:close/>
              </a:path>
              <a:path w="6006465" h="1509395">
                <a:moveTo>
                  <a:pt x="2096283" y="1173241"/>
                </a:moveTo>
                <a:lnTo>
                  <a:pt x="2080747" y="1173241"/>
                </a:lnTo>
                <a:lnTo>
                  <a:pt x="2080983" y="1183712"/>
                </a:lnTo>
                <a:lnTo>
                  <a:pt x="2087010" y="1183712"/>
                </a:lnTo>
                <a:lnTo>
                  <a:pt x="2096283" y="1173241"/>
                </a:lnTo>
                <a:close/>
              </a:path>
              <a:path w="6006465" h="1509395">
                <a:moveTo>
                  <a:pt x="2126427" y="1173241"/>
                </a:moveTo>
                <a:lnTo>
                  <a:pt x="2106462" y="1173241"/>
                </a:lnTo>
                <a:lnTo>
                  <a:pt x="2099020" y="1183712"/>
                </a:lnTo>
                <a:lnTo>
                  <a:pt x="2123631" y="1183712"/>
                </a:lnTo>
                <a:lnTo>
                  <a:pt x="2126427" y="1173241"/>
                </a:lnTo>
                <a:close/>
              </a:path>
              <a:path w="6006465" h="1509395">
                <a:moveTo>
                  <a:pt x="2131600" y="1173241"/>
                </a:moveTo>
                <a:lnTo>
                  <a:pt x="2126427" y="1173241"/>
                </a:lnTo>
                <a:lnTo>
                  <a:pt x="2126678" y="1183712"/>
                </a:lnTo>
                <a:lnTo>
                  <a:pt x="2131600" y="1173241"/>
                </a:lnTo>
                <a:close/>
              </a:path>
              <a:path w="6006465" h="1509395">
                <a:moveTo>
                  <a:pt x="2213272" y="1173241"/>
                </a:moveTo>
                <a:lnTo>
                  <a:pt x="2131600" y="1173241"/>
                </a:lnTo>
                <a:lnTo>
                  <a:pt x="2132374" y="1183712"/>
                </a:lnTo>
                <a:lnTo>
                  <a:pt x="2207849" y="1183712"/>
                </a:lnTo>
                <a:lnTo>
                  <a:pt x="2213272" y="1173241"/>
                </a:lnTo>
                <a:close/>
              </a:path>
              <a:path w="6006465" h="1509395">
                <a:moveTo>
                  <a:pt x="2234621" y="1173241"/>
                </a:moveTo>
                <a:lnTo>
                  <a:pt x="2213272" y="1173241"/>
                </a:lnTo>
                <a:lnTo>
                  <a:pt x="2214309" y="1183712"/>
                </a:lnTo>
                <a:lnTo>
                  <a:pt x="2223130" y="1183712"/>
                </a:lnTo>
                <a:lnTo>
                  <a:pt x="2234621" y="1173241"/>
                </a:lnTo>
                <a:close/>
              </a:path>
              <a:path w="6006465" h="1509395">
                <a:moveTo>
                  <a:pt x="1802751" y="1162770"/>
                </a:moveTo>
                <a:lnTo>
                  <a:pt x="1799894" y="1173241"/>
                </a:lnTo>
                <a:lnTo>
                  <a:pt x="1809012" y="1173241"/>
                </a:lnTo>
                <a:lnTo>
                  <a:pt x="1802751" y="1162770"/>
                </a:lnTo>
                <a:close/>
              </a:path>
              <a:path w="6006465" h="1509395">
                <a:moveTo>
                  <a:pt x="1816677" y="1172330"/>
                </a:moveTo>
                <a:lnTo>
                  <a:pt x="1815311" y="1173241"/>
                </a:lnTo>
                <a:lnTo>
                  <a:pt x="1816050" y="1173241"/>
                </a:lnTo>
                <a:lnTo>
                  <a:pt x="1816677" y="1172330"/>
                </a:lnTo>
                <a:close/>
              </a:path>
              <a:path w="6006465" h="1509395">
                <a:moveTo>
                  <a:pt x="1897759" y="1162770"/>
                </a:moveTo>
                <a:lnTo>
                  <a:pt x="1843652" y="1162770"/>
                </a:lnTo>
                <a:lnTo>
                  <a:pt x="1835605" y="1173241"/>
                </a:lnTo>
                <a:lnTo>
                  <a:pt x="1888926" y="1173241"/>
                </a:lnTo>
                <a:lnTo>
                  <a:pt x="1897759" y="1162770"/>
                </a:lnTo>
                <a:close/>
              </a:path>
              <a:path w="6006465" h="1509395">
                <a:moveTo>
                  <a:pt x="2093751" y="1162770"/>
                </a:moveTo>
                <a:lnTo>
                  <a:pt x="1899973" y="1162770"/>
                </a:lnTo>
                <a:lnTo>
                  <a:pt x="1898800" y="1173241"/>
                </a:lnTo>
                <a:lnTo>
                  <a:pt x="2090459" y="1173241"/>
                </a:lnTo>
                <a:lnTo>
                  <a:pt x="2093751" y="1162770"/>
                </a:lnTo>
                <a:close/>
              </a:path>
              <a:path w="6006465" h="1509395">
                <a:moveTo>
                  <a:pt x="2272381" y="1162770"/>
                </a:moveTo>
                <a:lnTo>
                  <a:pt x="2100176" y="1162770"/>
                </a:lnTo>
                <a:lnTo>
                  <a:pt x="2090459" y="1173241"/>
                </a:lnTo>
                <a:lnTo>
                  <a:pt x="2267993" y="1173241"/>
                </a:lnTo>
                <a:lnTo>
                  <a:pt x="2272381" y="1162770"/>
                </a:lnTo>
                <a:close/>
              </a:path>
              <a:path w="6006465" h="1509395">
                <a:moveTo>
                  <a:pt x="2328626" y="1152299"/>
                </a:moveTo>
                <a:lnTo>
                  <a:pt x="1863733" y="1152299"/>
                </a:lnTo>
                <a:lnTo>
                  <a:pt x="1864749" y="1162770"/>
                </a:lnTo>
                <a:lnTo>
                  <a:pt x="2287308" y="1162770"/>
                </a:lnTo>
                <a:lnTo>
                  <a:pt x="2292621" y="1173241"/>
                </a:lnTo>
                <a:lnTo>
                  <a:pt x="2328626" y="1152299"/>
                </a:lnTo>
                <a:close/>
              </a:path>
              <a:path w="6006465" h="1509395">
                <a:moveTo>
                  <a:pt x="1831012" y="1162770"/>
                </a:moveTo>
                <a:lnTo>
                  <a:pt x="1823255" y="1162770"/>
                </a:lnTo>
                <a:lnTo>
                  <a:pt x="1816677" y="1172330"/>
                </a:lnTo>
                <a:lnTo>
                  <a:pt x="1831012" y="1162770"/>
                </a:lnTo>
                <a:close/>
              </a:path>
              <a:path w="6006465" h="1509395">
                <a:moveTo>
                  <a:pt x="1876976" y="1141829"/>
                </a:moveTo>
                <a:lnTo>
                  <a:pt x="1868825" y="1141829"/>
                </a:lnTo>
                <a:lnTo>
                  <a:pt x="1857588" y="1152299"/>
                </a:lnTo>
                <a:lnTo>
                  <a:pt x="1867126" y="1152299"/>
                </a:lnTo>
                <a:lnTo>
                  <a:pt x="1876976" y="1141829"/>
                </a:lnTo>
                <a:close/>
              </a:path>
              <a:path w="6006465" h="1509395">
                <a:moveTo>
                  <a:pt x="1999604" y="1141829"/>
                </a:moveTo>
                <a:lnTo>
                  <a:pt x="1881622" y="1141829"/>
                </a:lnTo>
                <a:lnTo>
                  <a:pt x="1873031" y="1152299"/>
                </a:lnTo>
                <a:lnTo>
                  <a:pt x="1998823" y="1152299"/>
                </a:lnTo>
                <a:lnTo>
                  <a:pt x="1999604" y="1141829"/>
                </a:lnTo>
                <a:close/>
              </a:path>
              <a:path w="6006465" h="1509395">
                <a:moveTo>
                  <a:pt x="2018734" y="1141829"/>
                </a:moveTo>
                <a:lnTo>
                  <a:pt x="2010671" y="1141829"/>
                </a:lnTo>
                <a:lnTo>
                  <a:pt x="2006001" y="1152299"/>
                </a:lnTo>
                <a:lnTo>
                  <a:pt x="2017896" y="1152299"/>
                </a:lnTo>
                <a:lnTo>
                  <a:pt x="2018734" y="1141829"/>
                </a:lnTo>
                <a:close/>
              </a:path>
              <a:path w="6006465" h="1509395">
                <a:moveTo>
                  <a:pt x="2345321" y="1141829"/>
                </a:moveTo>
                <a:lnTo>
                  <a:pt x="2022263" y="1141829"/>
                </a:lnTo>
                <a:lnTo>
                  <a:pt x="2017896" y="1152299"/>
                </a:lnTo>
                <a:lnTo>
                  <a:pt x="2341700" y="1152299"/>
                </a:lnTo>
                <a:lnTo>
                  <a:pt x="2345321" y="1141829"/>
                </a:lnTo>
                <a:close/>
              </a:path>
              <a:path w="6006465" h="1509395">
                <a:moveTo>
                  <a:pt x="2368512" y="1141829"/>
                </a:moveTo>
                <a:lnTo>
                  <a:pt x="2362243" y="1141829"/>
                </a:lnTo>
                <a:lnTo>
                  <a:pt x="2354252" y="1152299"/>
                </a:lnTo>
                <a:lnTo>
                  <a:pt x="2368336" y="1152299"/>
                </a:lnTo>
                <a:lnTo>
                  <a:pt x="2368512" y="1141829"/>
                </a:lnTo>
                <a:close/>
              </a:path>
              <a:path w="6006465" h="1509395">
                <a:moveTo>
                  <a:pt x="2387229" y="1141829"/>
                </a:moveTo>
                <a:lnTo>
                  <a:pt x="2372573" y="1141829"/>
                </a:lnTo>
                <a:lnTo>
                  <a:pt x="2368336" y="1152299"/>
                </a:lnTo>
                <a:lnTo>
                  <a:pt x="2375944" y="1152299"/>
                </a:lnTo>
                <a:lnTo>
                  <a:pt x="2387229" y="1141829"/>
                </a:lnTo>
                <a:close/>
              </a:path>
              <a:path w="6006465" h="1509395">
                <a:moveTo>
                  <a:pt x="2400680" y="1141829"/>
                </a:moveTo>
                <a:lnTo>
                  <a:pt x="2387229" y="1141829"/>
                </a:lnTo>
                <a:lnTo>
                  <a:pt x="2392524" y="1152299"/>
                </a:lnTo>
                <a:lnTo>
                  <a:pt x="2400680" y="1141829"/>
                </a:lnTo>
                <a:close/>
              </a:path>
              <a:path w="6006465" h="1509395">
                <a:moveTo>
                  <a:pt x="1956621" y="1131358"/>
                </a:moveTo>
                <a:lnTo>
                  <a:pt x="1933469" y="1131358"/>
                </a:lnTo>
                <a:lnTo>
                  <a:pt x="1936736" y="1141829"/>
                </a:lnTo>
                <a:lnTo>
                  <a:pt x="1944097" y="1141829"/>
                </a:lnTo>
                <a:lnTo>
                  <a:pt x="1956621" y="1131358"/>
                </a:lnTo>
                <a:close/>
              </a:path>
              <a:path w="6006465" h="1509395">
                <a:moveTo>
                  <a:pt x="2389403" y="1131358"/>
                </a:moveTo>
                <a:lnTo>
                  <a:pt x="1964462" y="1131358"/>
                </a:lnTo>
                <a:lnTo>
                  <a:pt x="1952478" y="1141829"/>
                </a:lnTo>
                <a:lnTo>
                  <a:pt x="2381657" y="1141829"/>
                </a:lnTo>
                <a:lnTo>
                  <a:pt x="2389403" y="1131358"/>
                </a:lnTo>
                <a:close/>
              </a:path>
              <a:path w="6006465" h="1509395">
                <a:moveTo>
                  <a:pt x="2413015" y="1131358"/>
                </a:moveTo>
                <a:lnTo>
                  <a:pt x="2401350" y="1131358"/>
                </a:lnTo>
                <a:lnTo>
                  <a:pt x="2395372" y="1141829"/>
                </a:lnTo>
                <a:lnTo>
                  <a:pt x="2406565" y="1141829"/>
                </a:lnTo>
                <a:lnTo>
                  <a:pt x="2413015" y="1131358"/>
                </a:lnTo>
                <a:close/>
              </a:path>
              <a:path w="6006465" h="1509395">
                <a:moveTo>
                  <a:pt x="2275354" y="1120887"/>
                </a:moveTo>
                <a:lnTo>
                  <a:pt x="1972315" y="1120887"/>
                </a:lnTo>
                <a:lnTo>
                  <a:pt x="1961407" y="1131358"/>
                </a:lnTo>
                <a:lnTo>
                  <a:pt x="2271679" y="1131358"/>
                </a:lnTo>
                <a:lnTo>
                  <a:pt x="2275354" y="1120887"/>
                </a:lnTo>
                <a:close/>
              </a:path>
              <a:path w="6006465" h="1509395">
                <a:moveTo>
                  <a:pt x="2483009" y="1110416"/>
                </a:moveTo>
                <a:lnTo>
                  <a:pt x="2342033" y="1110416"/>
                </a:lnTo>
                <a:lnTo>
                  <a:pt x="2333698" y="1120887"/>
                </a:lnTo>
                <a:lnTo>
                  <a:pt x="2294516" y="1120887"/>
                </a:lnTo>
                <a:lnTo>
                  <a:pt x="2296862" y="1131358"/>
                </a:lnTo>
                <a:lnTo>
                  <a:pt x="2422941" y="1131358"/>
                </a:lnTo>
                <a:lnTo>
                  <a:pt x="2455408" y="1120887"/>
                </a:lnTo>
                <a:lnTo>
                  <a:pt x="2483009" y="1110416"/>
                </a:lnTo>
                <a:close/>
              </a:path>
              <a:path w="6006465" h="1509395">
                <a:moveTo>
                  <a:pt x="2047617" y="1110416"/>
                </a:moveTo>
                <a:lnTo>
                  <a:pt x="2027571" y="1110416"/>
                </a:lnTo>
                <a:lnTo>
                  <a:pt x="2024094" y="1120887"/>
                </a:lnTo>
                <a:lnTo>
                  <a:pt x="2044806" y="1120887"/>
                </a:lnTo>
                <a:lnTo>
                  <a:pt x="2047617" y="1110416"/>
                </a:lnTo>
                <a:close/>
              </a:path>
              <a:path w="6006465" h="1509395">
                <a:moveTo>
                  <a:pt x="2336190" y="1110416"/>
                </a:moveTo>
                <a:lnTo>
                  <a:pt x="2052083" y="1110416"/>
                </a:lnTo>
                <a:lnTo>
                  <a:pt x="2044806" y="1120887"/>
                </a:lnTo>
                <a:lnTo>
                  <a:pt x="2333698" y="1120887"/>
                </a:lnTo>
                <a:lnTo>
                  <a:pt x="2336190" y="1110416"/>
                </a:lnTo>
                <a:close/>
              </a:path>
              <a:path w="6006465" h="1509395">
                <a:moveTo>
                  <a:pt x="2377456" y="1099945"/>
                </a:moveTo>
                <a:lnTo>
                  <a:pt x="2071490" y="1099945"/>
                </a:lnTo>
                <a:lnTo>
                  <a:pt x="2060254" y="1110416"/>
                </a:lnTo>
                <a:lnTo>
                  <a:pt x="2372922" y="1110416"/>
                </a:lnTo>
                <a:lnTo>
                  <a:pt x="2377456" y="1099945"/>
                </a:lnTo>
                <a:close/>
              </a:path>
              <a:path w="6006465" h="1509395">
                <a:moveTo>
                  <a:pt x="2539252" y="1099945"/>
                </a:moveTo>
                <a:lnTo>
                  <a:pt x="2381378" y="1099945"/>
                </a:lnTo>
                <a:lnTo>
                  <a:pt x="2374478" y="1110416"/>
                </a:lnTo>
                <a:lnTo>
                  <a:pt x="2509654" y="1110416"/>
                </a:lnTo>
                <a:lnTo>
                  <a:pt x="2539252" y="1099945"/>
                </a:lnTo>
                <a:close/>
              </a:path>
              <a:path w="6006465" h="1509395">
                <a:moveTo>
                  <a:pt x="2423497" y="1089474"/>
                </a:moveTo>
                <a:lnTo>
                  <a:pt x="2103328" y="1089474"/>
                </a:lnTo>
                <a:lnTo>
                  <a:pt x="2106417" y="1099945"/>
                </a:lnTo>
                <a:lnTo>
                  <a:pt x="2427454" y="1099945"/>
                </a:lnTo>
                <a:lnTo>
                  <a:pt x="2423497" y="1089474"/>
                </a:lnTo>
                <a:close/>
              </a:path>
              <a:path w="6006465" h="1509395">
                <a:moveTo>
                  <a:pt x="2433109" y="1089474"/>
                </a:moveTo>
                <a:lnTo>
                  <a:pt x="2428208" y="1089474"/>
                </a:lnTo>
                <a:lnTo>
                  <a:pt x="2427454" y="1099945"/>
                </a:lnTo>
                <a:lnTo>
                  <a:pt x="2439957" y="1099945"/>
                </a:lnTo>
                <a:lnTo>
                  <a:pt x="2433109" y="1089474"/>
                </a:lnTo>
                <a:close/>
              </a:path>
              <a:path w="6006465" h="1509395">
                <a:moveTo>
                  <a:pt x="2567751" y="1089474"/>
                </a:moveTo>
                <a:lnTo>
                  <a:pt x="2450187" y="1089474"/>
                </a:lnTo>
                <a:lnTo>
                  <a:pt x="2453014" y="1099945"/>
                </a:lnTo>
                <a:lnTo>
                  <a:pt x="2559474" y="1099945"/>
                </a:lnTo>
                <a:lnTo>
                  <a:pt x="2567751" y="1089474"/>
                </a:lnTo>
                <a:close/>
              </a:path>
              <a:path w="6006465" h="1509395">
                <a:moveTo>
                  <a:pt x="2167724" y="1079003"/>
                </a:moveTo>
                <a:lnTo>
                  <a:pt x="2160175" y="1079003"/>
                </a:lnTo>
                <a:lnTo>
                  <a:pt x="2159410" y="1089474"/>
                </a:lnTo>
                <a:lnTo>
                  <a:pt x="2167724" y="1079003"/>
                </a:lnTo>
                <a:close/>
              </a:path>
              <a:path w="6006465" h="1509395">
                <a:moveTo>
                  <a:pt x="2465767" y="1079003"/>
                </a:moveTo>
                <a:lnTo>
                  <a:pt x="2167724" y="1079003"/>
                </a:lnTo>
                <a:lnTo>
                  <a:pt x="2168373" y="1089474"/>
                </a:lnTo>
                <a:lnTo>
                  <a:pt x="2463422" y="1089474"/>
                </a:lnTo>
                <a:lnTo>
                  <a:pt x="2465767" y="1079003"/>
                </a:lnTo>
                <a:close/>
              </a:path>
              <a:path w="6006465" h="1509395">
                <a:moveTo>
                  <a:pt x="2477715" y="1079003"/>
                </a:moveTo>
                <a:lnTo>
                  <a:pt x="2467930" y="1089474"/>
                </a:lnTo>
                <a:lnTo>
                  <a:pt x="2479201" y="1089474"/>
                </a:lnTo>
                <a:lnTo>
                  <a:pt x="2477715" y="1079003"/>
                </a:lnTo>
                <a:close/>
              </a:path>
              <a:path w="6006465" h="1509395">
                <a:moveTo>
                  <a:pt x="2588863" y="1079003"/>
                </a:moveTo>
                <a:lnTo>
                  <a:pt x="2506426" y="1079003"/>
                </a:lnTo>
                <a:lnTo>
                  <a:pt x="2496779" y="1089474"/>
                </a:lnTo>
                <a:lnTo>
                  <a:pt x="2586800" y="1089474"/>
                </a:lnTo>
                <a:lnTo>
                  <a:pt x="2588863" y="1079003"/>
                </a:lnTo>
                <a:close/>
              </a:path>
              <a:path w="6006465" h="1509395">
                <a:moveTo>
                  <a:pt x="2197964" y="1068532"/>
                </a:moveTo>
                <a:lnTo>
                  <a:pt x="2180220" y="1068532"/>
                </a:lnTo>
                <a:lnTo>
                  <a:pt x="2175622" y="1079003"/>
                </a:lnTo>
                <a:lnTo>
                  <a:pt x="2183221" y="1079003"/>
                </a:lnTo>
                <a:lnTo>
                  <a:pt x="2197964" y="1068532"/>
                </a:lnTo>
                <a:close/>
              </a:path>
              <a:path w="6006465" h="1509395">
                <a:moveTo>
                  <a:pt x="2501148" y="1068532"/>
                </a:moveTo>
                <a:lnTo>
                  <a:pt x="2222023" y="1068532"/>
                </a:lnTo>
                <a:lnTo>
                  <a:pt x="2213702" y="1079003"/>
                </a:lnTo>
                <a:lnTo>
                  <a:pt x="2499285" y="1079003"/>
                </a:lnTo>
                <a:lnTo>
                  <a:pt x="2501148" y="1068532"/>
                </a:lnTo>
                <a:close/>
              </a:path>
              <a:path w="6006465" h="1509395">
                <a:moveTo>
                  <a:pt x="2549537" y="1068532"/>
                </a:moveTo>
                <a:lnTo>
                  <a:pt x="2501148" y="1068532"/>
                </a:lnTo>
                <a:lnTo>
                  <a:pt x="2508373" y="1079003"/>
                </a:lnTo>
                <a:lnTo>
                  <a:pt x="2550739" y="1079003"/>
                </a:lnTo>
                <a:lnTo>
                  <a:pt x="2549537" y="1068532"/>
                </a:lnTo>
                <a:close/>
              </a:path>
              <a:path w="6006465" h="1509395">
                <a:moveTo>
                  <a:pt x="2561242" y="1068532"/>
                </a:moveTo>
                <a:lnTo>
                  <a:pt x="2559730" y="1068532"/>
                </a:lnTo>
                <a:lnTo>
                  <a:pt x="2550739" y="1079003"/>
                </a:lnTo>
                <a:lnTo>
                  <a:pt x="2556728" y="1079003"/>
                </a:lnTo>
                <a:lnTo>
                  <a:pt x="2561242" y="1068532"/>
                </a:lnTo>
                <a:close/>
              </a:path>
              <a:path w="6006465" h="1509395">
                <a:moveTo>
                  <a:pt x="2664401" y="1068532"/>
                </a:moveTo>
                <a:lnTo>
                  <a:pt x="2567682" y="1068532"/>
                </a:lnTo>
                <a:lnTo>
                  <a:pt x="2556728" y="1079003"/>
                </a:lnTo>
                <a:lnTo>
                  <a:pt x="2649035" y="1079003"/>
                </a:lnTo>
                <a:lnTo>
                  <a:pt x="2664401" y="1068532"/>
                </a:lnTo>
                <a:close/>
              </a:path>
              <a:path w="6006465" h="1509395">
                <a:moveTo>
                  <a:pt x="2270852" y="1058062"/>
                </a:moveTo>
                <a:lnTo>
                  <a:pt x="2258297" y="1058062"/>
                </a:lnTo>
                <a:lnTo>
                  <a:pt x="2235014" y="1068532"/>
                </a:lnTo>
                <a:lnTo>
                  <a:pt x="2270454" y="1068532"/>
                </a:lnTo>
                <a:lnTo>
                  <a:pt x="2270852" y="1058062"/>
                </a:lnTo>
                <a:close/>
              </a:path>
              <a:path w="6006465" h="1509395">
                <a:moveTo>
                  <a:pt x="2281773" y="1058062"/>
                </a:moveTo>
                <a:lnTo>
                  <a:pt x="2274940" y="1058062"/>
                </a:lnTo>
                <a:lnTo>
                  <a:pt x="2270454" y="1068532"/>
                </a:lnTo>
                <a:lnTo>
                  <a:pt x="2283009" y="1068532"/>
                </a:lnTo>
                <a:lnTo>
                  <a:pt x="2281773" y="1058062"/>
                </a:lnTo>
                <a:close/>
              </a:path>
              <a:path w="6006465" h="1509395">
                <a:moveTo>
                  <a:pt x="2555126" y="1058062"/>
                </a:moveTo>
                <a:lnTo>
                  <a:pt x="2300725" y="1058062"/>
                </a:lnTo>
                <a:lnTo>
                  <a:pt x="2283009" y="1068532"/>
                </a:lnTo>
                <a:lnTo>
                  <a:pt x="2554382" y="1068532"/>
                </a:lnTo>
                <a:lnTo>
                  <a:pt x="2555126" y="1058062"/>
                </a:lnTo>
                <a:close/>
              </a:path>
              <a:path w="6006465" h="1509395">
                <a:moveTo>
                  <a:pt x="2564707" y="1058062"/>
                </a:moveTo>
                <a:lnTo>
                  <a:pt x="2560162" y="1058062"/>
                </a:lnTo>
                <a:lnTo>
                  <a:pt x="2560330" y="1068532"/>
                </a:lnTo>
                <a:lnTo>
                  <a:pt x="2564707" y="1058062"/>
                </a:lnTo>
                <a:close/>
              </a:path>
              <a:path w="6006465" h="1509395">
                <a:moveTo>
                  <a:pt x="2606140" y="1058062"/>
                </a:moveTo>
                <a:lnTo>
                  <a:pt x="2588284" y="1058062"/>
                </a:lnTo>
                <a:lnTo>
                  <a:pt x="2575149" y="1068532"/>
                </a:lnTo>
                <a:lnTo>
                  <a:pt x="2600005" y="1068532"/>
                </a:lnTo>
                <a:lnTo>
                  <a:pt x="2606140" y="1058062"/>
                </a:lnTo>
                <a:close/>
              </a:path>
              <a:path w="6006465" h="1509395">
                <a:moveTo>
                  <a:pt x="2611995" y="1058062"/>
                </a:moveTo>
                <a:lnTo>
                  <a:pt x="2606140" y="1058062"/>
                </a:lnTo>
                <a:lnTo>
                  <a:pt x="2600005" y="1068532"/>
                </a:lnTo>
                <a:lnTo>
                  <a:pt x="2611995" y="1058062"/>
                </a:lnTo>
                <a:close/>
              </a:path>
              <a:path w="6006465" h="1509395">
                <a:moveTo>
                  <a:pt x="2702197" y="1058062"/>
                </a:moveTo>
                <a:lnTo>
                  <a:pt x="2611995" y="1058062"/>
                </a:lnTo>
                <a:lnTo>
                  <a:pt x="2600005" y="1068532"/>
                </a:lnTo>
                <a:lnTo>
                  <a:pt x="2692257" y="1068532"/>
                </a:lnTo>
                <a:lnTo>
                  <a:pt x="2702197" y="1058062"/>
                </a:lnTo>
                <a:close/>
              </a:path>
              <a:path w="6006465" h="1509395">
                <a:moveTo>
                  <a:pt x="2313098" y="1047591"/>
                </a:moveTo>
                <a:lnTo>
                  <a:pt x="2297959" y="1047591"/>
                </a:lnTo>
                <a:lnTo>
                  <a:pt x="2299487" y="1058062"/>
                </a:lnTo>
                <a:lnTo>
                  <a:pt x="2313961" y="1058062"/>
                </a:lnTo>
                <a:lnTo>
                  <a:pt x="2313098" y="1047591"/>
                </a:lnTo>
                <a:close/>
              </a:path>
              <a:path w="6006465" h="1509395">
                <a:moveTo>
                  <a:pt x="2608636" y="1047591"/>
                </a:moveTo>
                <a:lnTo>
                  <a:pt x="2338414" y="1047591"/>
                </a:lnTo>
                <a:lnTo>
                  <a:pt x="2320871" y="1058062"/>
                </a:lnTo>
                <a:lnTo>
                  <a:pt x="2608512" y="1058062"/>
                </a:lnTo>
                <a:lnTo>
                  <a:pt x="2608636" y="1047591"/>
                </a:lnTo>
                <a:close/>
              </a:path>
              <a:path w="6006465" h="1509395">
                <a:moveTo>
                  <a:pt x="2638307" y="1047591"/>
                </a:moveTo>
                <a:lnTo>
                  <a:pt x="2623862" y="1047591"/>
                </a:lnTo>
                <a:lnTo>
                  <a:pt x="2621069" y="1058062"/>
                </a:lnTo>
                <a:lnTo>
                  <a:pt x="2637832" y="1058062"/>
                </a:lnTo>
                <a:lnTo>
                  <a:pt x="2638307" y="1047591"/>
                </a:lnTo>
                <a:close/>
              </a:path>
              <a:path w="6006465" h="1509395">
                <a:moveTo>
                  <a:pt x="2740970" y="1047591"/>
                </a:moveTo>
                <a:lnTo>
                  <a:pt x="2654278" y="1047591"/>
                </a:lnTo>
                <a:lnTo>
                  <a:pt x="2645071" y="1058062"/>
                </a:lnTo>
                <a:lnTo>
                  <a:pt x="2732534" y="1058062"/>
                </a:lnTo>
                <a:lnTo>
                  <a:pt x="2740970" y="1047591"/>
                </a:lnTo>
                <a:close/>
              </a:path>
              <a:path w="6006465" h="1509395">
                <a:moveTo>
                  <a:pt x="2329332" y="1037120"/>
                </a:moveTo>
                <a:lnTo>
                  <a:pt x="2312468" y="1037120"/>
                </a:lnTo>
                <a:lnTo>
                  <a:pt x="2307507" y="1047591"/>
                </a:lnTo>
                <a:lnTo>
                  <a:pt x="2319427" y="1047591"/>
                </a:lnTo>
                <a:lnTo>
                  <a:pt x="2329332" y="1037120"/>
                </a:lnTo>
                <a:close/>
              </a:path>
              <a:path w="6006465" h="1509395">
                <a:moveTo>
                  <a:pt x="2335258" y="1037120"/>
                </a:moveTo>
                <a:lnTo>
                  <a:pt x="2329332" y="1037120"/>
                </a:lnTo>
                <a:lnTo>
                  <a:pt x="2330033" y="1047591"/>
                </a:lnTo>
                <a:lnTo>
                  <a:pt x="2334504" y="1047591"/>
                </a:lnTo>
                <a:lnTo>
                  <a:pt x="2335258" y="1037120"/>
                </a:lnTo>
                <a:close/>
              </a:path>
              <a:path w="6006465" h="1509395">
                <a:moveTo>
                  <a:pt x="2645502" y="1037120"/>
                </a:moveTo>
                <a:lnTo>
                  <a:pt x="2369037" y="1037120"/>
                </a:lnTo>
                <a:lnTo>
                  <a:pt x="2364175" y="1047591"/>
                </a:lnTo>
                <a:lnTo>
                  <a:pt x="2631574" y="1047591"/>
                </a:lnTo>
                <a:lnTo>
                  <a:pt x="2645502" y="1037120"/>
                </a:lnTo>
                <a:close/>
              </a:path>
              <a:path w="6006465" h="1509395">
                <a:moveTo>
                  <a:pt x="2662788" y="1037120"/>
                </a:moveTo>
                <a:lnTo>
                  <a:pt x="2655741" y="1037120"/>
                </a:lnTo>
                <a:lnTo>
                  <a:pt x="2653606" y="1047591"/>
                </a:lnTo>
                <a:lnTo>
                  <a:pt x="2660316" y="1047591"/>
                </a:lnTo>
                <a:lnTo>
                  <a:pt x="2662788" y="1037120"/>
                </a:lnTo>
                <a:close/>
              </a:path>
              <a:path w="6006465" h="1509395">
                <a:moveTo>
                  <a:pt x="2688240" y="1037120"/>
                </a:moveTo>
                <a:lnTo>
                  <a:pt x="2675928" y="1037120"/>
                </a:lnTo>
                <a:lnTo>
                  <a:pt x="2660316" y="1047591"/>
                </a:lnTo>
                <a:lnTo>
                  <a:pt x="2680104" y="1047591"/>
                </a:lnTo>
                <a:lnTo>
                  <a:pt x="2688240" y="1037120"/>
                </a:lnTo>
                <a:close/>
              </a:path>
              <a:path w="6006465" h="1509395">
                <a:moveTo>
                  <a:pt x="2772194" y="1037120"/>
                </a:moveTo>
                <a:lnTo>
                  <a:pt x="2694888" y="1037120"/>
                </a:lnTo>
                <a:lnTo>
                  <a:pt x="2689288" y="1047591"/>
                </a:lnTo>
                <a:lnTo>
                  <a:pt x="2756460" y="1047591"/>
                </a:lnTo>
                <a:lnTo>
                  <a:pt x="2772194" y="1037120"/>
                </a:lnTo>
                <a:close/>
              </a:path>
              <a:path w="6006465" h="1509395">
                <a:moveTo>
                  <a:pt x="2378901" y="1026649"/>
                </a:moveTo>
                <a:lnTo>
                  <a:pt x="2361310" y="1026649"/>
                </a:lnTo>
                <a:lnTo>
                  <a:pt x="2362441" y="1037120"/>
                </a:lnTo>
                <a:lnTo>
                  <a:pt x="2378901" y="1026649"/>
                </a:lnTo>
                <a:close/>
              </a:path>
              <a:path w="6006465" h="1509395">
                <a:moveTo>
                  <a:pt x="2497696" y="1026649"/>
                </a:moveTo>
                <a:lnTo>
                  <a:pt x="2407832" y="1026649"/>
                </a:lnTo>
                <a:lnTo>
                  <a:pt x="2407214" y="1037120"/>
                </a:lnTo>
                <a:lnTo>
                  <a:pt x="2483495" y="1037120"/>
                </a:lnTo>
                <a:lnTo>
                  <a:pt x="2496413" y="1029031"/>
                </a:lnTo>
                <a:lnTo>
                  <a:pt x="2497696" y="1026649"/>
                </a:lnTo>
                <a:close/>
              </a:path>
              <a:path w="6006465" h="1509395">
                <a:moveTo>
                  <a:pt x="2519881" y="1026649"/>
                </a:moveTo>
                <a:lnTo>
                  <a:pt x="2500217" y="1026649"/>
                </a:lnTo>
                <a:lnTo>
                  <a:pt x="2496413" y="1029031"/>
                </a:lnTo>
                <a:lnTo>
                  <a:pt x="2492056" y="1037120"/>
                </a:lnTo>
                <a:lnTo>
                  <a:pt x="2514415" y="1037120"/>
                </a:lnTo>
                <a:lnTo>
                  <a:pt x="2519881" y="1026649"/>
                </a:lnTo>
                <a:close/>
              </a:path>
              <a:path w="6006465" h="1509395">
                <a:moveTo>
                  <a:pt x="2825987" y="1026649"/>
                </a:moveTo>
                <a:lnTo>
                  <a:pt x="2523766" y="1026649"/>
                </a:lnTo>
                <a:lnTo>
                  <a:pt x="2514415" y="1037120"/>
                </a:lnTo>
                <a:lnTo>
                  <a:pt x="2816560" y="1037120"/>
                </a:lnTo>
                <a:lnTo>
                  <a:pt x="2825987" y="1026649"/>
                </a:lnTo>
                <a:close/>
              </a:path>
              <a:path w="6006465" h="1509395">
                <a:moveTo>
                  <a:pt x="2500217" y="1026649"/>
                </a:moveTo>
                <a:lnTo>
                  <a:pt x="2497696" y="1026649"/>
                </a:lnTo>
                <a:lnTo>
                  <a:pt x="2496413" y="1029031"/>
                </a:lnTo>
                <a:lnTo>
                  <a:pt x="2500217" y="1026649"/>
                </a:lnTo>
                <a:close/>
              </a:path>
              <a:path w="6006465" h="1509395">
                <a:moveTo>
                  <a:pt x="2540592" y="1016178"/>
                </a:moveTo>
                <a:lnTo>
                  <a:pt x="2452820" y="1016178"/>
                </a:lnTo>
                <a:lnTo>
                  <a:pt x="2452370" y="1026649"/>
                </a:lnTo>
                <a:lnTo>
                  <a:pt x="2527221" y="1026649"/>
                </a:lnTo>
                <a:lnTo>
                  <a:pt x="2540592" y="1016178"/>
                </a:lnTo>
                <a:close/>
              </a:path>
              <a:path w="6006465" h="1509395">
                <a:moveTo>
                  <a:pt x="2540592" y="1016178"/>
                </a:moveTo>
                <a:lnTo>
                  <a:pt x="2527221" y="1026649"/>
                </a:lnTo>
                <a:lnTo>
                  <a:pt x="2534473" y="1026649"/>
                </a:lnTo>
                <a:lnTo>
                  <a:pt x="2543602" y="1023309"/>
                </a:lnTo>
                <a:lnTo>
                  <a:pt x="2540592" y="1016178"/>
                </a:lnTo>
                <a:close/>
              </a:path>
              <a:path w="6006465" h="1509395">
                <a:moveTo>
                  <a:pt x="2543602" y="1023309"/>
                </a:moveTo>
                <a:lnTo>
                  <a:pt x="2534473" y="1026649"/>
                </a:lnTo>
                <a:lnTo>
                  <a:pt x="2545011" y="1026649"/>
                </a:lnTo>
                <a:lnTo>
                  <a:pt x="2543602" y="1023309"/>
                </a:lnTo>
                <a:close/>
              </a:path>
              <a:path w="6006465" h="1509395">
                <a:moveTo>
                  <a:pt x="2586235" y="1016178"/>
                </a:moveTo>
                <a:lnTo>
                  <a:pt x="2578712" y="1016178"/>
                </a:lnTo>
                <a:lnTo>
                  <a:pt x="2576594" y="1026649"/>
                </a:lnTo>
                <a:lnTo>
                  <a:pt x="2583638" y="1026649"/>
                </a:lnTo>
                <a:lnTo>
                  <a:pt x="2586235" y="1016178"/>
                </a:lnTo>
                <a:close/>
              </a:path>
              <a:path w="6006465" h="1509395">
                <a:moveTo>
                  <a:pt x="2712638" y="1016178"/>
                </a:moveTo>
                <a:lnTo>
                  <a:pt x="2593491" y="1016178"/>
                </a:lnTo>
                <a:lnTo>
                  <a:pt x="2591292" y="1026649"/>
                </a:lnTo>
                <a:lnTo>
                  <a:pt x="2706462" y="1026649"/>
                </a:lnTo>
                <a:lnTo>
                  <a:pt x="2712638" y="1016178"/>
                </a:lnTo>
                <a:close/>
              </a:path>
              <a:path w="6006465" h="1509395">
                <a:moveTo>
                  <a:pt x="2719236" y="1016178"/>
                </a:moveTo>
                <a:lnTo>
                  <a:pt x="2713498" y="1016178"/>
                </a:lnTo>
                <a:lnTo>
                  <a:pt x="2711833" y="1026649"/>
                </a:lnTo>
                <a:lnTo>
                  <a:pt x="2717984" y="1026649"/>
                </a:lnTo>
                <a:lnTo>
                  <a:pt x="2719236" y="1016178"/>
                </a:lnTo>
                <a:close/>
              </a:path>
              <a:path w="6006465" h="1509395">
                <a:moveTo>
                  <a:pt x="2753696" y="1016178"/>
                </a:moveTo>
                <a:lnTo>
                  <a:pt x="2744398" y="1026649"/>
                </a:lnTo>
                <a:lnTo>
                  <a:pt x="2752125" y="1026649"/>
                </a:lnTo>
                <a:lnTo>
                  <a:pt x="2753696" y="1016178"/>
                </a:lnTo>
                <a:close/>
              </a:path>
              <a:path w="6006465" h="1509395">
                <a:moveTo>
                  <a:pt x="2858907" y="1016178"/>
                </a:moveTo>
                <a:lnTo>
                  <a:pt x="2771350" y="1016178"/>
                </a:lnTo>
                <a:lnTo>
                  <a:pt x="2770376" y="1026649"/>
                </a:lnTo>
                <a:lnTo>
                  <a:pt x="2859200" y="1026649"/>
                </a:lnTo>
                <a:lnTo>
                  <a:pt x="2858907" y="1016178"/>
                </a:lnTo>
                <a:close/>
              </a:path>
              <a:path w="6006465" h="1509395">
                <a:moveTo>
                  <a:pt x="2868697" y="1016178"/>
                </a:moveTo>
                <a:lnTo>
                  <a:pt x="2859200" y="1026649"/>
                </a:lnTo>
                <a:lnTo>
                  <a:pt x="2860143" y="1026649"/>
                </a:lnTo>
                <a:lnTo>
                  <a:pt x="2868697" y="1016178"/>
                </a:lnTo>
                <a:close/>
              </a:path>
              <a:path w="6006465" h="1509395">
                <a:moveTo>
                  <a:pt x="2631658" y="995236"/>
                </a:moveTo>
                <a:lnTo>
                  <a:pt x="2564048" y="995236"/>
                </a:lnTo>
                <a:lnTo>
                  <a:pt x="2556541" y="1005707"/>
                </a:lnTo>
                <a:lnTo>
                  <a:pt x="2491672" y="1005707"/>
                </a:lnTo>
                <a:lnTo>
                  <a:pt x="2493683" y="1016178"/>
                </a:lnTo>
                <a:lnTo>
                  <a:pt x="2540592" y="1016178"/>
                </a:lnTo>
                <a:lnTo>
                  <a:pt x="2543602" y="1023309"/>
                </a:lnTo>
                <a:lnTo>
                  <a:pt x="2563096" y="1016178"/>
                </a:lnTo>
                <a:lnTo>
                  <a:pt x="2595835" y="1005707"/>
                </a:lnTo>
                <a:lnTo>
                  <a:pt x="2631658" y="995236"/>
                </a:lnTo>
                <a:close/>
              </a:path>
              <a:path w="6006465" h="1509395">
                <a:moveTo>
                  <a:pt x="2457611" y="1005707"/>
                </a:moveTo>
                <a:lnTo>
                  <a:pt x="2455024" y="1005707"/>
                </a:lnTo>
                <a:lnTo>
                  <a:pt x="2452407" y="1016178"/>
                </a:lnTo>
                <a:lnTo>
                  <a:pt x="2453772" y="1016178"/>
                </a:lnTo>
                <a:lnTo>
                  <a:pt x="2457611" y="1005707"/>
                </a:lnTo>
                <a:close/>
              </a:path>
              <a:path w="6006465" h="1509395">
                <a:moveTo>
                  <a:pt x="2618150" y="1005707"/>
                </a:moveTo>
                <a:lnTo>
                  <a:pt x="2611972" y="1016178"/>
                </a:lnTo>
                <a:lnTo>
                  <a:pt x="2626048" y="1016178"/>
                </a:lnTo>
                <a:lnTo>
                  <a:pt x="2618150" y="1005707"/>
                </a:lnTo>
                <a:close/>
              </a:path>
              <a:path w="6006465" h="1509395">
                <a:moveTo>
                  <a:pt x="2756944" y="1005707"/>
                </a:moveTo>
                <a:lnTo>
                  <a:pt x="2662475" y="1005707"/>
                </a:lnTo>
                <a:lnTo>
                  <a:pt x="2643619" y="1016178"/>
                </a:lnTo>
                <a:lnTo>
                  <a:pt x="2754660" y="1016178"/>
                </a:lnTo>
                <a:lnTo>
                  <a:pt x="2756944" y="1005707"/>
                </a:lnTo>
                <a:close/>
              </a:path>
              <a:path w="6006465" h="1509395">
                <a:moveTo>
                  <a:pt x="2792585" y="1005707"/>
                </a:moveTo>
                <a:lnTo>
                  <a:pt x="2783215" y="1016178"/>
                </a:lnTo>
                <a:lnTo>
                  <a:pt x="2798333" y="1016178"/>
                </a:lnTo>
                <a:lnTo>
                  <a:pt x="2792585" y="1005707"/>
                </a:lnTo>
                <a:close/>
              </a:path>
              <a:path w="6006465" h="1509395">
                <a:moveTo>
                  <a:pt x="2815642" y="1005707"/>
                </a:moveTo>
                <a:lnTo>
                  <a:pt x="2805742" y="1005707"/>
                </a:lnTo>
                <a:lnTo>
                  <a:pt x="2805419" y="1016178"/>
                </a:lnTo>
                <a:lnTo>
                  <a:pt x="2807422" y="1016178"/>
                </a:lnTo>
                <a:lnTo>
                  <a:pt x="2815642" y="1005707"/>
                </a:lnTo>
                <a:close/>
              </a:path>
              <a:path w="6006465" h="1509395">
                <a:moveTo>
                  <a:pt x="2817422" y="1005707"/>
                </a:moveTo>
                <a:lnTo>
                  <a:pt x="2815642" y="1005707"/>
                </a:lnTo>
                <a:lnTo>
                  <a:pt x="2807422" y="1016178"/>
                </a:lnTo>
                <a:lnTo>
                  <a:pt x="2817422" y="1005707"/>
                </a:lnTo>
                <a:close/>
              </a:path>
              <a:path w="6006465" h="1509395">
                <a:moveTo>
                  <a:pt x="2827561" y="1005707"/>
                </a:moveTo>
                <a:lnTo>
                  <a:pt x="2817422" y="1005707"/>
                </a:lnTo>
                <a:lnTo>
                  <a:pt x="2807422" y="1016178"/>
                </a:lnTo>
                <a:lnTo>
                  <a:pt x="2820346" y="1016178"/>
                </a:lnTo>
                <a:lnTo>
                  <a:pt x="2827265" y="1006293"/>
                </a:lnTo>
                <a:lnTo>
                  <a:pt x="2827561" y="1005707"/>
                </a:lnTo>
                <a:close/>
              </a:path>
              <a:path w="6006465" h="1509395">
                <a:moveTo>
                  <a:pt x="2839023" y="1005707"/>
                </a:moveTo>
                <a:lnTo>
                  <a:pt x="2827675" y="1005707"/>
                </a:lnTo>
                <a:lnTo>
                  <a:pt x="2827265" y="1006293"/>
                </a:lnTo>
                <a:lnTo>
                  <a:pt x="2822268" y="1016178"/>
                </a:lnTo>
                <a:lnTo>
                  <a:pt x="2832018" y="1016178"/>
                </a:lnTo>
                <a:lnTo>
                  <a:pt x="2839023" y="1005707"/>
                </a:lnTo>
                <a:close/>
              </a:path>
              <a:path w="6006465" h="1509395">
                <a:moveTo>
                  <a:pt x="2885828" y="1005707"/>
                </a:moveTo>
                <a:lnTo>
                  <a:pt x="2844740" y="1005707"/>
                </a:lnTo>
                <a:lnTo>
                  <a:pt x="2839882" y="1016178"/>
                </a:lnTo>
                <a:lnTo>
                  <a:pt x="2877329" y="1016178"/>
                </a:lnTo>
                <a:lnTo>
                  <a:pt x="2885828" y="1005707"/>
                </a:lnTo>
                <a:close/>
              </a:path>
              <a:path w="6006465" h="1509395">
                <a:moveTo>
                  <a:pt x="2897647" y="1005707"/>
                </a:moveTo>
                <a:lnTo>
                  <a:pt x="2885828" y="1005707"/>
                </a:lnTo>
                <a:lnTo>
                  <a:pt x="2886604" y="1016178"/>
                </a:lnTo>
                <a:lnTo>
                  <a:pt x="2891379" y="1016178"/>
                </a:lnTo>
                <a:lnTo>
                  <a:pt x="2897647" y="1005707"/>
                </a:lnTo>
                <a:close/>
              </a:path>
              <a:path w="6006465" h="1509395">
                <a:moveTo>
                  <a:pt x="2840348" y="995236"/>
                </a:moveTo>
                <a:lnTo>
                  <a:pt x="2818898" y="995236"/>
                </a:lnTo>
                <a:lnTo>
                  <a:pt x="2813034" y="1005707"/>
                </a:lnTo>
                <a:lnTo>
                  <a:pt x="2827561" y="1005707"/>
                </a:lnTo>
                <a:lnTo>
                  <a:pt x="2827265" y="1006293"/>
                </a:lnTo>
                <a:lnTo>
                  <a:pt x="2827675" y="1005707"/>
                </a:lnTo>
                <a:lnTo>
                  <a:pt x="2840348" y="995236"/>
                </a:lnTo>
                <a:close/>
              </a:path>
              <a:path w="6006465" h="1509395">
                <a:moveTo>
                  <a:pt x="2551791" y="997611"/>
                </a:moveTo>
                <a:lnTo>
                  <a:pt x="2534708" y="1005707"/>
                </a:lnTo>
                <a:lnTo>
                  <a:pt x="2550058" y="1005707"/>
                </a:lnTo>
                <a:lnTo>
                  <a:pt x="2551791" y="997611"/>
                </a:lnTo>
                <a:close/>
              </a:path>
              <a:path w="6006465" h="1509395">
                <a:moveTo>
                  <a:pt x="2673468" y="995236"/>
                </a:moveTo>
                <a:lnTo>
                  <a:pt x="2665350" y="1005707"/>
                </a:lnTo>
                <a:lnTo>
                  <a:pt x="2673122" y="1005707"/>
                </a:lnTo>
                <a:lnTo>
                  <a:pt x="2673468" y="995236"/>
                </a:lnTo>
                <a:close/>
              </a:path>
              <a:path w="6006465" h="1509395">
                <a:moveTo>
                  <a:pt x="2686588" y="995236"/>
                </a:moveTo>
                <a:lnTo>
                  <a:pt x="2673122" y="1005707"/>
                </a:lnTo>
                <a:lnTo>
                  <a:pt x="2691384" y="1005707"/>
                </a:lnTo>
                <a:lnTo>
                  <a:pt x="2686588" y="995236"/>
                </a:lnTo>
                <a:close/>
              </a:path>
              <a:path w="6006465" h="1509395">
                <a:moveTo>
                  <a:pt x="2701534" y="995236"/>
                </a:moveTo>
                <a:lnTo>
                  <a:pt x="2688471" y="995236"/>
                </a:lnTo>
                <a:lnTo>
                  <a:pt x="2691384" y="1005707"/>
                </a:lnTo>
                <a:lnTo>
                  <a:pt x="2691991" y="1005707"/>
                </a:lnTo>
                <a:lnTo>
                  <a:pt x="2701534" y="995236"/>
                </a:lnTo>
                <a:close/>
              </a:path>
              <a:path w="6006465" h="1509395">
                <a:moveTo>
                  <a:pt x="2795463" y="995236"/>
                </a:moveTo>
                <a:lnTo>
                  <a:pt x="2713057" y="995236"/>
                </a:lnTo>
                <a:lnTo>
                  <a:pt x="2703853" y="1005707"/>
                </a:lnTo>
                <a:lnTo>
                  <a:pt x="2789354" y="1005707"/>
                </a:lnTo>
                <a:lnTo>
                  <a:pt x="2795463" y="995236"/>
                </a:lnTo>
                <a:close/>
              </a:path>
              <a:path w="6006465" h="1509395">
                <a:moveTo>
                  <a:pt x="2951225" y="995236"/>
                </a:moveTo>
                <a:lnTo>
                  <a:pt x="2867838" y="995236"/>
                </a:lnTo>
                <a:lnTo>
                  <a:pt x="2864236" y="1005707"/>
                </a:lnTo>
                <a:lnTo>
                  <a:pt x="2928944" y="1005707"/>
                </a:lnTo>
                <a:lnTo>
                  <a:pt x="2951225" y="995236"/>
                </a:lnTo>
                <a:close/>
              </a:path>
              <a:path w="6006465" h="1509395">
                <a:moveTo>
                  <a:pt x="2556801" y="995236"/>
                </a:moveTo>
                <a:lnTo>
                  <a:pt x="2552299" y="995236"/>
                </a:lnTo>
                <a:lnTo>
                  <a:pt x="2551791" y="997611"/>
                </a:lnTo>
                <a:lnTo>
                  <a:pt x="2556801" y="995236"/>
                </a:lnTo>
                <a:close/>
              </a:path>
              <a:path w="6006465" h="1509395">
                <a:moveTo>
                  <a:pt x="2647312" y="984765"/>
                </a:moveTo>
                <a:lnTo>
                  <a:pt x="2586516" y="984765"/>
                </a:lnTo>
                <a:lnTo>
                  <a:pt x="2590256" y="995236"/>
                </a:lnTo>
                <a:lnTo>
                  <a:pt x="2637050" y="995236"/>
                </a:lnTo>
                <a:lnTo>
                  <a:pt x="2647312" y="984765"/>
                </a:lnTo>
                <a:close/>
              </a:path>
              <a:path w="6006465" h="1509395">
                <a:moveTo>
                  <a:pt x="2856863" y="984765"/>
                </a:moveTo>
                <a:lnTo>
                  <a:pt x="2696174" y="984765"/>
                </a:lnTo>
                <a:lnTo>
                  <a:pt x="2692055" y="995236"/>
                </a:lnTo>
                <a:lnTo>
                  <a:pt x="2852373" y="995236"/>
                </a:lnTo>
                <a:lnTo>
                  <a:pt x="2856863" y="984765"/>
                </a:lnTo>
                <a:close/>
              </a:path>
              <a:path w="6006465" h="1509395">
                <a:moveTo>
                  <a:pt x="2861389" y="984765"/>
                </a:moveTo>
                <a:lnTo>
                  <a:pt x="2852373" y="995236"/>
                </a:lnTo>
                <a:lnTo>
                  <a:pt x="2863232" y="995236"/>
                </a:lnTo>
                <a:lnTo>
                  <a:pt x="2861389" y="984765"/>
                </a:lnTo>
                <a:close/>
              </a:path>
              <a:path w="6006465" h="1509395">
                <a:moveTo>
                  <a:pt x="2993035" y="984765"/>
                </a:moveTo>
                <a:lnTo>
                  <a:pt x="2903952" y="984765"/>
                </a:lnTo>
                <a:lnTo>
                  <a:pt x="2899136" y="995236"/>
                </a:lnTo>
                <a:lnTo>
                  <a:pt x="2985947" y="995236"/>
                </a:lnTo>
                <a:lnTo>
                  <a:pt x="2993035" y="984765"/>
                </a:lnTo>
                <a:close/>
              </a:path>
              <a:path w="6006465" h="1509395">
                <a:moveTo>
                  <a:pt x="2600624" y="974294"/>
                </a:moveTo>
                <a:lnTo>
                  <a:pt x="2591294" y="974294"/>
                </a:lnTo>
                <a:lnTo>
                  <a:pt x="2580302" y="984765"/>
                </a:lnTo>
                <a:lnTo>
                  <a:pt x="2599126" y="984765"/>
                </a:lnTo>
                <a:lnTo>
                  <a:pt x="2600624" y="974294"/>
                </a:lnTo>
                <a:close/>
              </a:path>
              <a:path w="6006465" h="1509395">
                <a:moveTo>
                  <a:pt x="2702744" y="974294"/>
                </a:moveTo>
                <a:lnTo>
                  <a:pt x="2648516" y="974294"/>
                </a:lnTo>
                <a:lnTo>
                  <a:pt x="2635008" y="984765"/>
                </a:lnTo>
                <a:lnTo>
                  <a:pt x="2698902" y="984765"/>
                </a:lnTo>
                <a:lnTo>
                  <a:pt x="2702744" y="974294"/>
                </a:lnTo>
                <a:close/>
              </a:path>
              <a:path w="6006465" h="1509395">
                <a:moveTo>
                  <a:pt x="2751507" y="974294"/>
                </a:moveTo>
                <a:lnTo>
                  <a:pt x="2744600" y="974294"/>
                </a:lnTo>
                <a:lnTo>
                  <a:pt x="2736605" y="984765"/>
                </a:lnTo>
                <a:lnTo>
                  <a:pt x="2750806" y="984765"/>
                </a:lnTo>
                <a:lnTo>
                  <a:pt x="2751507" y="974294"/>
                </a:lnTo>
                <a:close/>
              </a:path>
              <a:path w="6006465" h="1509395">
                <a:moveTo>
                  <a:pt x="2760648" y="974294"/>
                </a:moveTo>
                <a:lnTo>
                  <a:pt x="2756198" y="974294"/>
                </a:lnTo>
                <a:lnTo>
                  <a:pt x="2750806" y="984765"/>
                </a:lnTo>
                <a:lnTo>
                  <a:pt x="2762481" y="984765"/>
                </a:lnTo>
                <a:lnTo>
                  <a:pt x="2760648" y="974294"/>
                </a:lnTo>
                <a:close/>
              </a:path>
              <a:path w="6006465" h="1509395">
                <a:moveTo>
                  <a:pt x="2907984" y="974294"/>
                </a:moveTo>
                <a:lnTo>
                  <a:pt x="2773528" y="974294"/>
                </a:lnTo>
                <a:lnTo>
                  <a:pt x="2762481" y="984765"/>
                </a:lnTo>
                <a:lnTo>
                  <a:pt x="2885849" y="984765"/>
                </a:lnTo>
                <a:lnTo>
                  <a:pt x="2907984" y="974294"/>
                </a:lnTo>
                <a:close/>
              </a:path>
              <a:path w="6006465" h="1509395">
                <a:moveTo>
                  <a:pt x="2949240" y="974294"/>
                </a:moveTo>
                <a:lnTo>
                  <a:pt x="2946622" y="974294"/>
                </a:lnTo>
                <a:lnTo>
                  <a:pt x="2931669" y="984765"/>
                </a:lnTo>
                <a:lnTo>
                  <a:pt x="2943732" y="984765"/>
                </a:lnTo>
                <a:lnTo>
                  <a:pt x="2949240" y="974294"/>
                </a:lnTo>
                <a:close/>
              </a:path>
              <a:path w="6006465" h="1509395">
                <a:moveTo>
                  <a:pt x="3031948" y="974294"/>
                </a:moveTo>
                <a:lnTo>
                  <a:pt x="2958069" y="974294"/>
                </a:lnTo>
                <a:lnTo>
                  <a:pt x="2943732" y="984765"/>
                </a:lnTo>
                <a:lnTo>
                  <a:pt x="3028381" y="984765"/>
                </a:lnTo>
                <a:lnTo>
                  <a:pt x="3031948" y="974294"/>
                </a:lnTo>
                <a:close/>
              </a:path>
              <a:path w="6006465" h="1509395">
                <a:moveTo>
                  <a:pt x="2775287" y="963824"/>
                </a:moveTo>
                <a:lnTo>
                  <a:pt x="2672306" y="963824"/>
                </a:lnTo>
                <a:lnTo>
                  <a:pt x="2666007" y="974294"/>
                </a:lnTo>
                <a:lnTo>
                  <a:pt x="2771265" y="974294"/>
                </a:lnTo>
                <a:lnTo>
                  <a:pt x="2775287" y="963824"/>
                </a:lnTo>
                <a:close/>
              </a:path>
              <a:path w="6006465" h="1509395">
                <a:moveTo>
                  <a:pt x="2994149" y="963824"/>
                </a:moveTo>
                <a:lnTo>
                  <a:pt x="2793905" y="963824"/>
                </a:lnTo>
                <a:lnTo>
                  <a:pt x="2772596" y="974294"/>
                </a:lnTo>
                <a:lnTo>
                  <a:pt x="2993982" y="974294"/>
                </a:lnTo>
                <a:lnTo>
                  <a:pt x="2994149" y="963824"/>
                </a:lnTo>
                <a:close/>
              </a:path>
              <a:path w="6006465" h="1509395">
                <a:moveTo>
                  <a:pt x="3006860" y="963824"/>
                </a:moveTo>
                <a:lnTo>
                  <a:pt x="2999196" y="963824"/>
                </a:lnTo>
                <a:lnTo>
                  <a:pt x="2999385" y="974294"/>
                </a:lnTo>
                <a:lnTo>
                  <a:pt x="3006860" y="963824"/>
                </a:lnTo>
                <a:close/>
              </a:path>
              <a:path w="6006465" h="1509395">
                <a:moveTo>
                  <a:pt x="3083004" y="963824"/>
                </a:moveTo>
                <a:lnTo>
                  <a:pt x="3011070" y="963824"/>
                </a:lnTo>
                <a:lnTo>
                  <a:pt x="3003908" y="974294"/>
                </a:lnTo>
                <a:lnTo>
                  <a:pt x="3072275" y="974294"/>
                </a:lnTo>
                <a:lnTo>
                  <a:pt x="3083004" y="963824"/>
                </a:lnTo>
                <a:close/>
              </a:path>
              <a:path w="6006465" h="1509395">
                <a:moveTo>
                  <a:pt x="2800679" y="953353"/>
                </a:moveTo>
                <a:lnTo>
                  <a:pt x="2724848" y="953353"/>
                </a:lnTo>
                <a:lnTo>
                  <a:pt x="2699478" y="963824"/>
                </a:lnTo>
                <a:lnTo>
                  <a:pt x="2799879" y="963824"/>
                </a:lnTo>
                <a:lnTo>
                  <a:pt x="2800679" y="953353"/>
                </a:lnTo>
                <a:close/>
              </a:path>
              <a:path w="6006465" h="1509395">
                <a:moveTo>
                  <a:pt x="2815275" y="953353"/>
                </a:moveTo>
                <a:lnTo>
                  <a:pt x="2809614" y="953353"/>
                </a:lnTo>
                <a:lnTo>
                  <a:pt x="2802723" y="963824"/>
                </a:lnTo>
                <a:lnTo>
                  <a:pt x="2813944" y="963824"/>
                </a:lnTo>
                <a:lnTo>
                  <a:pt x="2815275" y="953353"/>
                </a:lnTo>
                <a:close/>
              </a:path>
              <a:path w="6006465" h="1509395">
                <a:moveTo>
                  <a:pt x="3013096" y="953353"/>
                </a:moveTo>
                <a:lnTo>
                  <a:pt x="2844625" y="953353"/>
                </a:lnTo>
                <a:lnTo>
                  <a:pt x="2840327" y="963824"/>
                </a:lnTo>
                <a:lnTo>
                  <a:pt x="2997783" y="963824"/>
                </a:lnTo>
                <a:lnTo>
                  <a:pt x="3013096" y="953353"/>
                </a:lnTo>
                <a:close/>
              </a:path>
              <a:path w="6006465" h="1509395">
                <a:moveTo>
                  <a:pt x="3285470" y="911469"/>
                </a:moveTo>
                <a:lnTo>
                  <a:pt x="3182028" y="911469"/>
                </a:lnTo>
                <a:lnTo>
                  <a:pt x="3181575" y="921940"/>
                </a:lnTo>
                <a:lnTo>
                  <a:pt x="3164925" y="921940"/>
                </a:lnTo>
                <a:lnTo>
                  <a:pt x="3164835" y="932411"/>
                </a:lnTo>
                <a:lnTo>
                  <a:pt x="2932737" y="932411"/>
                </a:lnTo>
                <a:lnTo>
                  <a:pt x="2924572" y="942882"/>
                </a:lnTo>
                <a:lnTo>
                  <a:pt x="2892116" y="942882"/>
                </a:lnTo>
                <a:lnTo>
                  <a:pt x="2884216" y="953353"/>
                </a:lnTo>
                <a:lnTo>
                  <a:pt x="3031508" y="953353"/>
                </a:lnTo>
                <a:lnTo>
                  <a:pt x="3022552" y="963824"/>
                </a:lnTo>
                <a:lnTo>
                  <a:pt x="3119505" y="963824"/>
                </a:lnTo>
                <a:lnTo>
                  <a:pt x="3119370" y="953353"/>
                </a:lnTo>
                <a:lnTo>
                  <a:pt x="3159403" y="942882"/>
                </a:lnTo>
                <a:lnTo>
                  <a:pt x="3285470" y="911469"/>
                </a:lnTo>
                <a:close/>
              </a:path>
              <a:path w="6006465" h="1509395">
                <a:moveTo>
                  <a:pt x="2725592" y="942882"/>
                </a:moveTo>
                <a:lnTo>
                  <a:pt x="2718074" y="953353"/>
                </a:lnTo>
                <a:lnTo>
                  <a:pt x="2722597" y="953353"/>
                </a:lnTo>
                <a:lnTo>
                  <a:pt x="2725592" y="942882"/>
                </a:lnTo>
                <a:close/>
              </a:path>
              <a:path w="6006465" h="1509395">
                <a:moveTo>
                  <a:pt x="2857415" y="942882"/>
                </a:moveTo>
                <a:lnTo>
                  <a:pt x="2772271" y="942882"/>
                </a:lnTo>
                <a:lnTo>
                  <a:pt x="2748939" y="953353"/>
                </a:lnTo>
                <a:lnTo>
                  <a:pt x="2851881" y="953353"/>
                </a:lnTo>
                <a:lnTo>
                  <a:pt x="2857415" y="942882"/>
                </a:lnTo>
                <a:close/>
              </a:path>
              <a:path w="6006465" h="1509395">
                <a:moveTo>
                  <a:pt x="2882555" y="942882"/>
                </a:moveTo>
                <a:lnTo>
                  <a:pt x="2868917" y="942882"/>
                </a:lnTo>
                <a:lnTo>
                  <a:pt x="2854164" y="953353"/>
                </a:lnTo>
                <a:lnTo>
                  <a:pt x="2873416" y="953353"/>
                </a:lnTo>
                <a:lnTo>
                  <a:pt x="2882555" y="942882"/>
                </a:lnTo>
                <a:close/>
              </a:path>
              <a:path w="6006465" h="1509395">
                <a:moveTo>
                  <a:pt x="2909177" y="932411"/>
                </a:moveTo>
                <a:lnTo>
                  <a:pt x="2793738" y="932411"/>
                </a:lnTo>
                <a:lnTo>
                  <a:pt x="2784008" y="942882"/>
                </a:lnTo>
                <a:lnTo>
                  <a:pt x="2894467" y="942882"/>
                </a:lnTo>
                <a:lnTo>
                  <a:pt x="2909177" y="932411"/>
                </a:lnTo>
                <a:close/>
              </a:path>
              <a:path w="6006465" h="1509395">
                <a:moveTo>
                  <a:pt x="2918368" y="932411"/>
                </a:moveTo>
                <a:lnTo>
                  <a:pt x="2915073" y="932411"/>
                </a:lnTo>
                <a:lnTo>
                  <a:pt x="2902395" y="942882"/>
                </a:lnTo>
                <a:lnTo>
                  <a:pt x="2920658" y="942882"/>
                </a:lnTo>
                <a:lnTo>
                  <a:pt x="2918368" y="932411"/>
                </a:lnTo>
                <a:close/>
              </a:path>
              <a:path w="6006465" h="1509395">
                <a:moveTo>
                  <a:pt x="3154618" y="921940"/>
                </a:moveTo>
                <a:lnTo>
                  <a:pt x="2836657" y="921940"/>
                </a:lnTo>
                <a:lnTo>
                  <a:pt x="2833688" y="932411"/>
                </a:lnTo>
                <a:lnTo>
                  <a:pt x="3142040" y="932411"/>
                </a:lnTo>
                <a:lnTo>
                  <a:pt x="3154618" y="921940"/>
                </a:lnTo>
                <a:close/>
              </a:path>
              <a:path w="6006465" h="1509395">
                <a:moveTo>
                  <a:pt x="3174468" y="911469"/>
                </a:moveTo>
                <a:lnTo>
                  <a:pt x="2889981" y="911469"/>
                </a:lnTo>
                <a:lnTo>
                  <a:pt x="2873103" y="921940"/>
                </a:lnTo>
                <a:lnTo>
                  <a:pt x="3168468" y="921940"/>
                </a:lnTo>
                <a:lnTo>
                  <a:pt x="3174468" y="911469"/>
                </a:lnTo>
                <a:close/>
              </a:path>
              <a:path w="6006465" h="1509395">
                <a:moveTo>
                  <a:pt x="3179599" y="911469"/>
                </a:moveTo>
                <a:lnTo>
                  <a:pt x="3174468" y="911469"/>
                </a:lnTo>
                <a:lnTo>
                  <a:pt x="3171505" y="921940"/>
                </a:lnTo>
                <a:lnTo>
                  <a:pt x="3179945" y="921940"/>
                </a:lnTo>
                <a:lnTo>
                  <a:pt x="3179599" y="911469"/>
                </a:lnTo>
                <a:close/>
              </a:path>
              <a:path w="6006465" h="1509395">
                <a:moveTo>
                  <a:pt x="3363865" y="890527"/>
                </a:moveTo>
                <a:lnTo>
                  <a:pt x="2980390" y="890527"/>
                </a:lnTo>
                <a:lnTo>
                  <a:pt x="2962271" y="900998"/>
                </a:lnTo>
                <a:lnTo>
                  <a:pt x="2922251" y="900998"/>
                </a:lnTo>
                <a:lnTo>
                  <a:pt x="2903178" y="911469"/>
                </a:lnTo>
                <a:lnTo>
                  <a:pt x="3285470" y="911469"/>
                </a:lnTo>
                <a:lnTo>
                  <a:pt x="3279460" y="921940"/>
                </a:lnTo>
                <a:lnTo>
                  <a:pt x="3291857" y="921940"/>
                </a:lnTo>
                <a:lnTo>
                  <a:pt x="3309949" y="911469"/>
                </a:lnTo>
                <a:lnTo>
                  <a:pt x="3363865" y="890527"/>
                </a:lnTo>
                <a:close/>
              </a:path>
              <a:path w="6006465" h="1509395">
                <a:moveTo>
                  <a:pt x="3115313" y="880056"/>
                </a:moveTo>
                <a:lnTo>
                  <a:pt x="3020381" y="880056"/>
                </a:lnTo>
                <a:lnTo>
                  <a:pt x="3006692" y="890527"/>
                </a:lnTo>
                <a:lnTo>
                  <a:pt x="3104512" y="890527"/>
                </a:lnTo>
                <a:lnTo>
                  <a:pt x="3115313" y="880056"/>
                </a:lnTo>
                <a:close/>
              </a:path>
              <a:path w="6006465" h="1509395">
                <a:moveTo>
                  <a:pt x="3122285" y="880056"/>
                </a:moveTo>
                <a:lnTo>
                  <a:pt x="3114754" y="890527"/>
                </a:lnTo>
                <a:lnTo>
                  <a:pt x="3125590" y="890527"/>
                </a:lnTo>
                <a:lnTo>
                  <a:pt x="3122285" y="880056"/>
                </a:lnTo>
                <a:close/>
              </a:path>
              <a:path w="6006465" h="1509395">
                <a:moveTo>
                  <a:pt x="3401688" y="880056"/>
                </a:moveTo>
                <a:lnTo>
                  <a:pt x="3136179" y="880056"/>
                </a:lnTo>
                <a:lnTo>
                  <a:pt x="3125590" y="890527"/>
                </a:lnTo>
                <a:lnTo>
                  <a:pt x="3388152" y="890527"/>
                </a:lnTo>
                <a:lnTo>
                  <a:pt x="3401688" y="880056"/>
                </a:lnTo>
                <a:close/>
              </a:path>
              <a:path w="6006465" h="1509395">
                <a:moveTo>
                  <a:pt x="3090664" y="869586"/>
                </a:moveTo>
                <a:lnTo>
                  <a:pt x="3071149" y="869586"/>
                </a:lnTo>
                <a:lnTo>
                  <a:pt x="3071022" y="880056"/>
                </a:lnTo>
                <a:lnTo>
                  <a:pt x="3087403" y="880056"/>
                </a:lnTo>
                <a:lnTo>
                  <a:pt x="3090664" y="869586"/>
                </a:lnTo>
                <a:close/>
              </a:path>
              <a:path w="6006465" h="1509395">
                <a:moveTo>
                  <a:pt x="3145783" y="869586"/>
                </a:moveTo>
                <a:lnTo>
                  <a:pt x="3095721" y="869586"/>
                </a:lnTo>
                <a:lnTo>
                  <a:pt x="3087403" y="880056"/>
                </a:lnTo>
                <a:lnTo>
                  <a:pt x="3137929" y="880056"/>
                </a:lnTo>
                <a:lnTo>
                  <a:pt x="3145783" y="869586"/>
                </a:lnTo>
                <a:close/>
              </a:path>
              <a:path w="6006465" h="1509395">
                <a:moveTo>
                  <a:pt x="3441808" y="869586"/>
                </a:moveTo>
                <a:lnTo>
                  <a:pt x="3171725" y="869586"/>
                </a:lnTo>
                <a:lnTo>
                  <a:pt x="3163809" y="880056"/>
                </a:lnTo>
                <a:lnTo>
                  <a:pt x="3433006" y="880056"/>
                </a:lnTo>
                <a:lnTo>
                  <a:pt x="3441808" y="869586"/>
                </a:lnTo>
                <a:close/>
              </a:path>
              <a:path w="6006465" h="1509395">
                <a:moveTo>
                  <a:pt x="3130302" y="859115"/>
                </a:moveTo>
                <a:lnTo>
                  <a:pt x="3101811" y="859115"/>
                </a:lnTo>
                <a:lnTo>
                  <a:pt x="3102035" y="869586"/>
                </a:lnTo>
                <a:lnTo>
                  <a:pt x="3125831" y="869586"/>
                </a:lnTo>
                <a:lnTo>
                  <a:pt x="3130302" y="859115"/>
                </a:lnTo>
                <a:close/>
              </a:path>
              <a:path w="6006465" h="1509395">
                <a:moveTo>
                  <a:pt x="3146888" y="859115"/>
                </a:moveTo>
                <a:lnTo>
                  <a:pt x="3139642" y="859115"/>
                </a:lnTo>
                <a:lnTo>
                  <a:pt x="3125831" y="869586"/>
                </a:lnTo>
                <a:lnTo>
                  <a:pt x="3138365" y="869586"/>
                </a:lnTo>
                <a:lnTo>
                  <a:pt x="3146888" y="859115"/>
                </a:lnTo>
                <a:close/>
              </a:path>
              <a:path w="6006465" h="1509395">
                <a:moveTo>
                  <a:pt x="3155369" y="859115"/>
                </a:moveTo>
                <a:lnTo>
                  <a:pt x="3146888" y="859115"/>
                </a:lnTo>
                <a:lnTo>
                  <a:pt x="3147830" y="869586"/>
                </a:lnTo>
                <a:lnTo>
                  <a:pt x="3155369" y="859115"/>
                </a:lnTo>
                <a:close/>
              </a:path>
              <a:path w="6006465" h="1509395">
                <a:moveTo>
                  <a:pt x="3166835" y="859115"/>
                </a:moveTo>
                <a:lnTo>
                  <a:pt x="3161118" y="859115"/>
                </a:lnTo>
                <a:lnTo>
                  <a:pt x="3150815" y="869586"/>
                </a:lnTo>
                <a:lnTo>
                  <a:pt x="3158322" y="869586"/>
                </a:lnTo>
                <a:lnTo>
                  <a:pt x="3166835" y="859115"/>
                </a:lnTo>
                <a:close/>
              </a:path>
              <a:path w="6006465" h="1509395">
                <a:moveTo>
                  <a:pt x="3207577" y="859115"/>
                </a:moveTo>
                <a:lnTo>
                  <a:pt x="3183540" y="859115"/>
                </a:lnTo>
                <a:lnTo>
                  <a:pt x="3175704" y="869586"/>
                </a:lnTo>
                <a:lnTo>
                  <a:pt x="3197649" y="869586"/>
                </a:lnTo>
                <a:lnTo>
                  <a:pt x="3207577" y="859115"/>
                </a:lnTo>
                <a:close/>
              </a:path>
              <a:path w="6006465" h="1509395">
                <a:moveTo>
                  <a:pt x="3482732" y="859115"/>
                </a:moveTo>
                <a:lnTo>
                  <a:pt x="3219326" y="859115"/>
                </a:lnTo>
                <a:lnTo>
                  <a:pt x="3209789" y="869586"/>
                </a:lnTo>
                <a:lnTo>
                  <a:pt x="3474053" y="869586"/>
                </a:lnTo>
                <a:lnTo>
                  <a:pt x="3482732" y="859115"/>
                </a:lnTo>
                <a:close/>
              </a:path>
              <a:path w="6006465" h="1509395">
                <a:moveTo>
                  <a:pt x="3165317" y="848644"/>
                </a:moveTo>
                <a:lnTo>
                  <a:pt x="3146605" y="848644"/>
                </a:lnTo>
                <a:lnTo>
                  <a:pt x="3144344" y="859115"/>
                </a:lnTo>
                <a:lnTo>
                  <a:pt x="3165181" y="859115"/>
                </a:lnTo>
                <a:lnTo>
                  <a:pt x="3165317" y="848644"/>
                </a:lnTo>
                <a:close/>
              </a:path>
              <a:path w="6006465" h="1509395">
                <a:moveTo>
                  <a:pt x="3181651" y="848644"/>
                </a:moveTo>
                <a:lnTo>
                  <a:pt x="3177254" y="848644"/>
                </a:lnTo>
                <a:lnTo>
                  <a:pt x="3170636" y="859115"/>
                </a:lnTo>
                <a:lnTo>
                  <a:pt x="3182269" y="859115"/>
                </a:lnTo>
                <a:lnTo>
                  <a:pt x="3181651" y="848644"/>
                </a:lnTo>
                <a:close/>
              </a:path>
              <a:path w="6006465" h="1509395">
                <a:moveTo>
                  <a:pt x="3199195" y="848644"/>
                </a:moveTo>
                <a:lnTo>
                  <a:pt x="3191661" y="848644"/>
                </a:lnTo>
                <a:lnTo>
                  <a:pt x="3182269" y="859115"/>
                </a:lnTo>
                <a:lnTo>
                  <a:pt x="3193740" y="859115"/>
                </a:lnTo>
                <a:lnTo>
                  <a:pt x="3199195" y="848644"/>
                </a:lnTo>
                <a:close/>
              </a:path>
              <a:path w="6006465" h="1509395">
                <a:moveTo>
                  <a:pt x="3493495" y="848644"/>
                </a:moveTo>
                <a:lnTo>
                  <a:pt x="3203001" y="848644"/>
                </a:lnTo>
                <a:lnTo>
                  <a:pt x="3200206" y="859115"/>
                </a:lnTo>
                <a:lnTo>
                  <a:pt x="3489370" y="859115"/>
                </a:lnTo>
                <a:lnTo>
                  <a:pt x="3493495" y="848644"/>
                </a:lnTo>
                <a:close/>
              </a:path>
              <a:path w="6006465" h="1509395">
                <a:moveTo>
                  <a:pt x="3495091" y="856649"/>
                </a:moveTo>
                <a:lnTo>
                  <a:pt x="3489830" y="859115"/>
                </a:lnTo>
                <a:lnTo>
                  <a:pt x="3495582" y="859115"/>
                </a:lnTo>
                <a:lnTo>
                  <a:pt x="3495091" y="856649"/>
                </a:lnTo>
                <a:close/>
              </a:path>
              <a:path w="6006465" h="1509395">
                <a:moveTo>
                  <a:pt x="3512168" y="848644"/>
                </a:moveTo>
                <a:lnTo>
                  <a:pt x="3493495" y="848644"/>
                </a:lnTo>
                <a:lnTo>
                  <a:pt x="3495091" y="856649"/>
                </a:lnTo>
                <a:lnTo>
                  <a:pt x="3512168" y="848644"/>
                </a:lnTo>
                <a:close/>
              </a:path>
              <a:path w="6006465" h="1509395">
                <a:moveTo>
                  <a:pt x="3207012" y="838173"/>
                </a:moveTo>
                <a:lnTo>
                  <a:pt x="3194235" y="838173"/>
                </a:lnTo>
                <a:lnTo>
                  <a:pt x="3186391" y="848644"/>
                </a:lnTo>
                <a:lnTo>
                  <a:pt x="3197232" y="848644"/>
                </a:lnTo>
                <a:lnTo>
                  <a:pt x="3207012" y="838173"/>
                </a:lnTo>
                <a:close/>
              </a:path>
              <a:path w="6006465" h="1509395">
                <a:moveTo>
                  <a:pt x="3255482" y="838173"/>
                </a:moveTo>
                <a:lnTo>
                  <a:pt x="3213801" y="838173"/>
                </a:lnTo>
                <a:lnTo>
                  <a:pt x="3218405" y="848644"/>
                </a:lnTo>
                <a:lnTo>
                  <a:pt x="3257167" y="848644"/>
                </a:lnTo>
                <a:lnTo>
                  <a:pt x="3255482" y="838173"/>
                </a:lnTo>
                <a:close/>
              </a:path>
              <a:path w="6006465" h="1509395">
                <a:moveTo>
                  <a:pt x="3273182" y="847137"/>
                </a:moveTo>
                <a:lnTo>
                  <a:pt x="3268455" y="848644"/>
                </a:lnTo>
                <a:lnTo>
                  <a:pt x="3272428" y="848644"/>
                </a:lnTo>
                <a:lnTo>
                  <a:pt x="3273182" y="847137"/>
                </a:lnTo>
                <a:close/>
              </a:path>
              <a:path w="6006465" h="1509395">
                <a:moveTo>
                  <a:pt x="3557883" y="838173"/>
                </a:moveTo>
                <a:lnTo>
                  <a:pt x="3301313" y="838173"/>
                </a:lnTo>
                <a:lnTo>
                  <a:pt x="3293093" y="840792"/>
                </a:lnTo>
                <a:lnTo>
                  <a:pt x="3284436" y="848644"/>
                </a:lnTo>
                <a:lnTo>
                  <a:pt x="3544020" y="848644"/>
                </a:lnTo>
                <a:lnTo>
                  <a:pt x="3557517" y="840556"/>
                </a:lnTo>
                <a:lnTo>
                  <a:pt x="3557883" y="838173"/>
                </a:lnTo>
                <a:close/>
              </a:path>
              <a:path w="6006465" h="1509395">
                <a:moveTo>
                  <a:pt x="3562163" y="838173"/>
                </a:moveTo>
                <a:lnTo>
                  <a:pt x="3561493" y="838173"/>
                </a:lnTo>
                <a:lnTo>
                  <a:pt x="3557517" y="840556"/>
                </a:lnTo>
                <a:lnTo>
                  <a:pt x="3556275" y="848644"/>
                </a:lnTo>
                <a:lnTo>
                  <a:pt x="3562865" y="848644"/>
                </a:lnTo>
                <a:lnTo>
                  <a:pt x="3562163" y="838173"/>
                </a:lnTo>
                <a:close/>
              </a:path>
              <a:path w="6006465" h="1509395">
                <a:moveTo>
                  <a:pt x="3295981" y="838173"/>
                </a:moveTo>
                <a:lnTo>
                  <a:pt x="3277668" y="838173"/>
                </a:lnTo>
                <a:lnTo>
                  <a:pt x="3273182" y="847137"/>
                </a:lnTo>
                <a:lnTo>
                  <a:pt x="3293093" y="840792"/>
                </a:lnTo>
                <a:lnTo>
                  <a:pt x="3295981" y="838173"/>
                </a:lnTo>
                <a:close/>
              </a:path>
              <a:path w="6006465" h="1509395">
                <a:moveTo>
                  <a:pt x="3301313" y="838173"/>
                </a:moveTo>
                <a:lnTo>
                  <a:pt x="3295981" y="838173"/>
                </a:lnTo>
                <a:lnTo>
                  <a:pt x="3293093" y="840792"/>
                </a:lnTo>
                <a:lnTo>
                  <a:pt x="3301313" y="838173"/>
                </a:lnTo>
                <a:close/>
              </a:path>
              <a:path w="6006465" h="1509395">
                <a:moveTo>
                  <a:pt x="3561493" y="838173"/>
                </a:moveTo>
                <a:lnTo>
                  <a:pt x="3557883" y="838173"/>
                </a:lnTo>
                <a:lnTo>
                  <a:pt x="3557517" y="840556"/>
                </a:lnTo>
                <a:lnTo>
                  <a:pt x="3561493" y="838173"/>
                </a:lnTo>
                <a:close/>
              </a:path>
              <a:path w="6006465" h="1509395">
                <a:moveTo>
                  <a:pt x="3225776" y="827702"/>
                </a:moveTo>
                <a:lnTo>
                  <a:pt x="3223085" y="827702"/>
                </a:lnTo>
                <a:lnTo>
                  <a:pt x="3204376" y="838173"/>
                </a:lnTo>
                <a:lnTo>
                  <a:pt x="3224090" y="838173"/>
                </a:lnTo>
                <a:lnTo>
                  <a:pt x="3225776" y="827702"/>
                </a:lnTo>
                <a:close/>
              </a:path>
              <a:path w="6006465" h="1509395">
                <a:moveTo>
                  <a:pt x="3247105" y="827702"/>
                </a:moveTo>
                <a:lnTo>
                  <a:pt x="3235941" y="827702"/>
                </a:lnTo>
                <a:lnTo>
                  <a:pt x="3224090" y="838173"/>
                </a:lnTo>
                <a:lnTo>
                  <a:pt x="3250666" y="838173"/>
                </a:lnTo>
                <a:lnTo>
                  <a:pt x="3247105" y="827702"/>
                </a:lnTo>
                <a:close/>
              </a:path>
              <a:path w="6006465" h="1509395">
                <a:moveTo>
                  <a:pt x="3264068" y="827702"/>
                </a:moveTo>
                <a:lnTo>
                  <a:pt x="3247105" y="827702"/>
                </a:lnTo>
                <a:lnTo>
                  <a:pt x="3254057" y="838173"/>
                </a:lnTo>
                <a:lnTo>
                  <a:pt x="3264068" y="827702"/>
                </a:lnTo>
                <a:close/>
              </a:path>
              <a:path w="6006465" h="1509395">
                <a:moveTo>
                  <a:pt x="3569792" y="827702"/>
                </a:moveTo>
                <a:lnTo>
                  <a:pt x="3264068" y="827702"/>
                </a:lnTo>
                <a:lnTo>
                  <a:pt x="3265439" y="838173"/>
                </a:lnTo>
                <a:lnTo>
                  <a:pt x="3560436" y="838173"/>
                </a:lnTo>
                <a:lnTo>
                  <a:pt x="3569792" y="827702"/>
                </a:lnTo>
                <a:close/>
              </a:path>
              <a:path w="6006465" h="1509395">
                <a:moveTo>
                  <a:pt x="3594424" y="827702"/>
                </a:moveTo>
                <a:lnTo>
                  <a:pt x="3579630" y="827702"/>
                </a:lnTo>
                <a:lnTo>
                  <a:pt x="3580318" y="838173"/>
                </a:lnTo>
                <a:lnTo>
                  <a:pt x="3586447" y="838173"/>
                </a:lnTo>
                <a:lnTo>
                  <a:pt x="3594424" y="827702"/>
                </a:lnTo>
                <a:close/>
              </a:path>
              <a:path w="6006465" h="1509395">
                <a:moveTo>
                  <a:pt x="3276612" y="817231"/>
                </a:moveTo>
                <a:lnTo>
                  <a:pt x="3261513" y="817231"/>
                </a:lnTo>
                <a:lnTo>
                  <a:pt x="3258528" y="827702"/>
                </a:lnTo>
                <a:lnTo>
                  <a:pt x="3275773" y="827702"/>
                </a:lnTo>
                <a:lnTo>
                  <a:pt x="3276612" y="817231"/>
                </a:lnTo>
                <a:close/>
              </a:path>
              <a:path w="6006465" h="1509395">
                <a:moveTo>
                  <a:pt x="3317304" y="817231"/>
                </a:moveTo>
                <a:lnTo>
                  <a:pt x="3284559" y="817231"/>
                </a:lnTo>
                <a:lnTo>
                  <a:pt x="3283449" y="827702"/>
                </a:lnTo>
                <a:lnTo>
                  <a:pt x="3297962" y="827702"/>
                </a:lnTo>
                <a:lnTo>
                  <a:pt x="3317304" y="817231"/>
                </a:lnTo>
                <a:close/>
              </a:path>
              <a:path w="6006465" h="1509395">
                <a:moveTo>
                  <a:pt x="3508811" y="817231"/>
                </a:moveTo>
                <a:lnTo>
                  <a:pt x="3361855" y="817231"/>
                </a:lnTo>
                <a:lnTo>
                  <a:pt x="3346097" y="827702"/>
                </a:lnTo>
                <a:lnTo>
                  <a:pt x="3496733" y="827702"/>
                </a:lnTo>
                <a:lnTo>
                  <a:pt x="3508811" y="817231"/>
                </a:lnTo>
                <a:close/>
              </a:path>
              <a:path w="6006465" h="1509395">
                <a:moveTo>
                  <a:pt x="3637402" y="817231"/>
                </a:moveTo>
                <a:lnTo>
                  <a:pt x="3512164" y="817231"/>
                </a:lnTo>
                <a:lnTo>
                  <a:pt x="3507923" y="827702"/>
                </a:lnTo>
                <a:lnTo>
                  <a:pt x="3614484" y="827702"/>
                </a:lnTo>
                <a:lnTo>
                  <a:pt x="3637402" y="817231"/>
                </a:lnTo>
                <a:close/>
              </a:path>
              <a:path w="6006465" h="1509395">
                <a:moveTo>
                  <a:pt x="3316925" y="806760"/>
                </a:moveTo>
                <a:lnTo>
                  <a:pt x="3308151" y="806760"/>
                </a:lnTo>
                <a:lnTo>
                  <a:pt x="3300286" y="817231"/>
                </a:lnTo>
                <a:lnTo>
                  <a:pt x="3318066" y="817231"/>
                </a:lnTo>
                <a:lnTo>
                  <a:pt x="3316925" y="806760"/>
                </a:lnTo>
                <a:close/>
              </a:path>
              <a:path w="6006465" h="1509395">
                <a:moveTo>
                  <a:pt x="3422921" y="806760"/>
                </a:moveTo>
                <a:lnTo>
                  <a:pt x="3328544" y="806760"/>
                </a:lnTo>
                <a:lnTo>
                  <a:pt x="3318066" y="817231"/>
                </a:lnTo>
                <a:lnTo>
                  <a:pt x="3418691" y="817231"/>
                </a:lnTo>
                <a:lnTo>
                  <a:pt x="3422921" y="806760"/>
                </a:lnTo>
                <a:close/>
              </a:path>
              <a:path w="6006465" h="1509395">
                <a:moveTo>
                  <a:pt x="3665938" y="806760"/>
                </a:moveTo>
                <a:lnTo>
                  <a:pt x="3427810" y="806760"/>
                </a:lnTo>
                <a:lnTo>
                  <a:pt x="3418691" y="817231"/>
                </a:lnTo>
                <a:lnTo>
                  <a:pt x="3638339" y="817231"/>
                </a:lnTo>
                <a:lnTo>
                  <a:pt x="3665938" y="806760"/>
                </a:lnTo>
                <a:close/>
              </a:path>
              <a:path w="6006465" h="1509395">
                <a:moveTo>
                  <a:pt x="3444345" y="796289"/>
                </a:moveTo>
                <a:lnTo>
                  <a:pt x="3346912" y="796289"/>
                </a:lnTo>
                <a:lnTo>
                  <a:pt x="3338050" y="806760"/>
                </a:lnTo>
                <a:lnTo>
                  <a:pt x="3439413" y="806760"/>
                </a:lnTo>
                <a:lnTo>
                  <a:pt x="3444345" y="796289"/>
                </a:lnTo>
                <a:close/>
              </a:path>
              <a:path w="6006465" h="1509395">
                <a:moveTo>
                  <a:pt x="3703354" y="796289"/>
                </a:moveTo>
                <a:lnTo>
                  <a:pt x="3444345" y="796289"/>
                </a:lnTo>
                <a:lnTo>
                  <a:pt x="3445842" y="806760"/>
                </a:lnTo>
                <a:lnTo>
                  <a:pt x="3693225" y="806760"/>
                </a:lnTo>
                <a:lnTo>
                  <a:pt x="3703354" y="796289"/>
                </a:lnTo>
                <a:close/>
              </a:path>
              <a:path w="6006465" h="1509395">
                <a:moveTo>
                  <a:pt x="3489296" y="785819"/>
                </a:moveTo>
                <a:lnTo>
                  <a:pt x="3382902" y="785819"/>
                </a:lnTo>
                <a:lnTo>
                  <a:pt x="3380158" y="796289"/>
                </a:lnTo>
                <a:lnTo>
                  <a:pt x="3480038" y="796289"/>
                </a:lnTo>
                <a:lnTo>
                  <a:pt x="3489296" y="785819"/>
                </a:lnTo>
                <a:close/>
              </a:path>
              <a:path w="6006465" h="1509395">
                <a:moveTo>
                  <a:pt x="3772053" y="775348"/>
                </a:moveTo>
                <a:lnTo>
                  <a:pt x="3670110" y="775348"/>
                </a:lnTo>
                <a:lnTo>
                  <a:pt x="3653407" y="785819"/>
                </a:lnTo>
                <a:lnTo>
                  <a:pt x="3489296" y="785819"/>
                </a:lnTo>
                <a:lnTo>
                  <a:pt x="3482909" y="796289"/>
                </a:lnTo>
                <a:lnTo>
                  <a:pt x="3744315" y="796289"/>
                </a:lnTo>
                <a:lnTo>
                  <a:pt x="3772053" y="775348"/>
                </a:lnTo>
                <a:close/>
              </a:path>
              <a:path w="6006465" h="1509395">
                <a:moveTo>
                  <a:pt x="3527371" y="775348"/>
                </a:moveTo>
                <a:lnTo>
                  <a:pt x="3429984" y="775348"/>
                </a:lnTo>
                <a:lnTo>
                  <a:pt x="3415156" y="785819"/>
                </a:lnTo>
                <a:lnTo>
                  <a:pt x="3528516" y="785819"/>
                </a:lnTo>
                <a:lnTo>
                  <a:pt x="3527371" y="775348"/>
                </a:lnTo>
                <a:close/>
              </a:path>
              <a:path w="6006465" h="1509395">
                <a:moveTo>
                  <a:pt x="3663952" y="775348"/>
                </a:moveTo>
                <a:lnTo>
                  <a:pt x="3533452" y="775348"/>
                </a:lnTo>
                <a:lnTo>
                  <a:pt x="3534154" y="785819"/>
                </a:lnTo>
                <a:lnTo>
                  <a:pt x="3646680" y="785819"/>
                </a:lnTo>
                <a:lnTo>
                  <a:pt x="3663952" y="775348"/>
                </a:lnTo>
                <a:close/>
              </a:path>
              <a:path w="6006465" h="1509395">
                <a:moveTo>
                  <a:pt x="3471098" y="764877"/>
                </a:moveTo>
                <a:lnTo>
                  <a:pt x="3465758" y="764877"/>
                </a:lnTo>
                <a:lnTo>
                  <a:pt x="3459747" y="775348"/>
                </a:lnTo>
                <a:lnTo>
                  <a:pt x="3478438" y="775348"/>
                </a:lnTo>
                <a:lnTo>
                  <a:pt x="3478444" y="775208"/>
                </a:lnTo>
                <a:lnTo>
                  <a:pt x="3471098" y="764877"/>
                </a:lnTo>
                <a:close/>
              </a:path>
              <a:path w="6006465" h="1509395">
                <a:moveTo>
                  <a:pt x="3482773" y="764877"/>
                </a:moveTo>
                <a:lnTo>
                  <a:pt x="3478867" y="764877"/>
                </a:lnTo>
                <a:lnTo>
                  <a:pt x="3478444" y="775208"/>
                </a:lnTo>
                <a:lnTo>
                  <a:pt x="3478543" y="775348"/>
                </a:lnTo>
                <a:lnTo>
                  <a:pt x="3482773" y="764877"/>
                </a:lnTo>
                <a:close/>
              </a:path>
              <a:path w="6006465" h="1509395">
                <a:moveTo>
                  <a:pt x="3507289" y="764877"/>
                </a:moveTo>
                <a:lnTo>
                  <a:pt x="3492398" y="764877"/>
                </a:lnTo>
                <a:lnTo>
                  <a:pt x="3484914" y="775348"/>
                </a:lnTo>
                <a:lnTo>
                  <a:pt x="3502895" y="775348"/>
                </a:lnTo>
                <a:lnTo>
                  <a:pt x="3507289" y="764877"/>
                </a:lnTo>
                <a:close/>
              </a:path>
              <a:path w="6006465" h="1509395">
                <a:moveTo>
                  <a:pt x="3697211" y="764877"/>
                </a:moveTo>
                <a:lnTo>
                  <a:pt x="3513006" y="764877"/>
                </a:lnTo>
                <a:lnTo>
                  <a:pt x="3506042" y="775348"/>
                </a:lnTo>
                <a:lnTo>
                  <a:pt x="3669406" y="775348"/>
                </a:lnTo>
                <a:lnTo>
                  <a:pt x="3697211" y="764877"/>
                </a:lnTo>
                <a:close/>
              </a:path>
              <a:path w="6006465" h="1509395">
                <a:moveTo>
                  <a:pt x="3874918" y="743935"/>
                </a:moveTo>
                <a:lnTo>
                  <a:pt x="3790872" y="743935"/>
                </a:lnTo>
                <a:lnTo>
                  <a:pt x="3784375" y="754406"/>
                </a:lnTo>
                <a:lnTo>
                  <a:pt x="3581262" y="754406"/>
                </a:lnTo>
                <a:lnTo>
                  <a:pt x="3569347" y="764877"/>
                </a:lnTo>
                <a:lnTo>
                  <a:pt x="3732422" y="764877"/>
                </a:lnTo>
                <a:lnTo>
                  <a:pt x="3709656" y="775348"/>
                </a:lnTo>
                <a:lnTo>
                  <a:pt x="3808678" y="775348"/>
                </a:lnTo>
                <a:lnTo>
                  <a:pt x="3845772" y="764877"/>
                </a:lnTo>
                <a:lnTo>
                  <a:pt x="3874918" y="743935"/>
                </a:lnTo>
                <a:close/>
              </a:path>
              <a:path w="6006465" h="1509395">
                <a:moveTo>
                  <a:pt x="3540860" y="754406"/>
                </a:moveTo>
                <a:lnTo>
                  <a:pt x="3523943" y="754406"/>
                </a:lnTo>
                <a:lnTo>
                  <a:pt x="3514201" y="764877"/>
                </a:lnTo>
                <a:lnTo>
                  <a:pt x="3535044" y="764877"/>
                </a:lnTo>
                <a:lnTo>
                  <a:pt x="3540860" y="754406"/>
                </a:lnTo>
                <a:close/>
              </a:path>
              <a:path w="6006465" h="1509395">
                <a:moveTo>
                  <a:pt x="3560830" y="754406"/>
                </a:moveTo>
                <a:lnTo>
                  <a:pt x="3544089" y="754406"/>
                </a:lnTo>
                <a:lnTo>
                  <a:pt x="3535044" y="764877"/>
                </a:lnTo>
                <a:lnTo>
                  <a:pt x="3564566" y="764877"/>
                </a:lnTo>
                <a:lnTo>
                  <a:pt x="3560830" y="754406"/>
                </a:lnTo>
                <a:close/>
              </a:path>
              <a:path w="6006465" h="1509395">
                <a:moveTo>
                  <a:pt x="3770334" y="743935"/>
                </a:moveTo>
                <a:lnTo>
                  <a:pt x="3572739" y="743935"/>
                </a:lnTo>
                <a:lnTo>
                  <a:pt x="3562156" y="754406"/>
                </a:lnTo>
                <a:lnTo>
                  <a:pt x="3768241" y="754406"/>
                </a:lnTo>
                <a:lnTo>
                  <a:pt x="3770334" y="743935"/>
                </a:lnTo>
                <a:close/>
              </a:path>
              <a:path w="6006465" h="1509395">
                <a:moveTo>
                  <a:pt x="3775351" y="743935"/>
                </a:moveTo>
                <a:lnTo>
                  <a:pt x="3768241" y="754406"/>
                </a:lnTo>
                <a:lnTo>
                  <a:pt x="3772440" y="754406"/>
                </a:lnTo>
                <a:lnTo>
                  <a:pt x="3775351" y="743935"/>
                </a:lnTo>
                <a:close/>
              </a:path>
              <a:path w="6006465" h="1509395">
                <a:moveTo>
                  <a:pt x="3885588" y="743935"/>
                </a:moveTo>
                <a:lnTo>
                  <a:pt x="3874918" y="743935"/>
                </a:lnTo>
                <a:lnTo>
                  <a:pt x="3870806" y="754406"/>
                </a:lnTo>
                <a:lnTo>
                  <a:pt x="3875358" y="754406"/>
                </a:lnTo>
                <a:lnTo>
                  <a:pt x="3885588" y="743935"/>
                </a:lnTo>
                <a:close/>
              </a:path>
              <a:path w="6006465" h="1509395">
                <a:moveTo>
                  <a:pt x="3607754" y="733464"/>
                </a:moveTo>
                <a:lnTo>
                  <a:pt x="3598780" y="733464"/>
                </a:lnTo>
                <a:lnTo>
                  <a:pt x="3597230" y="743935"/>
                </a:lnTo>
                <a:lnTo>
                  <a:pt x="3607754" y="733464"/>
                </a:lnTo>
                <a:close/>
              </a:path>
              <a:path w="6006465" h="1509395">
                <a:moveTo>
                  <a:pt x="3797800" y="733464"/>
                </a:moveTo>
                <a:lnTo>
                  <a:pt x="3607754" y="733464"/>
                </a:lnTo>
                <a:lnTo>
                  <a:pt x="3599838" y="743935"/>
                </a:lnTo>
                <a:lnTo>
                  <a:pt x="3790167" y="743935"/>
                </a:lnTo>
                <a:lnTo>
                  <a:pt x="3797800" y="733464"/>
                </a:lnTo>
                <a:close/>
              </a:path>
              <a:path w="6006465" h="1509395">
                <a:moveTo>
                  <a:pt x="3820386" y="733464"/>
                </a:moveTo>
                <a:lnTo>
                  <a:pt x="3797800" y="733464"/>
                </a:lnTo>
                <a:lnTo>
                  <a:pt x="3792879" y="743935"/>
                </a:lnTo>
                <a:lnTo>
                  <a:pt x="3816587" y="743935"/>
                </a:lnTo>
                <a:lnTo>
                  <a:pt x="3820386" y="733464"/>
                </a:lnTo>
                <a:close/>
              </a:path>
              <a:path w="6006465" h="1509395">
                <a:moveTo>
                  <a:pt x="3840500" y="722993"/>
                </a:moveTo>
                <a:lnTo>
                  <a:pt x="3830260" y="733464"/>
                </a:lnTo>
                <a:lnTo>
                  <a:pt x="3831694" y="743935"/>
                </a:lnTo>
                <a:lnTo>
                  <a:pt x="3920634" y="743935"/>
                </a:lnTo>
                <a:lnTo>
                  <a:pt x="3921294" y="733464"/>
                </a:lnTo>
                <a:lnTo>
                  <a:pt x="3840479" y="733464"/>
                </a:lnTo>
                <a:lnTo>
                  <a:pt x="3840500" y="722993"/>
                </a:lnTo>
                <a:close/>
              </a:path>
              <a:path w="6006465" h="1509395">
                <a:moveTo>
                  <a:pt x="3630116" y="722993"/>
                </a:moveTo>
                <a:lnTo>
                  <a:pt x="3614382" y="722993"/>
                </a:lnTo>
                <a:lnTo>
                  <a:pt x="3618208" y="733464"/>
                </a:lnTo>
                <a:lnTo>
                  <a:pt x="3626559" y="733464"/>
                </a:lnTo>
                <a:lnTo>
                  <a:pt x="3630116" y="722993"/>
                </a:lnTo>
                <a:close/>
              </a:path>
              <a:path w="6006465" h="1509395">
                <a:moveTo>
                  <a:pt x="3690536" y="722993"/>
                </a:moveTo>
                <a:lnTo>
                  <a:pt x="3643229" y="722993"/>
                </a:lnTo>
                <a:lnTo>
                  <a:pt x="3626559" y="733464"/>
                </a:lnTo>
                <a:lnTo>
                  <a:pt x="3683444" y="733464"/>
                </a:lnTo>
                <a:lnTo>
                  <a:pt x="3690536" y="722993"/>
                </a:lnTo>
                <a:close/>
              </a:path>
              <a:path w="6006465" h="1509395">
                <a:moveTo>
                  <a:pt x="3840500" y="722993"/>
                </a:moveTo>
                <a:lnTo>
                  <a:pt x="3693608" y="722993"/>
                </a:lnTo>
                <a:lnTo>
                  <a:pt x="3690279" y="733464"/>
                </a:lnTo>
                <a:lnTo>
                  <a:pt x="3830260" y="733464"/>
                </a:lnTo>
                <a:lnTo>
                  <a:pt x="3840500" y="722993"/>
                </a:lnTo>
                <a:close/>
              </a:path>
              <a:path w="6006465" h="1509395">
                <a:moveTo>
                  <a:pt x="3943811" y="722993"/>
                </a:moveTo>
                <a:lnTo>
                  <a:pt x="3840500" y="722993"/>
                </a:lnTo>
                <a:lnTo>
                  <a:pt x="3840479" y="733464"/>
                </a:lnTo>
                <a:lnTo>
                  <a:pt x="3930142" y="733464"/>
                </a:lnTo>
                <a:lnTo>
                  <a:pt x="3940201" y="727396"/>
                </a:lnTo>
                <a:lnTo>
                  <a:pt x="3943811" y="722993"/>
                </a:lnTo>
                <a:close/>
              </a:path>
              <a:path w="6006465" h="1509395">
                <a:moveTo>
                  <a:pt x="3951463" y="722993"/>
                </a:moveTo>
                <a:lnTo>
                  <a:pt x="3947500" y="722993"/>
                </a:lnTo>
                <a:lnTo>
                  <a:pt x="3940201" y="727396"/>
                </a:lnTo>
                <a:lnTo>
                  <a:pt x="3935225" y="733464"/>
                </a:lnTo>
                <a:lnTo>
                  <a:pt x="3953743" y="733464"/>
                </a:lnTo>
                <a:lnTo>
                  <a:pt x="3951463" y="722993"/>
                </a:lnTo>
                <a:close/>
              </a:path>
              <a:path w="6006465" h="1509395">
                <a:moveTo>
                  <a:pt x="3947500" y="722993"/>
                </a:moveTo>
                <a:lnTo>
                  <a:pt x="3943811" y="722993"/>
                </a:lnTo>
                <a:lnTo>
                  <a:pt x="3940201" y="727396"/>
                </a:lnTo>
                <a:lnTo>
                  <a:pt x="3947500" y="722993"/>
                </a:lnTo>
                <a:close/>
              </a:path>
              <a:path w="6006465" h="1509395">
                <a:moveTo>
                  <a:pt x="3656755" y="712522"/>
                </a:moveTo>
                <a:lnTo>
                  <a:pt x="3653113" y="712522"/>
                </a:lnTo>
                <a:lnTo>
                  <a:pt x="3647701" y="722993"/>
                </a:lnTo>
                <a:lnTo>
                  <a:pt x="3655324" y="722993"/>
                </a:lnTo>
                <a:lnTo>
                  <a:pt x="3656755" y="712522"/>
                </a:lnTo>
                <a:close/>
              </a:path>
              <a:path w="6006465" h="1509395">
                <a:moveTo>
                  <a:pt x="3675022" y="712522"/>
                </a:moveTo>
                <a:lnTo>
                  <a:pt x="3674355" y="712522"/>
                </a:lnTo>
                <a:lnTo>
                  <a:pt x="3669559" y="722993"/>
                </a:lnTo>
                <a:lnTo>
                  <a:pt x="3671919" y="722993"/>
                </a:lnTo>
                <a:lnTo>
                  <a:pt x="3675022" y="712522"/>
                </a:lnTo>
                <a:close/>
              </a:path>
              <a:path w="6006465" h="1509395">
                <a:moveTo>
                  <a:pt x="3880849" y="712522"/>
                </a:moveTo>
                <a:lnTo>
                  <a:pt x="3694173" y="712522"/>
                </a:lnTo>
                <a:lnTo>
                  <a:pt x="3688767" y="722993"/>
                </a:lnTo>
                <a:lnTo>
                  <a:pt x="3865489" y="722993"/>
                </a:lnTo>
                <a:lnTo>
                  <a:pt x="3880849" y="712522"/>
                </a:lnTo>
                <a:close/>
              </a:path>
              <a:path w="6006465" h="1509395">
                <a:moveTo>
                  <a:pt x="3985166" y="712522"/>
                </a:moveTo>
                <a:lnTo>
                  <a:pt x="3907158" y="712522"/>
                </a:lnTo>
                <a:lnTo>
                  <a:pt x="3895041" y="722993"/>
                </a:lnTo>
                <a:lnTo>
                  <a:pt x="3971589" y="722993"/>
                </a:lnTo>
                <a:lnTo>
                  <a:pt x="3985166" y="712522"/>
                </a:lnTo>
                <a:close/>
              </a:path>
              <a:path w="6006465" h="1509395">
                <a:moveTo>
                  <a:pt x="3714146" y="702051"/>
                </a:moveTo>
                <a:lnTo>
                  <a:pt x="3699437" y="702051"/>
                </a:lnTo>
                <a:lnTo>
                  <a:pt x="3698515" y="712522"/>
                </a:lnTo>
                <a:lnTo>
                  <a:pt x="3703656" y="712522"/>
                </a:lnTo>
                <a:lnTo>
                  <a:pt x="3714146" y="702051"/>
                </a:lnTo>
                <a:close/>
              </a:path>
              <a:path w="6006465" h="1509395">
                <a:moveTo>
                  <a:pt x="3781528" y="702051"/>
                </a:moveTo>
                <a:lnTo>
                  <a:pt x="3724819" y="702051"/>
                </a:lnTo>
                <a:lnTo>
                  <a:pt x="3704375" y="712522"/>
                </a:lnTo>
                <a:lnTo>
                  <a:pt x="3775459" y="712522"/>
                </a:lnTo>
                <a:lnTo>
                  <a:pt x="3779735" y="706581"/>
                </a:lnTo>
                <a:lnTo>
                  <a:pt x="3781528" y="702051"/>
                </a:lnTo>
                <a:close/>
              </a:path>
              <a:path w="6006465" h="1509395">
                <a:moveTo>
                  <a:pt x="3787120" y="702051"/>
                </a:moveTo>
                <a:lnTo>
                  <a:pt x="3782994" y="702051"/>
                </a:lnTo>
                <a:lnTo>
                  <a:pt x="3779735" y="706581"/>
                </a:lnTo>
                <a:lnTo>
                  <a:pt x="3777382" y="712522"/>
                </a:lnTo>
                <a:lnTo>
                  <a:pt x="3786136" y="712522"/>
                </a:lnTo>
                <a:lnTo>
                  <a:pt x="3787120" y="702051"/>
                </a:lnTo>
                <a:close/>
              </a:path>
              <a:path w="6006465" h="1509395">
                <a:moveTo>
                  <a:pt x="3917210" y="702051"/>
                </a:moveTo>
                <a:lnTo>
                  <a:pt x="3792638" y="702051"/>
                </a:lnTo>
                <a:lnTo>
                  <a:pt x="3786136" y="712522"/>
                </a:lnTo>
                <a:lnTo>
                  <a:pt x="3920006" y="712522"/>
                </a:lnTo>
                <a:lnTo>
                  <a:pt x="3917210" y="702051"/>
                </a:lnTo>
                <a:close/>
              </a:path>
              <a:path w="6006465" h="1509395">
                <a:moveTo>
                  <a:pt x="3957687" y="697164"/>
                </a:moveTo>
                <a:lnTo>
                  <a:pt x="3946476" y="702051"/>
                </a:lnTo>
                <a:lnTo>
                  <a:pt x="3930738" y="712522"/>
                </a:lnTo>
                <a:lnTo>
                  <a:pt x="3990638" y="712522"/>
                </a:lnTo>
                <a:lnTo>
                  <a:pt x="3995009" y="702051"/>
                </a:lnTo>
                <a:lnTo>
                  <a:pt x="3950716" y="702051"/>
                </a:lnTo>
                <a:lnTo>
                  <a:pt x="3957687" y="697164"/>
                </a:lnTo>
                <a:close/>
              </a:path>
              <a:path w="6006465" h="1509395">
                <a:moveTo>
                  <a:pt x="4015622" y="702051"/>
                </a:moveTo>
                <a:lnTo>
                  <a:pt x="3995009" y="702051"/>
                </a:lnTo>
                <a:lnTo>
                  <a:pt x="3995568" y="712522"/>
                </a:lnTo>
                <a:lnTo>
                  <a:pt x="4007647" y="712522"/>
                </a:lnTo>
                <a:lnTo>
                  <a:pt x="4015622" y="702051"/>
                </a:lnTo>
                <a:close/>
              </a:path>
              <a:path w="6006465" h="1509395">
                <a:moveTo>
                  <a:pt x="4034679" y="702051"/>
                </a:moveTo>
                <a:lnTo>
                  <a:pt x="4024861" y="702051"/>
                </a:lnTo>
                <a:lnTo>
                  <a:pt x="4025510" y="712522"/>
                </a:lnTo>
                <a:lnTo>
                  <a:pt x="4037971" y="712522"/>
                </a:lnTo>
                <a:lnTo>
                  <a:pt x="4034679" y="702051"/>
                </a:lnTo>
                <a:close/>
              </a:path>
              <a:path w="6006465" h="1509395">
                <a:moveTo>
                  <a:pt x="3782994" y="702051"/>
                </a:moveTo>
                <a:lnTo>
                  <a:pt x="3781528" y="702051"/>
                </a:lnTo>
                <a:lnTo>
                  <a:pt x="3779735" y="706581"/>
                </a:lnTo>
                <a:lnTo>
                  <a:pt x="3782994" y="702051"/>
                </a:lnTo>
                <a:close/>
              </a:path>
              <a:path w="6006465" h="1509395">
                <a:moveTo>
                  <a:pt x="3730001" y="691581"/>
                </a:moveTo>
                <a:lnTo>
                  <a:pt x="3720973" y="702051"/>
                </a:lnTo>
                <a:lnTo>
                  <a:pt x="3727581" y="702051"/>
                </a:lnTo>
                <a:lnTo>
                  <a:pt x="3730001" y="691581"/>
                </a:lnTo>
                <a:close/>
              </a:path>
              <a:path w="6006465" h="1509395">
                <a:moveTo>
                  <a:pt x="3765432" y="693772"/>
                </a:moveTo>
                <a:lnTo>
                  <a:pt x="3746075" y="702051"/>
                </a:lnTo>
                <a:lnTo>
                  <a:pt x="3766251" y="702051"/>
                </a:lnTo>
                <a:lnTo>
                  <a:pt x="3765432" y="693772"/>
                </a:lnTo>
                <a:close/>
              </a:path>
              <a:path w="6006465" h="1509395">
                <a:moveTo>
                  <a:pt x="3965650" y="691581"/>
                </a:moveTo>
                <a:lnTo>
                  <a:pt x="3770806" y="691581"/>
                </a:lnTo>
                <a:lnTo>
                  <a:pt x="3766251" y="702051"/>
                </a:lnTo>
                <a:lnTo>
                  <a:pt x="3946476" y="702051"/>
                </a:lnTo>
                <a:lnTo>
                  <a:pt x="3957687" y="697164"/>
                </a:lnTo>
                <a:lnTo>
                  <a:pt x="3965650" y="691581"/>
                </a:lnTo>
                <a:close/>
              </a:path>
              <a:path w="6006465" h="1509395">
                <a:moveTo>
                  <a:pt x="3978402" y="691581"/>
                </a:moveTo>
                <a:lnTo>
                  <a:pt x="3970492" y="691581"/>
                </a:lnTo>
                <a:lnTo>
                  <a:pt x="3957687" y="697164"/>
                </a:lnTo>
                <a:lnTo>
                  <a:pt x="3950716" y="702051"/>
                </a:lnTo>
                <a:lnTo>
                  <a:pt x="3971733" y="702051"/>
                </a:lnTo>
                <a:lnTo>
                  <a:pt x="3978402" y="691581"/>
                </a:lnTo>
                <a:close/>
              </a:path>
              <a:path w="6006465" h="1509395">
                <a:moveTo>
                  <a:pt x="4072619" y="691581"/>
                </a:moveTo>
                <a:lnTo>
                  <a:pt x="3991658" y="691581"/>
                </a:lnTo>
                <a:lnTo>
                  <a:pt x="3984940" y="702051"/>
                </a:lnTo>
                <a:lnTo>
                  <a:pt x="4070116" y="702051"/>
                </a:lnTo>
                <a:lnTo>
                  <a:pt x="4072619" y="691581"/>
                </a:lnTo>
                <a:close/>
              </a:path>
              <a:path w="6006465" h="1509395">
                <a:moveTo>
                  <a:pt x="3770555" y="691581"/>
                </a:moveTo>
                <a:lnTo>
                  <a:pt x="3765215" y="691581"/>
                </a:lnTo>
                <a:lnTo>
                  <a:pt x="3765432" y="693772"/>
                </a:lnTo>
                <a:lnTo>
                  <a:pt x="3770555" y="691581"/>
                </a:lnTo>
                <a:close/>
              </a:path>
              <a:path w="6006465" h="1509395">
                <a:moveTo>
                  <a:pt x="4083993" y="681110"/>
                </a:moveTo>
                <a:lnTo>
                  <a:pt x="3803538" y="681110"/>
                </a:lnTo>
                <a:lnTo>
                  <a:pt x="3790114" y="691581"/>
                </a:lnTo>
                <a:lnTo>
                  <a:pt x="4072891" y="691581"/>
                </a:lnTo>
                <a:lnTo>
                  <a:pt x="4083993" y="681110"/>
                </a:lnTo>
                <a:close/>
              </a:path>
              <a:path w="6006465" h="1509395">
                <a:moveTo>
                  <a:pt x="4042472" y="670639"/>
                </a:moveTo>
                <a:lnTo>
                  <a:pt x="3852531" y="670639"/>
                </a:lnTo>
                <a:lnTo>
                  <a:pt x="3839218" y="681110"/>
                </a:lnTo>
                <a:lnTo>
                  <a:pt x="4034725" y="681110"/>
                </a:lnTo>
                <a:lnTo>
                  <a:pt x="4042472" y="670639"/>
                </a:lnTo>
                <a:close/>
              </a:path>
              <a:path w="6006465" h="1509395">
                <a:moveTo>
                  <a:pt x="4101127" y="670639"/>
                </a:moveTo>
                <a:lnTo>
                  <a:pt x="4048720" y="670639"/>
                </a:lnTo>
                <a:lnTo>
                  <a:pt x="4040871" y="681110"/>
                </a:lnTo>
                <a:lnTo>
                  <a:pt x="4098190" y="681110"/>
                </a:lnTo>
                <a:lnTo>
                  <a:pt x="4101127" y="670639"/>
                </a:lnTo>
                <a:close/>
              </a:path>
              <a:path w="6006465" h="1509395">
                <a:moveTo>
                  <a:pt x="4172531" y="660168"/>
                </a:moveTo>
                <a:lnTo>
                  <a:pt x="4083948" y="660168"/>
                </a:lnTo>
                <a:lnTo>
                  <a:pt x="4077237" y="670639"/>
                </a:lnTo>
                <a:lnTo>
                  <a:pt x="4124009" y="670639"/>
                </a:lnTo>
                <a:lnTo>
                  <a:pt x="4124565" y="681110"/>
                </a:lnTo>
                <a:lnTo>
                  <a:pt x="4153021" y="670639"/>
                </a:lnTo>
                <a:lnTo>
                  <a:pt x="4172531" y="660168"/>
                </a:lnTo>
                <a:close/>
              </a:path>
              <a:path w="6006465" h="1509395">
                <a:moveTo>
                  <a:pt x="3999625" y="660168"/>
                </a:moveTo>
                <a:lnTo>
                  <a:pt x="3875159" y="660168"/>
                </a:lnTo>
                <a:lnTo>
                  <a:pt x="3873819" y="670639"/>
                </a:lnTo>
                <a:lnTo>
                  <a:pt x="3990137" y="670639"/>
                </a:lnTo>
                <a:lnTo>
                  <a:pt x="3999625" y="660168"/>
                </a:lnTo>
                <a:close/>
              </a:path>
              <a:path w="6006465" h="1509395">
                <a:moveTo>
                  <a:pt x="4014076" y="660168"/>
                </a:moveTo>
                <a:lnTo>
                  <a:pt x="4005915" y="660168"/>
                </a:lnTo>
                <a:lnTo>
                  <a:pt x="4007794" y="670639"/>
                </a:lnTo>
                <a:lnTo>
                  <a:pt x="4014131" y="662901"/>
                </a:lnTo>
                <a:lnTo>
                  <a:pt x="4014076" y="660168"/>
                </a:lnTo>
                <a:close/>
              </a:path>
              <a:path w="6006465" h="1509395">
                <a:moveTo>
                  <a:pt x="4015034" y="661797"/>
                </a:moveTo>
                <a:lnTo>
                  <a:pt x="4014131" y="662901"/>
                </a:lnTo>
                <a:lnTo>
                  <a:pt x="4014286" y="670639"/>
                </a:lnTo>
                <a:lnTo>
                  <a:pt x="4020233" y="670639"/>
                </a:lnTo>
                <a:lnTo>
                  <a:pt x="4015034" y="661797"/>
                </a:lnTo>
                <a:close/>
              </a:path>
              <a:path w="6006465" h="1509395">
                <a:moveTo>
                  <a:pt x="4083948" y="660168"/>
                </a:moveTo>
                <a:lnTo>
                  <a:pt x="4037165" y="660168"/>
                </a:lnTo>
                <a:lnTo>
                  <a:pt x="4031353" y="670639"/>
                </a:lnTo>
                <a:lnTo>
                  <a:pt x="4070700" y="670639"/>
                </a:lnTo>
                <a:lnTo>
                  <a:pt x="4083948" y="660168"/>
                </a:lnTo>
                <a:close/>
              </a:path>
              <a:path w="6006465" h="1509395">
                <a:moveTo>
                  <a:pt x="4014076" y="660168"/>
                </a:moveTo>
                <a:lnTo>
                  <a:pt x="4014131" y="662901"/>
                </a:lnTo>
                <a:lnTo>
                  <a:pt x="4015034" y="661797"/>
                </a:lnTo>
                <a:lnTo>
                  <a:pt x="4014076" y="660168"/>
                </a:lnTo>
                <a:close/>
              </a:path>
              <a:path w="6006465" h="1509395">
                <a:moveTo>
                  <a:pt x="4016369" y="660168"/>
                </a:moveTo>
                <a:lnTo>
                  <a:pt x="4014076" y="660168"/>
                </a:lnTo>
                <a:lnTo>
                  <a:pt x="4015034" y="661797"/>
                </a:lnTo>
                <a:lnTo>
                  <a:pt x="4016369" y="660168"/>
                </a:lnTo>
                <a:close/>
              </a:path>
              <a:path w="6006465" h="1509395">
                <a:moveTo>
                  <a:pt x="4017532" y="649697"/>
                </a:moveTo>
                <a:lnTo>
                  <a:pt x="3926027" y="649697"/>
                </a:lnTo>
                <a:lnTo>
                  <a:pt x="3918498" y="660168"/>
                </a:lnTo>
                <a:lnTo>
                  <a:pt x="4016327" y="660168"/>
                </a:lnTo>
                <a:lnTo>
                  <a:pt x="4017532" y="649697"/>
                </a:lnTo>
                <a:close/>
              </a:path>
              <a:path w="6006465" h="1509395">
                <a:moveTo>
                  <a:pt x="4033405" y="649697"/>
                </a:moveTo>
                <a:lnTo>
                  <a:pt x="4022840" y="649697"/>
                </a:lnTo>
                <a:lnTo>
                  <a:pt x="4016327" y="660168"/>
                </a:lnTo>
                <a:lnTo>
                  <a:pt x="4030308" y="660168"/>
                </a:lnTo>
                <a:lnTo>
                  <a:pt x="4033405" y="649697"/>
                </a:lnTo>
                <a:close/>
              </a:path>
              <a:path w="6006465" h="1509395">
                <a:moveTo>
                  <a:pt x="4051572" y="649697"/>
                </a:moveTo>
                <a:lnTo>
                  <a:pt x="4045887" y="660168"/>
                </a:lnTo>
                <a:lnTo>
                  <a:pt x="4047499" y="660168"/>
                </a:lnTo>
                <a:lnTo>
                  <a:pt x="4051572" y="649697"/>
                </a:lnTo>
                <a:close/>
              </a:path>
              <a:path w="6006465" h="1509395">
                <a:moveTo>
                  <a:pt x="4206479" y="649697"/>
                </a:moveTo>
                <a:lnTo>
                  <a:pt x="4063101" y="649697"/>
                </a:lnTo>
                <a:lnTo>
                  <a:pt x="4061981" y="660168"/>
                </a:lnTo>
                <a:lnTo>
                  <a:pt x="4188536" y="660168"/>
                </a:lnTo>
                <a:lnTo>
                  <a:pt x="4206479" y="649697"/>
                </a:lnTo>
                <a:close/>
              </a:path>
              <a:path w="6006465" h="1509395">
                <a:moveTo>
                  <a:pt x="4087341" y="639226"/>
                </a:moveTo>
                <a:lnTo>
                  <a:pt x="3954392" y="639226"/>
                </a:lnTo>
                <a:lnTo>
                  <a:pt x="3941597" y="649697"/>
                </a:lnTo>
                <a:lnTo>
                  <a:pt x="4073289" y="649697"/>
                </a:lnTo>
                <a:lnTo>
                  <a:pt x="4087341" y="639226"/>
                </a:lnTo>
                <a:close/>
              </a:path>
              <a:path w="6006465" h="1509395">
                <a:moveTo>
                  <a:pt x="4224671" y="639226"/>
                </a:moveTo>
                <a:lnTo>
                  <a:pt x="4091571" y="639226"/>
                </a:lnTo>
                <a:lnTo>
                  <a:pt x="4085938" y="649697"/>
                </a:lnTo>
                <a:lnTo>
                  <a:pt x="4216334" y="649697"/>
                </a:lnTo>
                <a:lnTo>
                  <a:pt x="4224671" y="639226"/>
                </a:lnTo>
                <a:close/>
              </a:path>
              <a:path w="6006465" h="1509395">
                <a:moveTo>
                  <a:pt x="4008323" y="628755"/>
                </a:moveTo>
                <a:lnTo>
                  <a:pt x="3975533" y="628755"/>
                </a:lnTo>
                <a:lnTo>
                  <a:pt x="3957355" y="639226"/>
                </a:lnTo>
                <a:lnTo>
                  <a:pt x="4010328" y="639226"/>
                </a:lnTo>
                <a:lnTo>
                  <a:pt x="4008323" y="628755"/>
                </a:lnTo>
                <a:close/>
              </a:path>
              <a:path w="6006465" h="1509395">
                <a:moveTo>
                  <a:pt x="4021888" y="628755"/>
                </a:moveTo>
                <a:lnTo>
                  <a:pt x="4012349" y="639226"/>
                </a:lnTo>
                <a:lnTo>
                  <a:pt x="4022401" y="639226"/>
                </a:lnTo>
                <a:lnTo>
                  <a:pt x="4021888" y="628755"/>
                </a:lnTo>
                <a:close/>
              </a:path>
              <a:path w="6006465" h="1509395">
                <a:moveTo>
                  <a:pt x="4261469" y="628755"/>
                </a:moveTo>
                <a:lnTo>
                  <a:pt x="4027911" y="628755"/>
                </a:lnTo>
                <a:lnTo>
                  <a:pt x="4022401" y="639226"/>
                </a:lnTo>
                <a:lnTo>
                  <a:pt x="4256016" y="639226"/>
                </a:lnTo>
                <a:lnTo>
                  <a:pt x="4261469" y="628755"/>
                </a:lnTo>
                <a:close/>
              </a:path>
              <a:path w="6006465" h="1509395">
                <a:moveTo>
                  <a:pt x="4016139" y="618284"/>
                </a:moveTo>
                <a:lnTo>
                  <a:pt x="4000360" y="618284"/>
                </a:lnTo>
                <a:lnTo>
                  <a:pt x="4002387" y="628755"/>
                </a:lnTo>
                <a:lnTo>
                  <a:pt x="4010834" y="628755"/>
                </a:lnTo>
                <a:lnTo>
                  <a:pt x="4016139" y="618284"/>
                </a:lnTo>
                <a:close/>
              </a:path>
              <a:path w="6006465" h="1509395">
                <a:moveTo>
                  <a:pt x="4161977" y="618284"/>
                </a:moveTo>
                <a:lnTo>
                  <a:pt x="4047743" y="618284"/>
                </a:lnTo>
                <a:lnTo>
                  <a:pt x="4028956" y="628755"/>
                </a:lnTo>
                <a:lnTo>
                  <a:pt x="4139985" y="628755"/>
                </a:lnTo>
                <a:lnTo>
                  <a:pt x="4161977" y="618284"/>
                </a:lnTo>
                <a:close/>
              </a:path>
              <a:path w="6006465" h="1509395">
                <a:moveTo>
                  <a:pt x="4228604" y="618284"/>
                </a:moveTo>
                <a:lnTo>
                  <a:pt x="4161977" y="618284"/>
                </a:lnTo>
                <a:lnTo>
                  <a:pt x="4157695" y="628755"/>
                </a:lnTo>
                <a:lnTo>
                  <a:pt x="4228905" y="628755"/>
                </a:lnTo>
                <a:lnTo>
                  <a:pt x="4228604" y="618284"/>
                </a:lnTo>
                <a:close/>
              </a:path>
              <a:path w="6006465" h="1509395">
                <a:moveTo>
                  <a:pt x="4240616" y="618284"/>
                </a:moveTo>
                <a:lnTo>
                  <a:pt x="4228905" y="628755"/>
                </a:lnTo>
                <a:lnTo>
                  <a:pt x="4240917" y="628755"/>
                </a:lnTo>
                <a:lnTo>
                  <a:pt x="4240616" y="618284"/>
                </a:lnTo>
                <a:close/>
              </a:path>
              <a:path w="6006465" h="1509395">
                <a:moveTo>
                  <a:pt x="4275503" y="618284"/>
                </a:moveTo>
                <a:lnTo>
                  <a:pt x="4255459" y="618284"/>
                </a:lnTo>
                <a:lnTo>
                  <a:pt x="4240917" y="628755"/>
                </a:lnTo>
                <a:lnTo>
                  <a:pt x="4266447" y="628755"/>
                </a:lnTo>
                <a:lnTo>
                  <a:pt x="4275503" y="618284"/>
                </a:lnTo>
                <a:close/>
              </a:path>
              <a:path w="6006465" h="1509395">
                <a:moveTo>
                  <a:pt x="4205603" y="607813"/>
                </a:moveTo>
                <a:lnTo>
                  <a:pt x="4081299" y="607813"/>
                </a:lnTo>
                <a:lnTo>
                  <a:pt x="4066863" y="618284"/>
                </a:lnTo>
                <a:lnTo>
                  <a:pt x="4201624" y="618284"/>
                </a:lnTo>
                <a:lnTo>
                  <a:pt x="4205603" y="607813"/>
                </a:lnTo>
                <a:close/>
              </a:path>
              <a:path w="6006465" h="1509395">
                <a:moveTo>
                  <a:pt x="4264164" y="607813"/>
                </a:moveTo>
                <a:lnTo>
                  <a:pt x="4221578" y="607813"/>
                </a:lnTo>
                <a:lnTo>
                  <a:pt x="4209437" y="618284"/>
                </a:lnTo>
                <a:lnTo>
                  <a:pt x="4253645" y="618284"/>
                </a:lnTo>
                <a:lnTo>
                  <a:pt x="4264164" y="607813"/>
                </a:lnTo>
                <a:close/>
              </a:path>
              <a:path w="6006465" h="1509395">
                <a:moveTo>
                  <a:pt x="4312318" y="607813"/>
                </a:moveTo>
                <a:lnTo>
                  <a:pt x="4280016" y="607813"/>
                </a:lnTo>
                <a:lnTo>
                  <a:pt x="4268387" y="618284"/>
                </a:lnTo>
                <a:lnTo>
                  <a:pt x="4299931" y="618284"/>
                </a:lnTo>
                <a:lnTo>
                  <a:pt x="4312318" y="607813"/>
                </a:lnTo>
                <a:close/>
              </a:path>
              <a:path w="6006465" h="1509395">
                <a:moveTo>
                  <a:pt x="4234631" y="597343"/>
                </a:moveTo>
                <a:lnTo>
                  <a:pt x="4087604" y="597343"/>
                </a:lnTo>
                <a:lnTo>
                  <a:pt x="4073122" y="607813"/>
                </a:lnTo>
                <a:lnTo>
                  <a:pt x="4224359" y="607813"/>
                </a:lnTo>
                <a:lnTo>
                  <a:pt x="4234631" y="597343"/>
                </a:lnTo>
                <a:close/>
              </a:path>
              <a:path w="6006465" h="1509395">
                <a:moveTo>
                  <a:pt x="4300266" y="597343"/>
                </a:moveTo>
                <a:lnTo>
                  <a:pt x="4240026" y="597343"/>
                </a:lnTo>
                <a:lnTo>
                  <a:pt x="4231688" y="607813"/>
                </a:lnTo>
                <a:lnTo>
                  <a:pt x="4294563" y="607813"/>
                </a:lnTo>
                <a:lnTo>
                  <a:pt x="4300266" y="597343"/>
                </a:lnTo>
                <a:close/>
              </a:path>
              <a:path w="6006465" h="1509395">
                <a:moveTo>
                  <a:pt x="4315858" y="597343"/>
                </a:moveTo>
                <a:lnTo>
                  <a:pt x="4300266" y="597343"/>
                </a:lnTo>
                <a:lnTo>
                  <a:pt x="4301041" y="607813"/>
                </a:lnTo>
                <a:lnTo>
                  <a:pt x="4315858" y="597343"/>
                </a:lnTo>
                <a:close/>
              </a:path>
              <a:path w="6006465" h="1509395">
                <a:moveTo>
                  <a:pt x="4322987" y="597343"/>
                </a:moveTo>
                <a:lnTo>
                  <a:pt x="4315858" y="597343"/>
                </a:lnTo>
                <a:lnTo>
                  <a:pt x="4313135" y="607813"/>
                </a:lnTo>
                <a:lnTo>
                  <a:pt x="4322987" y="597343"/>
                </a:lnTo>
                <a:close/>
              </a:path>
              <a:path w="6006465" h="1509395">
                <a:moveTo>
                  <a:pt x="4116450" y="586872"/>
                </a:moveTo>
                <a:lnTo>
                  <a:pt x="4103876" y="597343"/>
                </a:lnTo>
                <a:lnTo>
                  <a:pt x="4112145" y="597343"/>
                </a:lnTo>
                <a:lnTo>
                  <a:pt x="4116450" y="586872"/>
                </a:lnTo>
                <a:close/>
              </a:path>
              <a:path w="6006465" h="1509395">
                <a:moveTo>
                  <a:pt x="4254896" y="586872"/>
                </a:moveTo>
                <a:lnTo>
                  <a:pt x="4147454" y="586872"/>
                </a:lnTo>
                <a:lnTo>
                  <a:pt x="4146690" y="597343"/>
                </a:lnTo>
                <a:lnTo>
                  <a:pt x="4244576" y="597343"/>
                </a:lnTo>
                <a:lnTo>
                  <a:pt x="4254896" y="586872"/>
                </a:lnTo>
                <a:close/>
              </a:path>
              <a:path w="6006465" h="1509395">
                <a:moveTo>
                  <a:pt x="4346234" y="586872"/>
                </a:moveTo>
                <a:lnTo>
                  <a:pt x="4258002" y="586872"/>
                </a:lnTo>
                <a:lnTo>
                  <a:pt x="4254706" y="597343"/>
                </a:lnTo>
                <a:lnTo>
                  <a:pt x="4343858" y="597343"/>
                </a:lnTo>
                <a:lnTo>
                  <a:pt x="4345809" y="594314"/>
                </a:lnTo>
                <a:lnTo>
                  <a:pt x="4346234" y="586872"/>
                </a:lnTo>
                <a:close/>
              </a:path>
              <a:path w="6006465" h="1509395">
                <a:moveTo>
                  <a:pt x="4345809" y="594314"/>
                </a:moveTo>
                <a:lnTo>
                  <a:pt x="4343858" y="597343"/>
                </a:lnTo>
                <a:lnTo>
                  <a:pt x="4345637" y="597343"/>
                </a:lnTo>
                <a:lnTo>
                  <a:pt x="4345809" y="594314"/>
                </a:lnTo>
                <a:close/>
              </a:path>
              <a:path w="6006465" h="1509395">
                <a:moveTo>
                  <a:pt x="4362338" y="586872"/>
                </a:moveTo>
                <a:lnTo>
                  <a:pt x="4350605" y="586872"/>
                </a:lnTo>
                <a:lnTo>
                  <a:pt x="4345809" y="594314"/>
                </a:lnTo>
                <a:lnTo>
                  <a:pt x="4345637" y="597343"/>
                </a:lnTo>
                <a:lnTo>
                  <a:pt x="4355599" y="597343"/>
                </a:lnTo>
                <a:lnTo>
                  <a:pt x="4362338" y="586872"/>
                </a:lnTo>
                <a:close/>
              </a:path>
              <a:path w="6006465" h="1509395">
                <a:moveTo>
                  <a:pt x="4387552" y="586872"/>
                </a:moveTo>
                <a:lnTo>
                  <a:pt x="4369126" y="586872"/>
                </a:lnTo>
                <a:lnTo>
                  <a:pt x="4359973" y="597343"/>
                </a:lnTo>
                <a:lnTo>
                  <a:pt x="4377510" y="597343"/>
                </a:lnTo>
                <a:lnTo>
                  <a:pt x="4387552" y="586872"/>
                </a:lnTo>
                <a:close/>
              </a:path>
              <a:path w="6006465" h="1509395">
                <a:moveTo>
                  <a:pt x="4144545" y="576401"/>
                </a:moveTo>
                <a:lnTo>
                  <a:pt x="4138125" y="576401"/>
                </a:lnTo>
                <a:lnTo>
                  <a:pt x="4137339" y="586872"/>
                </a:lnTo>
                <a:lnTo>
                  <a:pt x="4144856" y="586872"/>
                </a:lnTo>
                <a:lnTo>
                  <a:pt x="4144545" y="576401"/>
                </a:lnTo>
                <a:close/>
              </a:path>
              <a:path w="6006465" h="1509395">
                <a:moveTo>
                  <a:pt x="4173747" y="576401"/>
                </a:moveTo>
                <a:lnTo>
                  <a:pt x="4160512" y="576401"/>
                </a:lnTo>
                <a:lnTo>
                  <a:pt x="4152648" y="586872"/>
                </a:lnTo>
                <a:lnTo>
                  <a:pt x="4163008" y="586872"/>
                </a:lnTo>
                <a:lnTo>
                  <a:pt x="4173747" y="576401"/>
                </a:lnTo>
                <a:close/>
              </a:path>
              <a:path w="6006465" h="1509395">
                <a:moveTo>
                  <a:pt x="4366170" y="576401"/>
                </a:moveTo>
                <a:lnTo>
                  <a:pt x="4175894" y="576401"/>
                </a:lnTo>
                <a:lnTo>
                  <a:pt x="4171107" y="586872"/>
                </a:lnTo>
                <a:lnTo>
                  <a:pt x="4360725" y="586872"/>
                </a:lnTo>
                <a:lnTo>
                  <a:pt x="4366170" y="576401"/>
                </a:lnTo>
                <a:close/>
              </a:path>
              <a:path w="6006465" h="1509395">
                <a:moveTo>
                  <a:pt x="4376116" y="576401"/>
                </a:moveTo>
                <a:lnTo>
                  <a:pt x="4366170" y="576401"/>
                </a:lnTo>
                <a:lnTo>
                  <a:pt x="4368469" y="586872"/>
                </a:lnTo>
                <a:lnTo>
                  <a:pt x="4376116" y="576401"/>
                </a:lnTo>
                <a:close/>
              </a:path>
              <a:path w="6006465" h="1509395">
                <a:moveTo>
                  <a:pt x="4399164" y="565930"/>
                </a:moveTo>
                <a:lnTo>
                  <a:pt x="4238405" y="565930"/>
                </a:lnTo>
                <a:lnTo>
                  <a:pt x="4211657" y="576401"/>
                </a:lnTo>
                <a:lnTo>
                  <a:pt x="4383416" y="576401"/>
                </a:lnTo>
                <a:lnTo>
                  <a:pt x="4374128" y="586872"/>
                </a:lnTo>
                <a:lnTo>
                  <a:pt x="4394473" y="586872"/>
                </a:lnTo>
                <a:lnTo>
                  <a:pt x="4392043" y="576401"/>
                </a:lnTo>
                <a:lnTo>
                  <a:pt x="4399164" y="565930"/>
                </a:lnTo>
                <a:close/>
              </a:path>
              <a:path w="6006465" h="1509395">
                <a:moveTo>
                  <a:pt x="4464638" y="565930"/>
                </a:moveTo>
                <a:lnTo>
                  <a:pt x="4443475" y="565930"/>
                </a:lnTo>
                <a:lnTo>
                  <a:pt x="4433859" y="576401"/>
                </a:lnTo>
                <a:lnTo>
                  <a:pt x="4455528" y="576401"/>
                </a:lnTo>
                <a:lnTo>
                  <a:pt x="4464638" y="565930"/>
                </a:lnTo>
                <a:close/>
              </a:path>
              <a:path w="6006465" h="1509395">
                <a:moveTo>
                  <a:pt x="4440647" y="555459"/>
                </a:moveTo>
                <a:lnTo>
                  <a:pt x="4274854" y="555459"/>
                </a:lnTo>
                <a:lnTo>
                  <a:pt x="4264226" y="565930"/>
                </a:lnTo>
                <a:lnTo>
                  <a:pt x="4438256" y="565930"/>
                </a:lnTo>
                <a:lnTo>
                  <a:pt x="4440647" y="555459"/>
                </a:lnTo>
                <a:close/>
              </a:path>
              <a:path w="6006465" h="1509395">
                <a:moveTo>
                  <a:pt x="4451993" y="555459"/>
                </a:moveTo>
                <a:lnTo>
                  <a:pt x="4450177" y="555459"/>
                </a:lnTo>
                <a:lnTo>
                  <a:pt x="4444602" y="565930"/>
                </a:lnTo>
                <a:lnTo>
                  <a:pt x="4445686" y="565930"/>
                </a:lnTo>
                <a:lnTo>
                  <a:pt x="4451993" y="555459"/>
                </a:lnTo>
                <a:close/>
              </a:path>
              <a:path w="6006465" h="1509395">
                <a:moveTo>
                  <a:pt x="4463958" y="555459"/>
                </a:moveTo>
                <a:lnTo>
                  <a:pt x="4452381" y="555459"/>
                </a:lnTo>
                <a:lnTo>
                  <a:pt x="4453662" y="565930"/>
                </a:lnTo>
                <a:lnTo>
                  <a:pt x="4462649" y="565930"/>
                </a:lnTo>
                <a:lnTo>
                  <a:pt x="4463958" y="555459"/>
                </a:lnTo>
                <a:close/>
              </a:path>
              <a:path w="6006465" h="1509395">
                <a:moveTo>
                  <a:pt x="4477381" y="544988"/>
                </a:moveTo>
                <a:lnTo>
                  <a:pt x="4293088" y="544988"/>
                </a:lnTo>
                <a:lnTo>
                  <a:pt x="4283593" y="555459"/>
                </a:lnTo>
                <a:lnTo>
                  <a:pt x="4470502" y="555459"/>
                </a:lnTo>
                <a:lnTo>
                  <a:pt x="4477381" y="544988"/>
                </a:lnTo>
                <a:close/>
              </a:path>
              <a:path w="6006465" h="1509395">
                <a:moveTo>
                  <a:pt x="4484791" y="544988"/>
                </a:moveTo>
                <a:lnTo>
                  <a:pt x="4477381" y="544988"/>
                </a:lnTo>
                <a:lnTo>
                  <a:pt x="4481126" y="555459"/>
                </a:lnTo>
                <a:lnTo>
                  <a:pt x="4484791" y="544988"/>
                </a:lnTo>
                <a:close/>
              </a:path>
              <a:path w="6006465" h="1509395">
                <a:moveTo>
                  <a:pt x="4500973" y="544988"/>
                </a:moveTo>
                <a:lnTo>
                  <a:pt x="4490666" y="544988"/>
                </a:lnTo>
                <a:lnTo>
                  <a:pt x="4490282" y="555459"/>
                </a:lnTo>
                <a:lnTo>
                  <a:pt x="4500973" y="544988"/>
                </a:lnTo>
                <a:close/>
              </a:path>
              <a:path w="6006465" h="1509395">
                <a:moveTo>
                  <a:pt x="4288267" y="534517"/>
                </a:moveTo>
                <a:lnTo>
                  <a:pt x="4278340" y="534517"/>
                </a:lnTo>
                <a:lnTo>
                  <a:pt x="4270487" y="544988"/>
                </a:lnTo>
                <a:lnTo>
                  <a:pt x="4288162" y="544988"/>
                </a:lnTo>
                <a:lnTo>
                  <a:pt x="4288267" y="534517"/>
                </a:lnTo>
                <a:close/>
              </a:path>
              <a:path w="6006465" h="1509395">
                <a:moveTo>
                  <a:pt x="4317226" y="543775"/>
                </a:moveTo>
                <a:lnTo>
                  <a:pt x="4315640" y="544988"/>
                </a:lnTo>
                <a:lnTo>
                  <a:pt x="4317334" y="544988"/>
                </a:lnTo>
                <a:lnTo>
                  <a:pt x="4317226" y="543775"/>
                </a:lnTo>
                <a:close/>
              </a:path>
              <a:path w="6006465" h="1509395">
                <a:moveTo>
                  <a:pt x="4328510" y="535141"/>
                </a:moveTo>
                <a:lnTo>
                  <a:pt x="4317226" y="543775"/>
                </a:lnTo>
                <a:lnTo>
                  <a:pt x="4317334" y="544988"/>
                </a:lnTo>
                <a:lnTo>
                  <a:pt x="4328510" y="535141"/>
                </a:lnTo>
                <a:close/>
              </a:path>
              <a:path w="6006465" h="1509395">
                <a:moveTo>
                  <a:pt x="4527777" y="534517"/>
                </a:moveTo>
                <a:lnTo>
                  <a:pt x="4329326" y="534517"/>
                </a:lnTo>
                <a:lnTo>
                  <a:pt x="4328510" y="535141"/>
                </a:lnTo>
                <a:lnTo>
                  <a:pt x="4317334" y="544988"/>
                </a:lnTo>
                <a:lnTo>
                  <a:pt x="4520173" y="544988"/>
                </a:lnTo>
                <a:lnTo>
                  <a:pt x="4527777" y="534517"/>
                </a:lnTo>
                <a:close/>
              </a:path>
              <a:path w="6006465" h="1509395">
                <a:moveTo>
                  <a:pt x="4329218" y="534517"/>
                </a:moveTo>
                <a:lnTo>
                  <a:pt x="4316402" y="534517"/>
                </a:lnTo>
                <a:lnTo>
                  <a:pt x="4317226" y="543775"/>
                </a:lnTo>
                <a:lnTo>
                  <a:pt x="4328510" y="535141"/>
                </a:lnTo>
                <a:lnTo>
                  <a:pt x="4329218" y="534517"/>
                </a:lnTo>
                <a:close/>
              </a:path>
              <a:path w="6006465" h="1509395">
                <a:moveTo>
                  <a:pt x="4338946" y="524046"/>
                </a:moveTo>
                <a:lnTo>
                  <a:pt x="4332454" y="524046"/>
                </a:lnTo>
                <a:lnTo>
                  <a:pt x="4324963" y="534517"/>
                </a:lnTo>
                <a:lnTo>
                  <a:pt x="4330348" y="534517"/>
                </a:lnTo>
                <a:lnTo>
                  <a:pt x="4338946" y="524046"/>
                </a:lnTo>
                <a:close/>
              </a:path>
              <a:path w="6006465" h="1509395">
                <a:moveTo>
                  <a:pt x="4354977" y="524046"/>
                </a:moveTo>
                <a:lnTo>
                  <a:pt x="4338946" y="524046"/>
                </a:lnTo>
                <a:lnTo>
                  <a:pt x="4340883" y="534517"/>
                </a:lnTo>
                <a:lnTo>
                  <a:pt x="4342736" y="534517"/>
                </a:lnTo>
                <a:lnTo>
                  <a:pt x="4354977" y="524046"/>
                </a:lnTo>
                <a:close/>
              </a:path>
              <a:path w="6006465" h="1509395">
                <a:moveTo>
                  <a:pt x="4426353" y="524046"/>
                </a:moveTo>
                <a:lnTo>
                  <a:pt x="4367257" y="524046"/>
                </a:lnTo>
                <a:lnTo>
                  <a:pt x="4357859" y="534517"/>
                </a:lnTo>
                <a:lnTo>
                  <a:pt x="4417540" y="534517"/>
                </a:lnTo>
                <a:lnTo>
                  <a:pt x="4426353" y="524046"/>
                </a:lnTo>
                <a:close/>
              </a:path>
              <a:path w="6006465" h="1509395">
                <a:moveTo>
                  <a:pt x="4543233" y="524046"/>
                </a:moveTo>
                <a:lnTo>
                  <a:pt x="4429670" y="524046"/>
                </a:lnTo>
                <a:lnTo>
                  <a:pt x="4417540" y="534517"/>
                </a:lnTo>
                <a:lnTo>
                  <a:pt x="4538088" y="534517"/>
                </a:lnTo>
                <a:lnTo>
                  <a:pt x="4543233" y="524046"/>
                </a:lnTo>
                <a:close/>
              </a:path>
              <a:path w="6006465" h="1509395">
                <a:moveTo>
                  <a:pt x="4555222" y="524046"/>
                </a:moveTo>
                <a:lnTo>
                  <a:pt x="4543233" y="524046"/>
                </a:lnTo>
                <a:lnTo>
                  <a:pt x="4543276" y="534517"/>
                </a:lnTo>
                <a:lnTo>
                  <a:pt x="4547146" y="534517"/>
                </a:lnTo>
                <a:lnTo>
                  <a:pt x="4555222" y="524046"/>
                </a:lnTo>
                <a:close/>
              </a:path>
              <a:path w="6006465" h="1509395">
                <a:moveTo>
                  <a:pt x="4587529" y="513575"/>
                </a:moveTo>
                <a:lnTo>
                  <a:pt x="4397845" y="513575"/>
                </a:lnTo>
                <a:lnTo>
                  <a:pt x="4390508" y="524046"/>
                </a:lnTo>
                <a:lnTo>
                  <a:pt x="4578772" y="524046"/>
                </a:lnTo>
                <a:lnTo>
                  <a:pt x="4587529" y="513575"/>
                </a:lnTo>
                <a:close/>
              </a:path>
              <a:path w="6006465" h="1509395">
                <a:moveTo>
                  <a:pt x="4612058" y="513575"/>
                </a:moveTo>
                <a:lnTo>
                  <a:pt x="4592498" y="513575"/>
                </a:lnTo>
                <a:lnTo>
                  <a:pt x="4595357" y="524046"/>
                </a:lnTo>
                <a:lnTo>
                  <a:pt x="4612058" y="513575"/>
                </a:lnTo>
                <a:close/>
              </a:path>
              <a:path w="6006465" h="1509395">
                <a:moveTo>
                  <a:pt x="4411038" y="503105"/>
                </a:moveTo>
                <a:lnTo>
                  <a:pt x="4392201" y="503105"/>
                </a:lnTo>
                <a:lnTo>
                  <a:pt x="4397933" y="513575"/>
                </a:lnTo>
                <a:lnTo>
                  <a:pt x="4411582" y="513575"/>
                </a:lnTo>
                <a:lnTo>
                  <a:pt x="4411038" y="503105"/>
                </a:lnTo>
                <a:close/>
              </a:path>
              <a:path w="6006465" h="1509395">
                <a:moveTo>
                  <a:pt x="4520926" y="503105"/>
                </a:moveTo>
                <a:lnTo>
                  <a:pt x="4432484" y="503105"/>
                </a:lnTo>
                <a:lnTo>
                  <a:pt x="4425197" y="513575"/>
                </a:lnTo>
                <a:lnTo>
                  <a:pt x="4508585" y="513575"/>
                </a:lnTo>
                <a:lnTo>
                  <a:pt x="4520926" y="503105"/>
                </a:lnTo>
                <a:close/>
              </a:path>
              <a:path w="6006465" h="1509395">
                <a:moveTo>
                  <a:pt x="4535621" y="503105"/>
                </a:moveTo>
                <a:lnTo>
                  <a:pt x="4522480" y="503105"/>
                </a:lnTo>
                <a:lnTo>
                  <a:pt x="4525506" y="513575"/>
                </a:lnTo>
                <a:lnTo>
                  <a:pt x="4530951" y="513575"/>
                </a:lnTo>
                <a:lnTo>
                  <a:pt x="4535621" y="503105"/>
                </a:lnTo>
                <a:close/>
              </a:path>
              <a:path w="6006465" h="1509395">
                <a:moveTo>
                  <a:pt x="4538301" y="503105"/>
                </a:moveTo>
                <a:lnTo>
                  <a:pt x="4530951" y="513575"/>
                </a:lnTo>
                <a:lnTo>
                  <a:pt x="4532238" y="513575"/>
                </a:lnTo>
                <a:lnTo>
                  <a:pt x="4538301" y="503105"/>
                </a:lnTo>
                <a:close/>
              </a:path>
              <a:path w="6006465" h="1509395">
                <a:moveTo>
                  <a:pt x="4610692" y="503105"/>
                </a:moveTo>
                <a:lnTo>
                  <a:pt x="4551780" y="503105"/>
                </a:lnTo>
                <a:lnTo>
                  <a:pt x="4540662" y="513575"/>
                </a:lnTo>
                <a:lnTo>
                  <a:pt x="4613254" y="513575"/>
                </a:lnTo>
                <a:lnTo>
                  <a:pt x="4610692" y="503105"/>
                </a:lnTo>
                <a:close/>
              </a:path>
              <a:path w="6006465" h="1509395">
                <a:moveTo>
                  <a:pt x="4535356" y="492634"/>
                </a:moveTo>
                <a:lnTo>
                  <a:pt x="4465971" y="492634"/>
                </a:lnTo>
                <a:lnTo>
                  <a:pt x="4460325" y="503105"/>
                </a:lnTo>
                <a:lnTo>
                  <a:pt x="4531515" y="503105"/>
                </a:lnTo>
                <a:lnTo>
                  <a:pt x="4535356" y="492634"/>
                </a:lnTo>
                <a:close/>
              </a:path>
              <a:path w="6006465" h="1509395">
                <a:moveTo>
                  <a:pt x="4630906" y="492634"/>
                </a:moveTo>
                <a:lnTo>
                  <a:pt x="4550791" y="492634"/>
                </a:lnTo>
                <a:lnTo>
                  <a:pt x="4548430" y="503105"/>
                </a:lnTo>
                <a:lnTo>
                  <a:pt x="4613525" y="503105"/>
                </a:lnTo>
                <a:lnTo>
                  <a:pt x="4630906" y="492634"/>
                </a:lnTo>
                <a:close/>
              </a:path>
              <a:path w="6006465" h="1509395">
                <a:moveTo>
                  <a:pt x="4654884" y="492634"/>
                </a:moveTo>
                <a:lnTo>
                  <a:pt x="4630906" y="492634"/>
                </a:lnTo>
                <a:lnTo>
                  <a:pt x="4632006" y="503105"/>
                </a:lnTo>
                <a:lnTo>
                  <a:pt x="4646191" y="503105"/>
                </a:lnTo>
                <a:lnTo>
                  <a:pt x="4654884" y="492634"/>
                </a:lnTo>
                <a:close/>
              </a:path>
              <a:path w="6006465" h="1509395">
                <a:moveTo>
                  <a:pt x="4665537" y="492634"/>
                </a:moveTo>
                <a:lnTo>
                  <a:pt x="4654884" y="492634"/>
                </a:lnTo>
                <a:lnTo>
                  <a:pt x="4655229" y="503105"/>
                </a:lnTo>
                <a:lnTo>
                  <a:pt x="4657970" y="503105"/>
                </a:lnTo>
                <a:lnTo>
                  <a:pt x="4665537" y="492634"/>
                </a:lnTo>
                <a:close/>
              </a:path>
              <a:path w="6006465" h="1509395">
                <a:moveTo>
                  <a:pt x="4488250" y="482163"/>
                </a:moveTo>
                <a:lnTo>
                  <a:pt x="4478386" y="492634"/>
                </a:lnTo>
                <a:lnTo>
                  <a:pt x="4489842" y="492634"/>
                </a:lnTo>
                <a:lnTo>
                  <a:pt x="4488250" y="482163"/>
                </a:lnTo>
                <a:close/>
              </a:path>
              <a:path w="6006465" h="1509395">
                <a:moveTo>
                  <a:pt x="4564967" y="482163"/>
                </a:moveTo>
                <a:lnTo>
                  <a:pt x="4499655" y="482163"/>
                </a:lnTo>
                <a:lnTo>
                  <a:pt x="4489842" y="492634"/>
                </a:lnTo>
                <a:lnTo>
                  <a:pt x="4553344" y="492634"/>
                </a:lnTo>
                <a:lnTo>
                  <a:pt x="4564967" y="482163"/>
                </a:lnTo>
                <a:close/>
              </a:path>
              <a:path w="6006465" h="1509395">
                <a:moveTo>
                  <a:pt x="4572017" y="482163"/>
                </a:moveTo>
                <a:lnTo>
                  <a:pt x="4563002" y="492634"/>
                </a:lnTo>
                <a:lnTo>
                  <a:pt x="4573567" y="492634"/>
                </a:lnTo>
                <a:lnTo>
                  <a:pt x="4572017" y="482163"/>
                </a:lnTo>
                <a:close/>
              </a:path>
              <a:path w="6006465" h="1509395">
                <a:moveTo>
                  <a:pt x="4600289" y="482163"/>
                </a:moveTo>
                <a:lnTo>
                  <a:pt x="4585264" y="482163"/>
                </a:lnTo>
                <a:lnTo>
                  <a:pt x="4580126" y="492634"/>
                </a:lnTo>
                <a:lnTo>
                  <a:pt x="4590608" y="492634"/>
                </a:lnTo>
                <a:lnTo>
                  <a:pt x="4599950" y="483511"/>
                </a:lnTo>
                <a:lnTo>
                  <a:pt x="4600289" y="482163"/>
                </a:lnTo>
                <a:close/>
              </a:path>
              <a:path w="6006465" h="1509395">
                <a:moveTo>
                  <a:pt x="4602550" y="482163"/>
                </a:moveTo>
                <a:lnTo>
                  <a:pt x="4601331" y="482163"/>
                </a:lnTo>
                <a:lnTo>
                  <a:pt x="4599950" y="483511"/>
                </a:lnTo>
                <a:lnTo>
                  <a:pt x="4597661" y="492634"/>
                </a:lnTo>
                <a:lnTo>
                  <a:pt x="4602550" y="482163"/>
                </a:lnTo>
                <a:close/>
              </a:path>
              <a:path w="6006465" h="1509395">
                <a:moveTo>
                  <a:pt x="4727299" y="471692"/>
                </a:moveTo>
                <a:lnTo>
                  <a:pt x="4624350" y="471692"/>
                </a:lnTo>
                <a:lnTo>
                  <a:pt x="4624686" y="482163"/>
                </a:lnTo>
                <a:lnTo>
                  <a:pt x="4605992" y="482163"/>
                </a:lnTo>
                <a:lnTo>
                  <a:pt x="4605053" y="492634"/>
                </a:lnTo>
                <a:lnTo>
                  <a:pt x="4688719" y="492634"/>
                </a:lnTo>
                <a:lnTo>
                  <a:pt x="4707156" y="482163"/>
                </a:lnTo>
                <a:lnTo>
                  <a:pt x="4727299" y="471692"/>
                </a:lnTo>
                <a:close/>
              </a:path>
              <a:path w="6006465" h="1509395">
                <a:moveTo>
                  <a:pt x="4601331" y="482163"/>
                </a:moveTo>
                <a:lnTo>
                  <a:pt x="4600289" y="482163"/>
                </a:lnTo>
                <a:lnTo>
                  <a:pt x="4599950" y="483511"/>
                </a:lnTo>
                <a:lnTo>
                  <a:pt x="4601331" y="482163"/>
                </a:lnTo>
                <a:close/>
              </a:path>
              <a:path w="6006465" h="1509395">
                <a:moveTo>
                  <a:pt x="4716400" y="440279"/>
                </a:moveTo>
                <a:lnTo>
                  <a:pt x="4649481" y="440279"/>
                </a:lnTo>
                <a:lnTo>
                  <a:pt x="4622605" y="450750"/>
                </a:lnTo>
                <a:lnTo>
                  <a:pt x="4555249" y="471692"/>
                </a:lnTo>
                <a:lnTo>
                  <a:pt x="4529328" y="482163"/>
                </a:lnTo>
                <a:lnTo>
                  <a:pt x="4576132" y="482163"/>
                </a:lnTo>
                <a:lnTo>
                  <a:pt x="4582879" y="471692"/>
                </a:lnTo>
                <a:lnTo>
                  <a:pt x="4634645" y="471692"/>
                </a:lnTo>
                <a:lnTo>
                  <a:pt x="4640507" y="461221"/>
                </a:lnTo>
                <a:lnTo>
                  <a:pt x="4676167" y="461221"/>
                </a:lnTo>
                <a:lnTo>
                  <a:pt x="4687605" y="450750"/>
                </a:lnTo>
                <a:lnTo>
                  <a:pt x="4702072" y="450750"/>
                </a:lnTo>
                <a:lnTo>
                  <a:pt x="4716400" y="440279"/>
                </a:lnTo>
                <a:close/>
              </a:path>
              <a:path w="6006465" h="1509395">
                <a:moveTo>
                  <a:pt x="4594038" y="471692"/>
                </a:moveTo>
                <a:lnTo>
                  <a:pt x="4586027" y="471692"/>
                </a:lnTo>
                <a:lnTo>
                  <a:pt x="4588704" y="482163"/>
                </a:lnTo>
                <a:lnTo>
                  <a:pt x="4594038" y="471692"/>
                </a:lnTo>
                <a:close/>
              </a:path>
              <a:path w="6006465" h="1509395">
                <a:moveTo>
                  <a:pt x="4624350" y="471692"/>
                </a:moveTo>
                <a:lnTo>
                  <a:pt x="4612299" y="471692"/>
                </a:lnTo>
                <a:lnTo>
                  <a:pt x="4612635" y="482163"/>
                </a:lnTo>
                <a:lnTo>
                  <a:pt x="4624350" y="471692"/>
                </a:lnTo>
                <a:close/>
              </a:path>
              <a:path w="6006465" h="1509395">
                <a:moveTo>
                  <a:pt x="4670552" y="461221"/>
                </a:moveTo>
                <a:lnTo>
                  <a:pt x="4655229" y="461221"/>
                </a:lnTo>
                <a:lnTo>
                  <a:pt x="4641753" y="471692"/>
                </a:lnTo>
                <a:lnTo>
                  <a:pt x="4673551" y="471692"/>
                </a:lnTo>
                <a:lnTo>
                  <a:pt x="4670552" y="461221"/>
                </a:lnTo>
                <a:close/>
              </a:path>
              <a:path w="6006465" h="1509395">
                <a:moveTo>
                  <a:pt x="4742515" y="461221"/>
                </a:moveTo>
                <a:lnTo>
                  <a:pt x="4685155" y="461221"/>
                </a:lnTo>
                <a:lnTo>
                  <a:pt x="4687951" y="471692"/>
                </a:lnTo>
                <a:lnTo>
                  <a:pt x="4736105" y="471692"/>
                </a:lnTo>
                <a:lnTo>
                  <a:pt x="4742515" y="461221"/>
                </a:lnTo>
                <a:close/>
              </a:path>
              <a:path w="6006465" h="1509395">
                <a:moveTo>
                  <a:pt x="4708158" y="450750"/>
                </a:moveTo>
                <a:lnTo>
                  <a:pt x="4702181" y="450750"/>
                </a:lnTo>
                <a:lnTo>
                  <a:pt x="4693364" y="461221"/>
                </a:lnTo>
                <a:lnTo>
                  <a:pt x="4711556" y="461221"/>
                </a:lnTo>
                <a:lnTo>
                  <a:pt x="4708158" y="450750"/>
                </a:lnTo>
                <a:close/>
              </a:path>
              <a:path w="6006465" h="1509395">
                <a:moveTo>
                  <a:pt x="4845056" y="419338"/>
                </a:moveTo>
                <a:lnTo>
                  <a:pt x="4784351" y="419338"/>
                </a:lnTo>
                <a:lnTo>
                  <a:pt x="4781706" y="429808"/>
                </a:lnTo>
                <a:lnTo>
                  <a:pt x="4770742" y="440279"/>
                </a:lnTo>
                <a:lnTo>
                  <a:pt x="4732239" y="440279"/>
                </a:lnTo>
                <a:lnTo>
                  <a:pt x="4720810" y="450750"/>
                </a:lnTo>
                <a:lnTo>
                  <a:pt x="4720505" y="450750"/>
                </a:lnTo>
                <a:lnTo>
                  <a:pt x="4711556" y="461221"/>
                </a:lnTo>
                <a:lnTo>
                  <a:pt x="4759530" y="461221"/>
                </a:lnTo>
                <a:lnTo>
                  <a:pt x="4765531" y="450750"/>
                </a:lnTo>
                <a:lnTo>
                  <a:pt x="4794833" y="440279"/>
                </a:lnTo>
                <a:lnTo>
                  <a:pt x="4827864" y="429808"/>
                </a:lnTo>
                <a:lnTo>
                  <a:pt x="4845056" y="419338"/>
                </a:lnTo>
                <a:close/>
              </a:path>
              <a:path w="6006465" h="1509395">
                <a:moveTo>
                  <a:pt x="4841938" y="440279"/>
                </a:moveTo>
                <a:lnTo>
                  <a:pt x="4820303" y="440279"/>
                </a:lnTo>
                <a:lnTo>
                  <a:pt x="4816549" y="450750"/>
                </a:lnTo>
                <a:lnTo>
                  <a:pt x="4822481" y="450750"/>
                </a:lnTo>
                <a:lnTo>
                  <a:pt x="4841938" y="440279"/>
                </a:lnTo>
                <a:close/>
              </a:path>
              <a:path w="6006465" h="1509395">
                <a:moveTo>
                  <a:pt x="4900883" y="440279"/>
                </a:moveTo>
                <a:lnTo>
                  <a:pt x="4893879" y="440279"/>
                </a:lnTo>
                <a:lnTo>
                  <a:pt x="4881084" y="450750"/>
                </a:lnTo>
                <a:lnTo>
                  <a:pt x="4885721" y="450750"/>
                </a:lnTo>
                <a:lnTo>
                  <a:pt x="4900883" y="440279"/>
                </a:lnTo>
                <a:close/>
              </a:path>
              <a:path w="6006465" h="1509395">
                <a:moveTo>
                  <a:pt x="4722148" y="429808"/>
                </a:moveTo>
                <a:lnTo>
                  <a:pt x="4667534" y="429808"/>
                </a:lnTo>
                <a:lnTo>
                  <a:pt x="4659712" y="440279"/>
                </a:lnTo>
                <a:lnTo>
                  <a:pt x="4716707" y="440279"/>
                </a:lnTo>
                <a:lnTo>
                  <a:pt x="4722148" y="429808"/>
                </a:lnTo>
                <a:close/>
              </a:path>
              <a:path w="6006465" h="1509395">
                <a:moveTo>
                  <a:pt x="4743258" y="429808"/>
                </a:moveTo>
                <a:lnTo>
                  <a:pt x="4731808" y="429808"/>
                </a:lnTo>
                <a:lnTo>
                  <a:pt x="4721374" y="440279"/>
                </a:lnTo>
                <a:lnTo>
                  <a:pt x="4733468" y="440279"/>
                </a:lnTo>
                <a:lnTo>
                  <a:pt x="4743258" y="429808"/>
                </a:lnTo>
                <a:close/>
              </a:path>
              <a:path w="6006465" h="1509395">
                <a:moveTo>
                  <a:pt x="4753852" y="429808"/>
                </a:moveTo>
                <a:lnTo>
                  <a:pt x="4743258" y="429808"/>
                </a:lnTo>
                <a:lnTo>
                  <a:pt x="4746557" y="440279"/>
                </a:lnTo>
                <a:lnTo>
                  <a:pt x="4750277" y="440279"/>
                </a:lnTo>
                <a:lnTo>
                  <a:pt x="4753852" y="429808"/>
                </a:lnTo>
                <a:close/>
              </a:path>
              <a:path w="6006465" h="1509395">
                <a:moveTo>
                  <a:pt x="4839749" y="429808"/>
                </a:moveTo>
                <a:lnTo>
                  <a:pt x="4835423" y="429808"/>
                </a:lnTo>
                <a:lnTo>
                  <a:pt x="4831369" y="440279"/>
                </a:lnTo>
                <a:lnTo>
                  <a:pt x="4835513" y="440279"/>
                </a:lnTo>
                <a:lnTo>
                  <a:pt x="4839749" y="429808"/>
                </a:lnTo>
                <a:close/>
              </a:path>
              <a:path w="6006465" h="1509395">
                <a:moveTo>
                  <a:pt x="4866762" y="429808"/>
                </a:moveTo>
                <a:lnTo>
                  <a:pt x="4843583" y="429808"/>
                </a:lnTo>
                <a:lnTo>
                  <a:pt x="4837088" y="440279"/>
                </a:lnTo>
                <a:lnTo>
                  <a:pt x="4862613" y="440279"/>
                </a:lnTo>
                <a:lnTo>
                  <a:pt x="4867782" y="436514"/>
                </a:lnTo>
                <a:lnTo>
                  <a:pt x="4866762" y="429808"/>
                </a:lnTo>
                <a:close/>
              </a:path>
              <a:path w="6006465" h="1509395">
                <a:moveTo>
                  <a:pt x="4877966" y="429808"/>
                </a:moveTo>
                <a:lnTo>
                  <a:pt x="4876986" y="429808"/>
                </a:lnTo>
                <a:lnTo>
                  <a:pt x="4867782" y="436514"/>
                </a:lnTo>
                <a:lnTo>
                  <a:pt x="4868354" y="440279"/>
                </a:lnTo>
                <a:lnTo>
                  <a:pt x="4877966" y="429808"/>
                </a:lnTo>
                <a:close/>
              </a:path>
              <a:path w="6006465" h="1509395">
                <a:moveTo>
                  <a:pt x="4702704" y="419338"/>
                </a:moveTo>
                <a:lnTo>
                  <a:pt x="4692747" y="419338"/>
                </a:lnTo>
                <a:lnTo>
                  <a:pt x="4686238" y="429808"/>
                </a:lnTo>
                <a:lnTo>
                  <a:pt x="4694558" y="429808"/>
                </a:lnTo>
                <a:lnTo>
                  <a:pt x="4702704" y="419338"/>
                </a:lnTo>
                <a:close/>
              </a:path>
              <a:path w="6006465" h="1509395">
                <a:moveTo>
                  <a:pt x="4705270" y="419338"/>
                </a:moveTo>
                <a:lnTo>
                  <a:pt x="4704231" y="419338"/>
                </a:lnTo>
                <a:lnTo>
                  <a:pt x="4701075" y="429808"/>
                </a:lnTo>
                <a:lnTo>
                  <a:pt x="4707691" y="429808"/>
                </a:lnTo>
                <a:lnTo>
                  <a:pt x="4705270" y="419338"/>
                </a:lnTo>
                <a:close/>
              </a:path>
              <a:path w="6006465" h="1509395">
                <a:moveTo>
                  <a:pt x="4740536" y="419338"/>
                </a:moveTo>
                <a:lnTo>
                  <a:pt x="4714758" y="419338"/>
                </a:lnTo>
                <a:lnTo>
                  <a:pt x="4707691" y="429808"/>
                </a:lnTo>
                <a:lnTo>
                  <a:pt x="4731992" y="429808"/>
                </a:lnTo>
                <a:lnTo>
                  <a:pt x="4740536" y="419338"/>
                </a:lnTo>
                <a:close/>
              </a:path>
              <a:path w="6006465" h="1509395">
                <a:moveTo>
                  <a:pt x="4768258" y="419338"/>
                </a:moveTo>
                <a:lnTo>
                  <a:pt x="4740536" y="419338"/>
                </a:lnTo>
                <a:lnTo>
                  <a:pt x="4740862" y="429808"/>
                </a:lnTo>
                <a:lnTo>
                  <a:pt x="4754724" y="429808"/>
                </a:lnTo>
                <a:lnTo>
                  <a:pt x="4768258" y="419338"/>
                </a:lnTo>
                <a:close/>
              </a:path>
              <a:path w="6006465" h="1509395">
                <a:moveTo>
                  <a:pt x="4908361" y="419338"/>
                </a:moveTo>
                <a:lnTo>
                  <a:pt x="4861827" y="419338"/>
                </a:lnTo>
                <a:lnTo>
                  <a:pt x="4851659" y="429808"/>
                </a:lnTo>
                <a:lnTo>
                  <a:pt x="4897072" y="429808"/>
                </a:lnTo>
                <a:lnTo>
                  <a:pt x="4908361" y="419338"/>
                </a:lnTo>
                <a:close/>
              </a:path>
              <a:path w="6006465" h="1509395">
                <a:moveTo>
                  <a:pt x="4731437" y="408867"/>
                </a:moveTo>
                <a:lnTo>
                  <a:pt x="4730692" y="408867"/>
                </a:lnTo>
                <a:lnTo>
                  <a:pt x="4726463" y="419338"/>
                </a:lnTo>
                <a:lnTo>
                  <a:pt x="4731437" y="408867"/>
                </a:lnTo>
                <a:close/>
              </a:path>
              <a:path w="6006465" h="1509395">
                <a:moveTo>
                  <a:pt x="4785875" y="408867"/>
                </a:moveTo>
                <a:lnTo>
                  <a:pt x="4731437" y="408867"/>
                </a:lnTo>
                <a:lnTo>
                  <a:pt x="4732410" y="419338"/>
                </a:lnTo>
                <a:lnTo>
                  <a:pt x="4783684" y="419338"/>
                </a:lnTo>
                <a:lnTo>
                  <a:pt x="4785875" y="408867"/>
                </a:lnTo>
                <a:close/>
              </a:path>
              <a:path w="6006465" h="1509395">
                <a:moveTo>
                  <a:pt x="4797539" y="408867"/>
                </a:moveTo>
                <a:lnTo>
                  <a:pt x="4792733" y="408867"/>
                </a:lnTo>
                <a:lnTo>
                  <a:pt x="4786702" y="419338"/>
                </a:lnTo>
                <a:lnTo>
                  <a:pt x="4790848" y="419338"/>
                </a:lnTo>
                <a:lnTo>
                  <a:pt x="4797539" y="408867"/>
                </a:lnTo>
                <a:close/>
              </a:path>
              <a:path w="6006465" h="1509395">
                <a:moveTo>
                  <a:pt x="4829078" y="408867"/>
                </a:moveTo>
                <a:lnTo>
                  <a:pt x="4800293" y="408867"/>
                </a:lnTo>
                <a:lnTo>
                  <a:pt x="4795207" y="419338"/>
                </a:lnTo>
                <a:lnTo>
                  <a:pt x="4829251" y="419338"/>
                </a:lnTo>
                <a:lnTo>
                  <a:pt x="4829078" y="408867"/>
                </a:lnTo>
                <a:close/>
              </a:path>
              <a:path w="6006465" h="1509395">
                <a:moveTo>
                  <a:pt x="4888238" y="408867"/>
                </a:moveTo>
                <a:lnTo>
                  <a:pt x="4842447" y="408867"/>
                </a:lnTo>
                <a:lnTo>
                  <a:pt x="4835402" y="419338"/>
                </a:lnTo>
                <a:lnTo>
                  <a:pt x="4877087" y="419338"/>
                </a:lnTo>
                <a:lnTo>
                  <a:pt x="4888238" y="408867"/>
                </a:lnTo>
                <a:close/>
              </a:path>
              <a:path w="6006465" h="1509395">
                <a:moveTo>
                  <a:pt x="4948091" y="408867"/>
                </a:moveTo>
                <a:lnTo>
                  <a:pt x="4898348" y="408867"/>
                </a:lnTo>
                <a:lnTo>
                  <a:pt x="4883026" y="419338"/>
                </a:lnTo>
                <a:lnTo>
                  <a:pt x="4930547" y="419338"/>
                </a:lnTo>
                <a:lnTo>
                  <a:pt x="4948091" y="408867"/>
                </a:lnTo>
                <a:close/>
              </a:path>
              <a:path w="6006465" h="1509395">
                <a:moveTo>
                  <a:pt x="4764001" y="398396"/>
                </a:moveTo>
                <a:lnTo>
                  <a:pt x="4758420" y="398396"/>
                </a:lnTo>
                <a:lnTo>
                  <a:pt x="4757855" y="408867"/>
                </a:lnTo>
                <a:lnTo>
                  <a:pt x="4765582" y="408867"/>
                </a:lnTo>
                <a:lnTo>
                  <a:pt x="4764001" y="398396"/>
                </a:lnTo>
                <a:close/>
              </a:path>
              <a:path w="6006465" h="1509395">
                <a:moveTo>
                  <a:pt x="4863624" y="387925"/>
                </a:moveTo>
                <a:lnTo>
                  <a:pt x="4793155" y="387925"/>
                </a:lnTo>
                <a:lnTo>
                  <a:pt x="4776336" y="398396"/>
                </a:lnTo>
                <a:lnTo>
                  <a:pt x="4772493" y="398396"/>
                </a:lnTo>
                <a:lnTo>
                  <a:pt x="4765582" y="408867"/>
                </a:lnTo>
                <a:lnTo>
                  <a:pt x="4831799" y="408867"/>
                </a:lnTo>
                <a:lnTo>
                  <a:pt x="4844330" y="398396"/>
                </a:lnTo>
                <a:lnTo>
                  <a:pt x="4863624" y="387925"/>
                </a:lnTo>
                <a:close/>
              </a:path>
              <a:path w="6006465" h="1509395">
                <a:moveTo>
                  <a:pt x="4858967" y="398396"/>
                </a:moveTo>
                <a:lnTo>
                  <a:pt x="4851653" y="408867"/>
                </a:lnTo>
                <a:lnTo>
                  <a:pt x="4853782" y="407650"/>
                </a:lnTo>
                <a:lnTo>
                  <a:pt x="4858967" y="398396"/>
                </a:lnTo>
                <a:close/>
              </a:path>
              <a:path w="6006465" h="1509395">
                <a:moveTo>
                  <a:pt x="4885801" y="387925"/>
                </a:moveTo>
                <a:lnTo>
                  <a:pt x="4881562" y="387925"/>
                </a:lnTo>
                <a:lnTo>
                  <a:pt x="4869980" y="398396"/>
                </a:lnTo>
                <a:lnTo>
                  <a:pt x="4853782" y="407650"/>
                </a:lnTo>
                <a:lnTo>
                  <a:pt x="4853100" y="408867"/>
                </a:lnTo>
                <a:lnTo>
                  <a:pt x="4902024" y="408867"/>
                </a:lnTo>
                <a:lnTo>
                  <a:pt x="4911274" y="398396"/>
                </a:lnTo>
                <a:lnTo>
                  <a:pt x="4880769" y="398396"/>
                </a:lnTo>
                <a:lnTo>
                  <a:pt x="4885801" y="387925"/>
                </a:lnTo>
                <a:close/>
              </a:path>
              <a:path w="6006465" h="1509395">
                <a:moveTo>
                  <a:pt x="4965807" y="398396"/>
                </a:moveTo>
                <a:lnTo>
                  <a:pt x="4911274" y="398396"/>
                </a:lnTo>
                <a:lnTo>
                  <a:pt x="4910442" y="408867"/>
                </a:lnTo>
                <a:lnTo>
                  <a:pt x="4938833" y="408867"/>
                </a:lnTo>
                <a:lnTo>
                  <a:pt x="4965807" y="398396"/>
                </a:lnTo>
                <a:close/>
              </a:path>
              <a:path w="6006465" h="1509395">
                <a:moveTo>
                  <a:pt x="5039787" y="398396"/>
                </a:moveTo>
                <a:lnTo>
                  <a:pt x="5014695" y="398396"/>
                </a:lnTo>
                <a:lnTo>
                  <a:pt x="5016831" y="408867"/>
                </a:lnTo>
                <a:lnTo>
                  <a:pt x="5029566" y="408867"/>
                </a:lnTo>
                <a:lnTo>
                  <a:pt x="5039787" y="398396"/>
                </a:lnTo>
                <a:close/>
              </a:path>
              <a:path w="6006465" h="1509395">
                <a:moveTo>
                  <a:pt x="5015417" y="387925"/>
                </a:moveTo>
                <a:lnTo>
                  <a:pt x="4896932" y="387925"/>
                </a:lnTo>
                <a:lnTo>
                  <a:pt x="4884500" y="398396"/>
                </a:lnTo>
                <a:lnTo>
                  <a:pt x="4997514" y="398396"/>
                </a:lnTo>
                <a:lnTo>
                  <a:pt x="5015417" y="387925"/>
                </a:lnTo>
                <a:close/>
              </a:path>
              <a:path w="6006465" h="1509395">
                <a:moveTo>
                  <a:pt x="5047982" y="387925"/>
                </a:moveTo>
                <a:lnTo>
                  <a:pt x="5039036" y="398396"/>
                </a:lnTo>
                <a:lnTo>
                  <a:pt x="5043375" y="398396"/>
                </a:lnTo>
                <a:lnTo>
                  <a:pt x="5047982" y="387925"/>
                </a:lnTo>
                <a:close/>
              </a:path>
              <a:path w="6006465" h="1509395">
                <a:moveTo>
                  <a:pt x="4889615" y="377454"/>
                </a:moveTo>
                <a:lnTo>
                  <a:pt x="4837870" y="377454"/>
                </a:lnTo>
                <a:lnTo>
                  <a:pt x="4816659" y="387925"/>
                </a:lnTo>
                <a:lnTo>
                  <a:pt x="4883130" y="387925"/>
                </a:lnTo>
                <a:lnTo>
                  <a:pt x="4889615" y="377454"/>
                </a:lnTo>
                <a:close/>
              </a:path>
              <a:path w="6006465" h="1509395">
                <a:moveTo>
                  <a:pt x="4909515" y="377454"/>
                </a:moveTo>
                <a:lnTo>
                  <a:pt x="4902761" y="377454"/>
                </a:lnTo>
                <a:lnTo>
                  <a:pt x="4890966" y="387925"/>
                </a:lnTo>
                <a:lnTo>
                  <a:pt x="4896436" y="387925"/>
                </a:lnTo>
                <a:lnTo>
                  <a:pt x="4909515" y="377454"/>
                </a:lnTo>
                <a:close/>
              </a:path>
              <a:path w="6006465" h="1509395">
                <a:moveTo>
                  <a:pt x="4978356" y="377454"/>
                </a:moveTo>
                <a:lnTo>
                  <a:pt x="4934938" y="377454"/>
                </a:lnTo>
                <a:lnTo>
                  <a:pt x="4922076" y="387925"/>
                </a:lnTo>
                <a:lnTo>
                  <a:pt x="4972998" y="387925"/>
                </a:lnTo>
                <a:lnTo>
                  <a:pt x="4978356" y="377454"/>
                </a:lnTo>
                <a:close/>
              </a:path>
              <a:path w="6006465" h="1509395">
                <a:moveTo>
                  <a:pt x="5045155" y="377454"/>
                </a:moveTo>
                <a:lnTo>
                  <a:pt x="4994231" y="377454"/>
                </a:lnTo>
                <a:lnTo>
                  <a:pt x="4984832" y="387925"/>
                </a:lnTo>
                <a:lnTo>
                  <a:pt x="5041172" y="387925"/>
                </a:lnTo>
                <a:lnTo>
                  <a:pt x="5045155" y="377454"/>
                </a:lnTo>
                <a:close/>
              </a:path>
              <a:path w="6006465" h="1509395">
                <a:moveTo>
                  <a:pt x="4924802" y="366983"/>
                </a:moveTo>
                <a:lnTo>
                  <a:pt x="4863797" y="366983"/>
                </a:lnTo>
                <a:lnTo>
                  <a:pt x="4847810" y="377454"/>
                </a:lnTo>
                <a:lnTo>
                  <a:pt x="4910983" y="377454"/>
                </a:lnTo>
                <a:lnTo>
                  <a:pt x="4924802" y="366983"/>
                </a:lnTo>
                <a:close/>
              </a:path>
              <a:path w="6006465" h="1509395">
                <a:moveTo>
                  <a:pt x="4934033" y="366983"/>
                </a:moveTo>
                <a:lnTo>
                  <a:pt x="4924802" y="366983"/>
                </a:lnTo>
                <a:lnTo>
                  <a:pt x="4922740" y="377454"/>
                </a:lnTo>
                <a:lnTo>
                  <a:pt x="4927705" y="377454"/>
                </a:lnTo>
                <a:lnTo>
                  <a:pt x="4934033" y="366983"/>
                </a:lnTo>
                <a:close/>
              </a:path>
              <a:path w="6006465" h="1509395">
                <a:moveTo>
                  <a:pt x="4970372" y="356512"/>
                </a:moveTo>
                <a:lnTo>
                  <a:pt x="4952484" y="356512"/>
                </a:lnTo>
                <a:lnTo>
                  <a:pt x="4943718" y="366983"/>
                </a:lnTo>
                <a:lnTo>
                  <a:pt x="4942729" y="366983"/>
                </a:lnTo>
                <a:lnTo>
                  <a:pt x="4943577" y="377454"/>
                </a:lnTo>
                <a:lnTo>
                  <a:pt x="4958928" y="366983"/>
                </a:lnTo>
                <a:lnTo>
                  <a:pt x="4970372" y="356512"/>
                </a:lnTo>
                <a:close/>
              </a:path>
              <a:path w="6006465" h="1509395">
                <a:moveTo>
                  <a:pt x="5071751" y="366983"/>
                </a:moveTo>
                <a:lnTo>
                  <a:pt x="4959767" y="366983"/>
                </a:lnTo>
                <a:lnTo>
                  <a:pt x="4956592" y="377454"/>
                </a:lnTo>
                <a:lnTo>
                  <a:pt x="5059055" y="377454"/>
                </a:lnTo>
                <a:lnTo>
                  <a:pt x="5071751" y="366983"/>
                </a:lnTo>
                <a:close/>
              </a:path>
              <a:path w="6006465" h="1509395">
                <a:moveTo>
                  <a:pt x="5111226" y="366983"/>
                </a:moveTo>
                <a:lnTo>
                  <a:pt x="5103059" y="377454"/>
                </a:lnTo>
                <a:lnTo>
                  <a:pt x="5105991" y="377454"/>
                </a:lnTo>
                <a:lnTo>
                  <a:pt x="5111226" y="366983"/>
                </a:lnTo>
                <a:close/>
              </a:path>
              <a:path w="6006465" h="1509395">
                <a:moveTo>
                  <a:pt x="4933127" y="356512"/>
                </a:moveTo>
                <a:lnTo>
                  <a:pt x="4895680" y="356512"/>
                </a:lnTo>
                <a:lnTo>
                  <a:pt x="4885215" y="366983"/>
                </a:lnTo>
                <a:lnTo>
                  <a:pt x="4927169" y="366983"/>
                </a:lnTo>
                <a:lnTo>
                  <a:pt x="4933127" y="356512"/>
                </a:lnTo>
                <a:close/>
              </a:path>
              <a:path w="6006465" h="1509395">
                <a:moveTo>
                  <a:pt x="5043689" y="356512"/>
                </a:moveTo>
                <a:lnTo>
                  <a:pt x="4990683" y="356512"/>
                </a:lnTo>
                <a:lnTo>
                  <a:pt x="4982886" y="366983"/>
                </a:lnTo>
                <a:lnTo>
                  <a:pt x="5045888" y="366983"/>
                </a:lnTo>
                <a:lnTo>
                  <a:pt x="5046204" y="366572"/>
                </a:lnTo>
                <a:lnTo>
                  <a:pt x="5043689" y="356512"/>
                </a:lnTo>
                <a:close/>
              </a:path>
              <a:path w="6006465" h="1509395">
                <a:moveTo>
                  <a:pt x="5046204" y="366572"/>
                </a:moveTo>
                <a:lnTo>
                  <a:pt x="5045888" y="366983"/>
                </a:lnTo>
                <a:lnTo>
                  <a:pt x="5046307" y="366983"/>
                </a:lnTo>
                <a:lnTo>
                  <a:pt x="5046204" y="366572"/>
                </a:lnTo>
                <a:close/>
              </a:path>
              <a:path w="6006465" h="1509395">
                <a:moveTo>
                  <a:pt x="5079525" y="356512"/>
                </a:moveTo>
                <a:lnTo>
                  <a:pt x="5053950" y="356512"/>
                </a:lnTo>
                <a:lnTo>
                  <a:pt x="5046204" y="366572"/>
                </a:lnTo>
                <a:lnTo>
                  <a:pt x="5046307" y="366983"/>
                </a:lnTo>
                <a:lnTo>
                  <a:pt x="5074002" y="366983"/>
                </a:lnTo>
                <a:lnTo>
                  <a:pt x="5079525" y="356512"/>
                </a:lnTo>
                <a:close/>
              </a:path>
              <a:path w="6006465" h="1509395">
                <a:moveTo>
                  <a:pt x="5110493" y="356512"/>
                </a:moveTo>
                <a:lnTo>
                  <a:pt x="5091855" y="356512"/>
                </a:lnTo>
                <a:lnTo>
                  <a:pt x="5079290" y="366983"/>
                </a:lnTo>
                <a:lnTo>
                  <a:pt x="5082536" y="366983"/>
                </a:lnTo>
                <a:lnTo>
                  <a:pt x="5110493" y="356512"/>
                </a:lnTo>
                <a:close/>
              </a:path>
              <a:path w="6006465" h="1509395">
                <a:moveTo>
                  <a:pt x="4990633" y="346041"/>
                </a:moveTo>
                <a:lnTo>
                  <a:pt x="4923923" y="346041"/>
                </a:lnTo>
                <a:lnTo>
                  <a:pt x="4907909" y="356512"/>
                </a:lnTo>
                <a:lnTo>
                  <a:pt x="4980182" y="356512"/>
                </a:lnTo>
                <a:lnTo>
                  <a:pt x="4990633" y="346041"/>
                </a:lnTo>
                <a:close/>
              </a:path>
              <a:path w="6006465" h="1509395">
                <a:moveTo>
                  <a:pt x="5071123" y="346041"/>
                </a:moveTo>
                <a:lnTo>
                  <a:pt x="5033522" y="346041"/>
                </a:lnTo>
                <a:lnTo>
                  <a:pt x="5011089" y="356512"/>
                </a:lnTo>
                <a:lnTo>
                  <a:pt x="5063611" y="356512"/>
                </a:lnTo>
                <a:lnTo>
                  <a:pt x="5071123" y="346041"/>
                </a:lnTo>
                <a:close/>
              </a:path>
              <a:path w="6006465" h="1509395">
                <a:moveTo>
                  <a:pt x="5081908" y="346041"/>
                </a:moveTo>
                <a:lnTo>
                  <a:pt x="5075169" y="346041"/>
                </a:lnTo>
                <a:lnTo>
                  <a:pt x="5068623" y="356512"/>
                </a:lnTo>
                <a:lnTo>
                  <a:pt x="5074473" y="356512"/>
                </a:lnTo>
                <a:lnTo>
                  <a:pt x="5081908" y="346041"/>
                </a:lnTo>
                <a:close/>
              </a:path>
              <a:path w="6006465" h="1509395">
                <a:moveTo>
                  <a:pt x="5126919" y="346041"/>
                </a:moveTo>
                <a:lnTo>
                  <a:pt x="5084368" y="346041"/>
                </a:lnTo>
                <a:lnTo>
                  <a:pt x="5077696" y="356512"/>
                </a:lnTo>
                <a:lnTo>
                  <a:pt x="5114577" y="356512"/>
                </a:lnTo>
                <a:lnTo>
                  <a:pt x="5126919" y="346041"/>
                </a:lnTo>
                <a:close/>
              </a:path>
              <a:path w="6006465" h="1509395">
                <a:moveTo>
                  <a:pt x="5008275" y="335570"/>
                </a:moveTo>
                <a:lnTo>
                  <a:pt x="4970818" y="335570"/>
                </a:lnTo>
                <a:lnTo>
                  <a:pt x="4953571" y="346041"/>
                </a:lnTo>
                <a:lnTo>
                  <a:pt x="5010487" y="346041"/>
                </a:lnTo>
                <a:lnTo>
                  <a:pt x="5008275" y="335570"/>
                </a:lnTo>
                <a:close/>
              </a:path>
              <a:path w="6006465" h="1509395">
                <a:moveTo>
                  <a:pt x="5018464" y="335570"/>
                </a:moveTo>
                <a:lnTo>
                  <a:pt x="5010487" y="346041"/>
                </a:lnTo>
                <a:lnTo>
                  <a:pt x="5019323" y="346041"/>
                </a:lnTo>
                <a:lnTo>
                  <a:pt x="5018464" y="335570"/>
                </a:lnTo>
                <a:close/>
              </a:path>
              <a:path w="6006465" h="1509395">
                <a:moveTo>
                  <a:pt x="5103380" y="323808"/>
                </a:moveTo>
                <a:lnTo>
                  <a:pt x="5099250" y="325100"/>
                </a:lnTo>
                <a:lnTo>
                  <a:pt x="5067037" y="335570"/>
                </a:lnTo>
                <a:lnTo>
                  <a:pt x="5037720" y="346041"/>
                </a:lnTo>
                <a:lnTo>
                  <a:pt x="5099918" y="346041"/>
                </a:lnTo>
                <a:lnTo>
                  <a:pt x="5111384" y="341126"/>
                </a:lnTo>
                <a:lnTo>
                  <a:pt x="5116920" y="335570"/>
                </a:lnTo>
                <a:lnTo>
                  <a:pt x="5119812" y="335570"/>
                </a:lnTo>
                <a:lnTo>
                  <a:pt x="5120336" y="325100"/>
                </a:lnTo>
                <a:lnTo>
                  <a:pt x="5102575" y="325100"/>
                </a:lnTo>
                <a:lnTo>
                  <a:pt x="5103380" y="323808"/>
                </a:lnTo>
                <a:close/>
              </a:path>
              <a:path w="6006465" h="1509395">
                <a:moveTo>
                  <a:pt x="5111384" y="341126"/>
                </a:moveTo>
                <a:lnTo>
                  <a:pt x="5099918" y="346041"/>
                </a:lnTo>
                <a:lnTo>
                  <a:pt x="5106486" y="346041"/>
                </a:lnTo>
                <a:lnTo>
                  <a:pt x="5111384" y="341126"/>
                </a:lnTo>
                <a:close/>
              </a:path>
              <a:path w="6006465" h="1509395">
                <a:moveTo>
                  <a:pt x="5129374" y="332870"/>
                </a:moveTo>
                <a:lnTo>
                  <a:pt x="5124344" y="335570"/>
                </a:lnTo>
                <a:lnTo>
                  <a:pt x="5111384" y="341126"/>
                </a:lnTo>
                <a:lnTo>
                  <a:pt x="5106486" y="346041"/>
                </a:lnTo>
                <a:lnTo>
                  <a:pt x="5160020" y="346041"/>
                </a:lnTo>
                <a:lnTo>
                  <a:pt x="5156050" y="335570"/>
                </a:lnTo>
                <a:lnTo>
                  <a:pt x="5126409" y="335570"/>
                </a:lnTo>
                <a:lnTo>
                  <a:pt x="5128836" y="333627"/>
                </a:lnTo>
                <a:lnTo>
                  <a:pt x="5129374" y="332870"/>
                </a:lnTo>
                <a:close/>
              </a:path>
              <a:path w="6006465" h="1509395">
                <a:moveTo>
                  <a:pt x="5033009" y="325100"/>
                </a:moveTo>
                <a:lnTo>
                  <a:pt x="5002989" y="325100"/>
                </a:lnTo>
                <a:lnTo>
                  <a:pt x="4988970" y="335570"/>
                </a:lnTo>
                <a:lnTo>
                  <a:pt x="5014794" y="335570"/>
                </a:lnTo>
                <a:lnTo>
                  <a:pt x="5033009" y="325100"/>
                </a:lnTo>
                <a:close/>
              </a:path>
              <a:path w="6006465" h="1509395">
                <a:moveTo>
                  <a:pt x="5045888" y="325100"/>
                </a:moveTo>
                <a:lnTo>
                  <a:pt x="5036045" y="325100"/>
                </a:lnTo>
                <a:lnTo>
                  <a:pt x="5025752" y="335570"/>
                </a:lnTo>
                <a:lnTo>
                  <a:pt x="5036547" y="335570"/>
                </a:lnTo>
                <a:lnTo>
                  <a:pt x="5045888" y="325100"/>
                </a:lnTo>
                <a:close/>
              </a:path>
              <a:path w="6006465" h="1509395">
                <a:moveTo>
                  <a:pt x="5051647" y="325100"/>
                </a:moveTo>
                <a:lnTo>
                  <a:pt x="5046710" y="335570"/>
                </a:lnTo>
                <a:lnTo>
                  <a:pt x="5052694" y="335570"/>
                </a:lnTo>
                <a:lnTo>
                  <a:pt x="5051647" y="325100"/>
                </a:lnTo>
                <a:close/>
              </a:path>
              <a:path w="6006465" h="1509395">
                <a:moveTo>
                  <a:pt x="5068109" y="325100"/>
                </a:moveTo>
                <a:lnTo>
                  <a:pt x="5063793" y="325100"/>
                </a:lnTo>
                <a:lnTo>
                  <a:pt x="5054264" y="335570"/>
                </a:lnTo>
                <a:lnTo>
                  <a:pt x="5061961" y="335570"/>
                </a:lnTo>
                <a:lnTo>
                  <a:pt x="5068109" y="325100"/>
                </a:lnTo>
                <a:close/>
              </a:path>
              <a:path w="6006465" h="1509395">
                <a:moveTo>
                  <a:pt x="5164418" y="325100"/>
                </a:moveTo>
                <a:lnTo>
                  <a:pt x="5143843" y="325100"/>
                </a:lnTo>
                <a:lnTo>
                  <a:pt x="5130612" y="332205"/>
                </a:lnTo>
                <a:lnTo>
                  <a:pt x="5128836" y="333627"/>
                </a:lnTo>
                <a:lnTo>
                  <a:pt x="5127456" y="335570"/>
                </a:lnTo>
                <a:lnTo>
                  <a:pt x="5164418" y="335570"/>
                </a:lnTo>
                <a:lnTo>
                  <a:pt x="5164418" y="325100"/>
                </a:lnTo>
                <a:close/>
              </a:path>
              <a:path w="6006465" h="1509395">
                <a:moveTo>
                  <a:pt x="5184779" y="325100"/>
                </a:moveTo>
                <a:lnTo>
                  <a:pt x="5174889" y="325100"/>
                </a:lnTo>
                <a:lnTo>
                  <a:pt x="5175413" y="335570"/>
                </a:lnTo>
                <a:lnTo>
                  <a:pt x="5184470" y="326315"/>
                </a:lnTo>
                <a:lnTo>
                  <a:pt x="5184779" y="325100"/>
                </a:lnTo>
                <a:close/>
              </a:path>
              <a:path w="6006465" h="1509395">
                <a:moveTo>
                  <a:pt x="5193398" y="325100"/>
                </a:moveTo>
                <a:lnTo>
                  <a:pt x="5185659" y="325100"/>
                </a:lnTo>
                <a:lnTo>
                  <a:pt x="5184470" y="326315"/>
                </a:lnTo>
                <a:lnTo>
                  <a:pt x="5182114" y="335570"/>
                </a:lnTo>
                <a:lnTo>
                  <a:pt x="5193398" y="325100"/>
                </a:lnTo>
                <a:close/>
              </a:path>
              <a:path w="6006465" h="1509395">
                <a:moveTo>
                  <a:pt x="5130612" y="332205"/>
                </a:moveTo>
                <a:lnTo>
                  <a:pt x="5129374" y="332870"/>
                </a:lnTo>
                <a:lnTo>
                  <a:pt x="5128836" y="333627"/>
                </a:lnTo>
                <a:lnTo>
                  <a:pt x="5130612" y="332205"/>
                </a:lnTo>
                <a:close/>
              </a:path>
              <a:path w="6006465" h="1509395">
                <a:moveTo>
                  <a:pt x="5139484" y="325100"/>
                </a:moveTo>
                <a:lnTo>
                  <a:pt x="5134890" y="325100"/>
                </a:lnTo>
                <a:lnTo>
                  <a:pt x="5129374" y="332870"/>
                </a:lnTo>
                <a:lnTo>
                  <a:pt x="5130612" y="332205"/>
                </a:lnTo>
                <a:lnTo>
                  <a:pt x="5139484" y="325100"/>
                </a:lnTo>
                <a:close/>
              </a:path>
              <a:path w="6006465" h="1509395">
                <a:moveTo>
                  <a:pt x="5185659" y="325100"/>
                </a:moveTo>
                <a:lnTo>
                  <a:pt x="5184779" y="325100"/>
                </a:lnTo>
                <a:lnTo>
                  <a:pt x="5184470" y="326315"/>
                </a:lnTo>
                <a:lnTo>
                  <a:pt x="5185659" y="325100"/>
                </a:lnTo>
                <a:close/>
              </a:path>
              <a:path w="6006465" h="1509395">
                <a:moveTo>
                  <a:pt x="5019752" y="314629"/>
                </a:moveTo>
                <a:lnTo>
                  <a:pt x="5014823" y="314629"/>
                </a:lnTo>
                <a:lnTo>
                  <a:pt x="5007512" y="325100"/>
                </a:lnTo>
                <a:lnTo>
                  <a:pt x="5019752" y="314629"/>
                </a:lnTo>
                <a:close/>
              </a:path>
              <a:path w="6006465" h="1509395">
                <a:moveTo>
                  <a:pt x="5078766" y="314629"/>
                </a:moveTo>
                <a:lnTo>
                  <a:pt x="5030391" y="314629"/>
                </a:lnTo>
                <a:lnTo>
                  <a:pt x="5023694" y="325100"/>
                </a:lnTo>
                <a:lnTo>
                  <a:pt x="5067721" y="325100"/>
                </a:lnTo>
                <a:lnTo>
                  <a:pt x="5078766" y="314629"/>
                </a:lnTo>
                <a:close/>
              </a:path>
              <a:path w="6006465" h="1509395">
                <a:moveTo>
                  <a:pt x="5091541" y="314629"/>
                </a:moveTo>
                <a:lnTo>
                  <a:pt x="5078766" y="314629"/>
                </a:lnTo>
                <a:lnTo>
                  <a:pt x="5079180" y="325100"/>
                </a:lnTo>
                <a:lnTo>
                  <a:pt x="5082326" y="325100"/>
                </a:lnTo>
                <a:lnTo>
                  <a:pt x="5091541" y="314629"/>
                </a:lnTo>
                <a:close/>
              </a:path>
              <a:path w="6006465" h="1509395">
                <a:moveTo>
                  <a:pt x="5109106" y="314629"/>
                </a:moveTo>
                <a:lnTo>
                  <a:pt x="5105048" y="314629"/>
                </a:lnTo>
                <a:lnTo>
                  <a:pt x="5097928" y="325100"/>
                </a:lnTo>
                <a:lnTo>
                  <a:pt x="5099250" y="325100"/>
                </a:lnTo>
                <a:lnTo>
                  <a:pt x="5103380" y="323808"/>
                </a:lnTo>
                <a:lnTo>
                  <a:pt x="5109106" y="314629"/>
                </a:lnTo>
                <a:close/>
              </a:path>
              <a:path w="6006465" h="1509395">
                <a:moveTo>
                  <a:pt x="5133265" y="314463"/>
                </a:moveTo>
                <a:lnTo>
                  <a:pt x="5103380" y="323808"/>
                </a:lnTo>
                <a:lnTo>
                  <a:pt x="5102575" y="325100"/>
                </a:lnTo>
                <a:lnTo>
                  <a:pt x="5150440" y="325100"/>
                </a:lnTo>
                <a:lnTo>
                  <a:pt x="5155740" y="314629"/>
                </a:lnTo>
                <a:lnTo>
                  <a:pt x="5133110" y="314629"/>
                </a:lnTo>
                <a:lnTo>
                  <a:pt x="5133265" y="314463"/>
                </a:lnTo>
                <a:close/>
              </a:path>
              <a:path w="6006465" h="1509395">
                <a:moveTo>
                  <a:pt x="5192449" y="314629"/>
                </a:moveTo>
                <a:lnTo>
                  <a:pt x="5182742" y="314629"/>
                </a:lnTo>
                <a:lnTo>
                  <a:pt x="5162085" y="325100"/>
                </a:lnTo>
                <a:lnTo>
                  <a:pt x="5189378" y="325100"/>
                </a:lnTo>
                <a:lnTo>
                  <a:pt x="5192449" y="314629"/>
                </a:lnTo>
                <a:close/>
              </a:path>
              <a:path w="6006465" h="1509395">
                <a:moveTo>
                  <a:pt x="5207872" y="314629"/>
                </a:moveTo>
                <a:lnTo>
                  <a:pt x="5205255" y="314629"/>
                </a:lnTo>
                <a:lnTo>
                  <a:pt x="5196250" y="325100"/>
                </a:lnTo>
                <a:lnTo>
                  <a:pt x="5203479" y="325100"/>
                </a:lnTo>
                <a:lnTo>
                  <a:pt x="5207872" y="314629"/>
                </a:lnTo>
                <a:close/>
              </a:path>
              <a:path w="6006465" h="1509395">
                <a:moveTo>
                  <a:pt x="5098106" y="304158"/>
                </a:moveTo>
                <a:lnTo>
                  <a:pt x="5056568" y="304158"/>
                </a:lnTo>
                <a:lnTo>
                  <a:pt x="5045914" y="314629"/>
                </a:lnTo>
                <a:lnTo>
                  <a:pt x="5088295" y="314629"/>
                </a:lnTo>
                <a:lnTo>
                  <a:pt x="5098106" y="304158"/>
                </a:lnTo>
                <a:close/>
              </a:path>
              <a:path w="6006465" h="1509395">
                <a:moveTo>
                  <a:pt x="5129969" y="304158"/>
                </a:moveTo>
                <a:lnTo>
                  <a:pt x="5098151" y="304158"/>
                </a:lnTo>
                <a:lnTo>
                  <a:pt x="5088295" y="314629"/>
                </a:lnTo>
                <a:lnTo>
                  <a:pt x="5118660" y="314629"/>
                </a:lnTo>
                <a:lnTo>
                  <a:pt x="5129969" y="304158"/>
                </a:lnTo>
                <a:close/>
              </a:path>
              <a:path w="6006465" h="1509395">
                <a:moveTo>
                  <a:pt x="5142848" y="304158"/>
                </a:moveTo>
                <a:lnTo>
                  <a:pt x="5130388" y="304158"/>
                </a:lnTo>
                <a:lnTo>
                  <a:pt x="5129760" y="314629"/>
                </a:lnTo>
                <a:lnTo>
                  <a:pt x="5132739" y="314629"/>
                </a:lnTo>
                <a:lnTo>
                  <a:pt x="5133265" y="314463"/>
                </a:lnTo>
                <a:lnTo>
                  <a:pt x="5142848" y="304158"/>
                </a:lnTo>
                <a:close/>
              </a:path>
              <a:path w="6006465" h="1509395">
                <a:moveTo>
                  <a:pt x="5180857" y="304158"/>
                </a:moveTo>
                <a:lnTo>
                  <a:pt x="5165884" y="304158"/>
                </a:lnTo>
                <a:lnTo>
                  <a:pt x="5133265" y="314463"/>
                </a:lnTo>
                <a:lnTo>
                  <a:pt x="5133110" y="314629"/>
                </a:lnTo>
                <a:lnTo>
                  <a:pt x="5182114" y="314629"/>
                </a:lnTo>
                <a:lnTo>
                  <a:pt x="5180857" y="304158"/>
                </a:lnTo>
                <a:close/>
              </a:path>
              <a:path w="6006465" h="1509395">
                <a:moveTo>
                  <a:pt x="5246615" y="304158"/>
                </a:moveTo>
                <a:lnTo>
                  <a:pt x="5187487" y="304158"/>
                </a:lnTo>
                <a:lnTo>
                  <a:pt x="5183423" y="314629"/>
                </a:lnTo>
                <a:lnTo>
                  <a:pt x="5233361" y="314629"/>
                </a:lnTo>
                <a:lnTo>
                  <a:pt x="5246615" y="304158"/>
                </a:lnTo>
                <a:close/>
              </a:path>
              <a:path w="6006465" h="1509395">
                <a:moveTo>
                  <a:pt x="5269310" y="293687"/>
                </a:moveTo>
                <a:lnTo>
                  <a:pt x="5173196" y="293687"/>
                </a:lnTo>
                <a:lnTo>
                  <a:pt x="5164104" y="304158"/>
                </a:lnTo>
                <a:lnTo>
                  <a:pt x="5247243" y="304158"/>
                </a:lnTo>
                <a:lnTo>
                  <a:pt x="5240227" y="314629"/>
                </a:lnTo>
                <a:lnTo>
                  <a:pt x="5242531" y="314629"/>
                </a:lnTo>
                <a:lnTo>
                  <a:pt x="5259749" y="304158"/>
                </a:lnTo>
                <a:lnTo>
                  <a:pt x="5269310" y="293687"/>
                </a:lnTo>
                <a:close/>
              </a:path>
              <a:path w="6006465" h="1509395">
                <a:moveTo>
                  <a:pt x="5303786" y="304158"/>
                </a:moveTo>
                <a:lnTo>
                  <a:pt x="5293114" y="304158"/>
                </a:lnTo>
                <a:lnTo>
                  <a:pt x="5291954" y="314629"/>
                </a:lnTo>
                <a:lnTo>
                  <a:pt x="5303786" y="304158"/>
                </a:lnTo>
                <a:close/>
              </a:path>
              <a:path w="6006465" h="1509395">
                <a:moveTo>
                  <a:pt x="5138555" y="293687"/>
                </a:moveTo>
                <a:lnTo>
                  <a:pt x="5089342" y="293687"/>
                </a:lnTo>
                <a:lnTo>
                  <a:pt x="5075475" y="304158"/>
                </a:lnTo>
                <a:lnTo>
                  <a:pt x="5124208" y="304158"/>
                </a:lnTo>
                <a:lnTo>
                  <a:pt x="5138555" y="293687"/>
                </a:lnTo>
                <a:close/>
              </a:path>
              <a:path w="6006465" h="1509395">
                <a:moveTo>
                  <a:pt x="5149759" y="293687"/>
                </a:moveTo>
                <a:lnTo>
                  <a:pt x="5138555" y="293687"/>
                </a:lnTo>
                <a:lnTo>
                  <a:pt x="5137508" y="304158"/>
                </a:lnTo>
                <a:lnTo>
                  <a:pt x="5149759" y="293687"/>
                </a:lnTo>
                <a:close/>
              </a:path>
              <a:path w="6006465" h="1509395">
                <a:moveTo>
                  <a:pt x="5154281" y="293687"/>
                </a:moveTo>
                <a:lnTo>
                  <a:pt x="5149759" y="293687"/>
                </a:lnTo>
                <a:lnTo>
                  <a:pt x="5146618" y="304158"/>
                </a:lnTo>
                <a:lnTo>
                  <a:pt x="5154281" y="293687"/>
                </a:lnTo>
                <a:close/>
              </a:path>
              <a:path w="6006465" h="1509395">
                <a:moveTo>
                  <a:pt x="5318131" y="293687"/>
                </a:moveTo>
                <a:lnTo>
                  <a:pt x="5307841" y="304158"/>
                </a:lnTo>
                <a:lnTo>
                  <a:pt x="5316830" y="304158"/>
                </a:lnTo>
                <a:lnTo>
                  <a:pt x="5318131" y="293687"/>
                </a:lnTo>
                <a:close/>
              </a:path>
              <a:path w="6006465" h="1509395">
                <a:moveTo>
                  <a:pt x="5168672" y="283216"/>
                </a:moveTo>
                <a:lnTo>
                  <a:pt x="5116854" y="283216"/>
                </a:lnTo>
                <a:lnTo>
                  <a:pt x="5100369" y="293687"/>
                </a:lnTo>
                <a:lnTo>
                  <a:pt x="5156819" y="293687"/>
                </a:lnTo>
                <a:lnTo>
                  <a:pt x="5168672" y="283216"/>
                </a:lnTo>
                <a:close/>
              </a:path>
              <a:path w="6006465" h="1509395">
                <a:moveTo>
                  <a:pt x="5277818" y="283216"/>
                </a:moveTo>
                <a:lnTo>
                  <a:pt x="5215411" y="283216"/>
                </a:lnTo>
                <a:lnTo>
                  <a:pt x="5198604" y="293687"/>
                </a:lnTo>
                <a:lnTo>
                  <a:pt x="5273399" y="293687"/>
                </a:lnTo>
                <a:lnTo>
                  <a:pt x="5277818" y="283216"/>
                </a:lnTo>
                <a:close/>
              </a:path>
              <a:path w="6006465" h="1509395">
                <a:moveTo>
                  <a:pt x="5289964" y="283216"/>
                </a:moveTo>
                <a:lnTo>
                  <a:pt x="5277340" y="293687"/>
                </a:lnTo>
                <a:lnTo>
                  <a:pt x="5284076" y="293687"/>
                </a:lnTo>
                <a:lnTo>
                  <a:pt x="5289964" y="283216"/>
                </a:lnTo>
                <a:close/>
              </a:path>
              <a:path w="6006465" h="1509395">
                <a:moveTo>
                  <a:pt x="5203985" y="272745"/>
                </a:moveTo>
                <a:lnTo>
                  <a:pt x="5153638" y="272745"/>
                </a:lnTo>
                <a:lnTo>
                  <a:pt x="5140126" y="283216"/>
                </a:lnTo>
                <a:lnTo>
                  <a:pt x="5190633" y="283216"/>
                </a:lnTo>
                <a:lnTo>
                  <a:pt x="5203985" y="272745"/>
                </a:lnTo>
                <a:close/>
              </a:path>
              <a:path w="6006465" h="1509395">
                <a:moveTo>
                  <a:pt x="5322843" y="272745"/>
                </a:moveTo>
                <a:lnTo>
                  <a:pt x="5233801" y="272745"/>
                </a:lnTo>
                <a:lnTo>
                  <a:pt x="5220518" y="283216"/>
                </a:lnTo>
                <a:lnTo>
                  <a:pt x="5316455" y="283216"/>
                </a:lnTo>
                <a:lnTo>
                  <a:pt x="5322843" y="272745"/>
                </a:lnTo>
                <a:close/>
              </a:path>
              <a:path w="6006465" h="1509395">
                <a:moveTo>
                  <a:pt x="5344858" y="230862"/>
                </a:moveTo>
                <a:lnTo>
                  <a:pt x="5271849" y="230862"/>
                </a:lnTo>
                <a:lnTo>
                  <a:pt x="5241324" y="241332"/>
                </a:lnTo>
                <a:lnTo>
                  <a:pt x="5213527" y="251803"/>
                </a:lnTo>
                <a:lnTo>
                  <a:pt x="5188478" y="262274"/>
                </a:lnTo>
                <a:lnTo>
                  <a:pt x="5166198" y="272745"/>
                </a:lnTo>
                <a:lnTo>
                  <a:pt x="5232088" y="272745"/>
                </a:lnTo>
                <a:lnTo>
                  <a:pt x="5242047" y="262274"/>
                </a:lnTo>
                <a:lnTo>
                  <a:pt x="5261801" y="262274"/>
                </a:lnTo>
                <a:lnTo>
                  <a:pt x="5269834" y="251803"/>
                </a:lnTo>
                <a:lnTo>
                  <a:pt x="5302215" y="251803"/>
                </a:lnTo>
                <a:lnTo>
                  <a:pt x="5315186" y="241332"/>
                </a:lnTo>
                <a:lnTo>
                  <a:pt x="5330513" y="241332"/>
                </a:lnTo>
                <a:lnTo>
                  <a:pt x="5344858" y="230862"/>
                </a:lnTo>
                <a:close/>
              </a:path>
              <a:path w="6006465" h="1509395">
                <a:moveTo>
                  <a:pt x="5309545" y="262274"/>
                </a:moveTo>
                <a:lnTo>
                  <a:pt x="5266729" y="262274"/>
                </a:lnTo>
                <a:lnTo>
                  <a:pt x="5258237" y="272745"/>
                </a:lnTo>
                <a:lnTo>
                  <a:pt x="5307974" y="272745"/>
                </a:lnTo>
                <a:lnTo>
                  <a:pt x="5309545" y="262274"/>
                </a:lnTo>
                <a:close/>
              </a:path>
              <a:path w="6006465" h="1509395">
                <a:moveTo>
                  <a:pt x="5359085" y="262274"/>
                </a:moveTo>
                <a:lnTo>
                  <a:pt x="5318306" y="262274"/>
                </a:lnTo>
                <a:lnTo>
                  <a:pt x="5307974" y="272745"/>
                </a:lnTo>
                <a:lnTo>
                  <a:pt x="5359839" y="272745"/>
                </a:lnTo>
                <a:lnTo>
                  <a:pt x="5359085" y="262274"/>
                </a:lnTo>
                <a:close/>
              </a:path>
              <a:path w="6006465" h="1509395">
                <a:moveTo>
                  <a:pt x="5274575" y="260512"/>
                </a:moveTo>
                <a:lnTo>
                  <a:pt x="5271648" y="262274"/>
                </a:lnTo>
                <a:lnTo>
                  <a:pt x="5273198" y="262274"/>
                </a:lnTo>
                <a:lnTo>
                  <a:pt x="5274575" y="260512"/>
                </a:lnTo>
                <a:close/>
              </a:path>
              <a:path w="6006465" h="1509395">
                <a:moveTo>
                  <a:pt x="5346297" y="251803"/>
                </a:moveTo>
                <a:lnTo>
                  <a:pt x="5289033" y="251803"/>
                </a:lnTo>
                <a:lnTo>
                  <a:pt x="5291954" y="262274"/>
                </a:lnTo>
                <a:lnTo>
                  <a:pt x="5336996" y="262274"/>
                </a:lnTo>
                <a:lnTo>
                  <a:pt x="5346297" y="251803"/>
                </a:lnTo>
                <a:close/>
              </a:path>
              <a:path w="6006465" h="1509395">
                <a:moveTo>
                  <a:pt x="5404221" y="251803"/>
                </a:moveTo>
                <a:lnTo>
                  <a:pt x="5346297" y="251803"/>
                </a:lnTo>
                <a:lnTo>
                  <a:pt x="5338145" y="262274"/>
                </a:lnTo>
                <a:lnTo>
                  <a:pt x="5402945" y="262274"/>
                </a:lnTo>
                <a:lnTo>
                  <a:pt x="5404221" y="251803"/>
                </a:lnTo>
                <a:close/>
              </a:path>
              <a:path w="6006465" h="1509395">
                <a:moveTo>
                  <a:pt x="5289033" y="251803"/>
                </a:moveTo>
                <a:lnTo>
                  <a:pt x="5281378" y="251803"/>
                </a:lnTo>
                <a:lnTo>
                  <a:pt x="5274575" y="260512"/>
                </a:lnTo>
                <a:lnTo>
                  <a:pt x="5289033" y="251803"/>
                </a:lnTo>
                <a:close/>
              </a:path>
              <a:path w="6006465" h="1509395">
                <a:moveTo>
                  <a:pt x="5429960" y="241332"/>
                </a:moveTo>
                <a:lnTo>
                  <a:pt x="5331538" y="241332"/>
                </a:lnTo>
                <a:lnTo>
                  <a:pt x="5325670" y="251803"/>
                </a:lnTo>
                <a:lnTo>
                  <a:pt x="5419613" y="251803"/>
                </a:lnTo>
                <a:lnTo>
                  <a:pt x="5429960" y="241332"/>
                </a:lnTo>
                <a:close/>
              </a:path>
              <a:path w="6006465" h="1509395">
                <a:moveTo>
                  <a:pt x="5447080" y="230862"/>
                </a:moveTo>
                <a:lnTo>
                  <a:pt x="5356938" y="230862"/>
                </a:lnTo>
                <a:lnTo>
                  <a:pt x="5350460" y="241332"/>
                </a:lnTo>
                <a:lnTo>
                  <a:pt x="5435005" y="241332"/>
                </a:lnTo>
                <a:lnTo>
                  <a:pt x="5447080" y="230862"/>
                </a:lnTo>
                <a:close/>
              </a:path>
              <a:path w="6006465" h="1509395">
                <a:moveTo>
                  <a:pt x="5368600" y="220391"/>
                </a:moveTo>
                <a:lnTo>
                  <a:pt x="5293817" y="220391"/>
                </a:lnTo>
                <a:lnTo>
                  <a:pt x="5288276" y="230862"/>
                </a:lnTo>
                <a:lnTo>
                  <a:pt x="5354884" y="230862"/>
                </a:lnTo>
                <a:lnTo>
                  <a:pt x="5368600" y="220391"/>
                </a:lnTo>
                <a:close/>
              </a:path>
              <a:path w="6006465" h="1509395">
                <a:moveTo>
                  <a:pt x="5477707" y="220391"/>
                </a:moveTo>
                <a:lnTo>
                  <a:pt x="5368600" y="220391"/>
                </a:lnTo>
                <a:lnTo>
                  <a:pt x="5368915" y="230862"/>
                </a:lnTo>
                <a:lnTo>
                  <a:pt x="5462531" y="230862"/>
                </a:lnTo>
                <a:lnTo>
                  <a:pt x="5477707" y="220391"/>
                </a:lnTo>
                <a:close/>
              </a:path>
              <a:path w="6006465" h="1509395">
                <a:moveTo>
                  <a:pt x="5490575" y="229031"/>
                </a:moveTo>
                <a:lnTo>
                  <a:pt x="5488883" y="230862"/>
                </a:lnTo>
                <a:lnTo>
                  <a:pt x="5490796" y="230862"/>
                </a:lnTo>
                <a:lnTo>
                  <a:pt x="5490575" y="229031"/>
                </a:lnTo>
                <a:close/>
              </a:path>
              <a:path w="6006465" h="1509395">
                <a:moveTo>
                  <a:pt x="5498557" y="220391"/>
                </a:moveTo>
                <a:lnTo>
                  <a:pt x="5489531" y="220391"/>
                </a:lnTo>
                <a:lnTo>
                  <a:pt x="5490575" y="229031"/>
                </a:lnTo>
                <a:lnTo>
                  <a:pt x="5498557" y="220391"/>
                </a:lnTo>
                <a:close/>
              </a:path>
              <a:path w="6006465" h="1509395">
                <a:moveTo>
                  <a:pt x="5502418" y="168036"/>
                </a:moveTo>
                <a:lnTo>
                  <a:pt x="5464200" y="168036"/>
                </a:lnTo>
                <a:lnTo>
                  <a:pt x="5429741" y="178507"/>
                </a:lnTo>
                <a:lnTo>
                  <a:pt x="5389254" y="199449"/>
                </a:lnTo>
                <a:lnTo>
                  <a:pt x="5350613" y="209920"/>
                </a:lnTo>
                <a:lnTo>
                  <a:pt x="5321691" y="220391"/>
                </a:lnTo>
                <a:lnTo>
                  <a:pt x="5371532" y="220391"/>
                </a:lnTo>
                <a:lnTo>
                  <a:pt x="5387567" y="209920"/>
                </a:lnTo>
                <a:lnTo>
                  <a:pt x="5406680" y="209920"/>
                </a:lnTo>
                <a:lnTo>
                  <a:pt x="5413939" y="199449"/>
                </a:lnTo>
                <a:lnTo>
                  <a:pt x="5429444" y="199449"/>
                </a:lnTo>
                <a:lnTo>
                  <a:pt x="5435928" y="188978"/>
                </a:lnTo>
                <a:lnTo>
                  <a:pt x="5464618" y="188978"/>
                </a:lnTo>
                <a:lnTo>
                  <a:pt x="5474162" y="178507"/>
                </a:lnTo>
                <a:lnTo>
                  <a:pt x="5491756" y="178507"/>
                </a:lnTo>
                <a:lnTo>
                  <a:pt x="5502418" y="168036"/>
                </a:lnTo>
                <a:close/>
              </a:path>
              <a:path w="6006465" h="1509395">
                <a:moveTo>
                  <a:pt x="5511616" y="209920"/>
                </a:moveTo>
                <a:lnTo>
                  <a:pt x="5420529" y="209920"/>
                </a:lnTo>
                <a:lnTo>
                  <a:pt x="5412238" y="220391"/>
                </a:lnTo>
                <a:lnTo>
                  <a:pt x="5499329" y="220391"/>
                </a:lnTo>
                <a:lnTo>
                  <a:pt x="5511616" y="209920"/>
                </a:lnTo>
                <a:close/>
              </a:path>
              <a:path w="6006465" h="1509395">
                <a:moveTo>
                  <a:pt x="5524965" y="209920"/>
                </a:moveTo>
                <a:lnTo>
                  <a:pt x="5523151" y="209920"/>
                </a:lnTo>
                <a:lnTo>
                  <a:pt x="5515739" y="220391"/>
                </a:lnTo>
                <a:lnTo>
                  <a:pt x="5519172" y="220391"/>
                </a:lnTo>
                <a:lnTo>
                  <a:pt x="5524965" y="209920"/>
                </a:lnTo>
                <a:close/>
              </a:path>
              <a:path w="6006465" h="1509395">
                <a:moveTo>
                  <a:pt x="5442630" y="199449"/>
                </a:moveTo>
                <a:lnTo>
                  <a:pt x="5434567" y="209920"/>
                </a:lnTo>
                <a:lnTo>
                  <a:pt x="5446713" y="209920"/>
                </a:lnTo>
                <a:lnTo>
                  <a:pt x="5442630" y="199449"/>
                </a:lnTo>
                <a:close/>
              </a:path>
              <a:path w="6006465" h="1509395">
                <a:moveTo>
                  <a:pt x="5540007" y="199449"/>
                </a:moveTo>
                <a:lnTo>
                  <a:pt x="5450692" y="199449"/>
                </a:lnTo>
                <a:lnTo>
                  <a:pt x="5446713" y="209920"/>
                </a:lnTo>
                <a:lnTo>
                  <a:pt x="5531828" y="209920"/>
                </a:lnTo>
                <a:lnTo>
                  <a:pt x="5540007" y="199449"/>
                </a:lnTo>
                <a:close/>
              </a:path>
              <a:path w="6006465" h="1509395">
                <a:moveTo>
                  <a:pt x="5547862" y="199449"/>
                </a:moveTo>
                <a:lnTo>
                  <a:pt x="5547193" y="199449"/>
                </a:lnTo>
                <a:lnTo>
                  <a:pt x="5540388" y="209920"/>
                </a:lnTo>
                <a:lnTo>
                  <a:pt x="5551527" y="209920"/>
                </a:lnTo>
                <a:lnTo>
                  <a:pt x="5547862" y="199449"/>
                </a:lnTo>
                <a:close/>
              </a:path>
              <a:path w="6006465" h="1509395">
                <a:moveTo>
                  <a:pt x="5441085" y="188978"/>
                </a:moveTo>
                <a:lnTo>
                  <a:pt x="5435928" y="188978"/>
                </a:lnTo>
                <a:lnTo>
                  <a:pt x="5436298" y="199449"/>
                </a:lnTo>
                <a:lnTo>
                  <a:pt x="5441085" y="188978"/>
                </a:lnTo>
                <a:close/>
              </a:path>
              <a:path w="6006465" h="1509395">
                <a:moveTo>
                  <a:pt x="5443574" y="195897"/>
                </a:moveTo>
                <a:lnTo>
                  <a:pt x="5438127" y="199449"/>
                </a:lnTo>
                <a:lnTo>
                  <a:pt x="5441478" y="199449"/>
                </a:lnTo>
                <a:lnTo>
                  <a:pt x="5443574" y="195897"/>
                </a:lnTo>
                <a:close/>
              </a:path>
              <a:path w="6006465" h="1509395">
                <a:moveTo>
                  <a:pt x="5565558" y="188978"/>
                </a:moveTo>
                <a:lnTo>
                  <a:pt x="5480011" y="188978"/>
                </a:lnTo>
                <a:lnTo>
                  <a:pt x="5479278" y="199449"/>
                </a:lnTo>
                <a:lnTo>
                  <a:pt x="5559380" y="199449"/>
                </a:lnTo>
                <a:lnTo>
                  <a:pt x="5565558" y="188978"/>
                </a:lnTo>
                <a:close/>
              </a:path>
              <a:path w="6006465" h="1509395">
                <a:moveTo>
                  <a:pt x="5454182" y="188978"/>
                </a:moveTo>
                <a:lnTo>
                  <a:pt x="5447656" y="188978"/>
                </a:lnTo>
                <a:lnTo>
                  <a:pt x="5443574" y="195897"/>
                </a:lnTo>
                <a:lnTo>
                  <a:pt x="5454182" y="188978"/>
                </a:lnTo>
                <a:close/>
              </a:path>
              <a:path w="6006465" h="1509395">
                <a:moveTo>
                  <a:pt x="5491110" y="178507"/>
                </a:moveTo>
                <a:lnTo>
                  <a:pt x="5485940" y="178507"/>
                </a:lnTo>
                <a:lnTo>
                  <a:pt x="5476817" y="188978"/>
                </a:lnTo>
                <a:lnTo>
                  <a:pt x="5488806" y="188978"/>
                </a:lnTo>
                <a:lnTo>
                  <a:pt x="5491110" y="178507"/>
                </a:lnTo>
                <a:close/>
              </a:path>
              <a:path w="6006465" h="1509395">
                <a:moveTo>
                  <a:pt x="5516798" y="178507"/>
                </a:moveTo>
                <a:lnTo>
                  <a:pt x="5506921" y="178507"/>
                </a:lnTo>
                <a:lnTo>
                  <a:pt x="5494884" y="188978"/>
                </a:lnTo>
                <a:lnTo>
                  <a:pt x="5526096" y="188978"/>
                </a:lnTo>
                <a:lnTo>
                  <a:pt x="5516798" y="178507"/>
                </a:lnTo>
                <a:close/>
              </a:path>
              <a:path w="6006465" h="1509395">
                <a:moveTo>
                  <a:pt x="5588960" y="178507"/>
                </a:moveTo>
                <a:lnTo>
                  <a:pt x="5533190" y="178507"/>
                </a:lnTo>
                <a:lnTo>
                  <a:pt x="5533098" y="188978"/>
                </a:lnTo>
                <a:lnTo>
                  <a:pt x="5577396" y="188978"/>
                </a:lnTo>
                <a:lnTo>
                  <a:pt x="5588960" y="178507"/>
                </a:lnTo>
                <a:close/>
              </a:path>
              <a:path w="6006465" h="1509395">
                <a:moveTo>
                  <a:pt x="5603631" y="178507"/>
                </a:moveTo>
                <a:lnTo>
                  <a:pt x="5595891" y="178507"/>
                </a:lnTo>
                <a:lnTo>
                  <a:pt x="5593829" y="188978"/>
                </a:lnTo>
                <a:lnTo>
                  <a:pt x="5603631" y="178507"/>
                </a:lnTo>
                <a:close/>
              </a:path>
              <a:path w="6006465" h="1509395">
                <a:moveTo>
                  <a:pt x="5509187" y="168036"/>
                </a:moveTo>
                <a:lnTo>
                  <a:pt x="5504272" y="168036"/>
                </a:lnTo>
                <a:lnTo>
                  <a:pt x="5501070" y="178507"/>
                </a:lnTo>
                <a:lnTo>
                  <a:pt x="5504198" y="178507"/>
                </a:lnTo>
                <a:lnTo>
                  <a:pt x="5509187" y="168036"/>
                </a:lnTo>
                <a:close/>
              </a:path>
              <a:path w="6006465" h="1509395">
                <a:moveTo>
                  <a:pt x="5614247" y="168036"/>
                </a:moveTo>
                <a:lnTo>
                  <a:pt x="5527653" y="168036"/>
                </a:lnTo>
                <a:lnTo>
                  <a:pt x="5523910" y="178507"/>
                </a:lnTo>
                <a:lnTo>
                  <a:pt x="5607450" y="178507"/>
                </a:lnTo>
                <a:lnTo>
                  <a:pt x="5614247" y="168036"/>
                </a:lnTo>
                <a:close/>
              </a:path>
              <a:path w="6006465" h="1509395">
                <a:moveTo>
                  <a:pt x="5624946" y="176595"/>
                </a:moveTo>
                <a:lnTo>
                  <a:pt x="5622834" y="178507"/>
                </a:lnTo>
                <a:lnTo>
                  <a:pt x="5625850" y="178507"/>
                </a:lnTo>
                <a:lnTo>
                  <a:pt x="5624946" y="176595"/>
                </a:lnTo>
                <a:close/>
              </a:path>
              <a:path w="6006465" h="1509395">
                <a:moveTo>
                  <a:pt x="5634399" y="168036"/>
                </a:moveTo>
                <a:lnTo>
                  <a:pt x="5620896" y="168036"/>
                </a:lnTo>
                <a:lnTo>
                  <a:pt x="5624946" y="176595"/>
                </a:lnTo>
                <a:lnTo>
                  <a:pt x="5634399" y="168036"/>
                </a:lnTo>
                <a:close/>
              </a:path>
              <a:path w="6006465" h="1509395">
                <a:moveTo>
                  <a:pt x="5529433" y="157565"/>
                </a:moveTo>
                <a:lnTo>
                  <a:pt x="5494840" y="157565"/>
                </a:lnTo>
                <a:lnTo>
                  <a:pt x="5481982" y="168036"/>
                </a:lnTo>
                <a:lnTo>
                  <a:pt x="5521794" y="168036"/>
                </a:lnTo>
                <a:lnTo>
                  <a:pt x="5529433" y="157565"/>
                </a:lnTo>
                <a:close/>
              </a:path>
              <a:path w="6006465" h="1509395">
                <a:moveTo>
                  <a:pt x="5556553" y="157565"/>
                </a:moveTo>
                <a:lnTo>
                  <a:pt x="5542666" y="157565"/>
                </a:lnTo>
                <a:lnTo>
                  <a:pt x="5543499" y="168036"/>
                </a:lnTo>
                <a:lnTo>
                  <a:pt x="5544302" y="168036"/>
                </a:lnTo>
                <a:lnTo>
                  <a:pt x="5556553" y="157565"/>
                </a:lnTo>
                <a:close/>
              </a:path>
              <a:path w="6006465" h="1509395">
                <a:moveTo>
                  <a:pt x="5631393" y="147094"/>
                </a:moveTo>
                <a:lnTo>
                  <a:pt x="5611316" y="147094"/>
                </a:lnTo>
                <a:lnTo>
                  <a:pt x="5581344" y="157565"/>
                </a:lnTo>
                <a:lnTo>
                  <a:pt x="5567233" y="157565"/>
                </a:lnTo>
                <a:lnTo>
                  <a:pt x="5555630" y="168036"/>
                </a:lnTo>
                <a:lnTo>
                  <a:pt x="5599693" y="168036"/>
                </a:lnTo>
                <a:lnTo>
                  <a:pt x="5615298" y="157565"/>
                </a:lnTo>
                <a:lnTo>
                  <a:pt x="5631393" y="147094"/>
                </a:lnTo>
                <a:close/>
              </a:path>
              <a:path w="6006465" h="1509395">
                <a:moveTo>
                  <a:pt x="5677570" y="147094"/>
                </a:moveTo>
                <a:lnTo>
                  <a:pt x="5641328" y="147094"/>
                </a:lnTo>
                <a:lnTo>
                  <a:pt x="5623490" y="157565"/>
                </a:lnTo>
                <a:lnTo>
                  <a:pt x="5605975" y="168036"/>
                </a:lnTo>
                <a:lnTo>
                  <a:pt x="5630791" y="168036"/>
                </a:lnTo>
                <a:lnTo>
                  <a:pt x="5642754" y="157565"/>
                </a:lnTo>
                <a:lnTo>
                  <a:pt x="5670983" y="157565"/>
                </a:lnTo>
                <a:lnTo>
                  <a:pt x="5677570" y="147094"/>
                </a:lnTo>
                <a:close/>
              </a:path>
              <a:path w="6006465" h="1509395">
                <a:moveTo>
                  <a:pt x="5508177" y="147094"/>
                </a:moveTo>
                <a:lnTo>
                  <a:pt x="5505048" y="157565"/>
                </a:lnTo>
                <a:lnTo>
                  <a:pt x="5516030" y="157565"/>
                </a:lnTo>
                <a:lnTo>
                  <a:pt x="5508177" y="147094"/>
                </a:lnTo>
                <a:close/>
              </a:path>
              <a:path w="6006465" h="1509395">
                <a:moveTo>
                  <a:pt x="5558647" y="147094"/>
                </a:moveTo>
                <a:lnTo>
                  <a:pt x="5524093" y="147094"/>
                </a:lnTo>
                <a:lnTo>
                  <a:pt x="5516030" y="157565"/>
                </a:lnTo>
                <a:lnTo>
                  <a:pt x="5558228" y="157565"/>
                </a:lnTo>
                <a:lnTo>
                  <a:pt x="5558647" y="147094"/>
                </a:lnTo>
                <a:close/>
              </a:path>
              <a:path w="6006465" h="1509395">
                <a:moveTo>
                  <a:pt x="5635562" y="107248"/>
                </a:moveTo>
                <a:lnTo>
                  <a:pt x="5588096" y="126153"/>
                </a:lnTo>
                <a:lnTo>
                  <a:pt x="5557868" y="136624"/>
                </a:lnTo>
                <a:lnTo>
                  <a:pt x="5518648" y="147094"/>
                </a:lnTo>
                <a:lnTo>
                  <a:pt x="5568490" y="147094"/>
                </a:lnTo>
                <a:lnTo>
                  <a:pt x="5559904" y="157565"/>
                </a:lnTo>
                <a:lnTo>
                  <a:pt x="5569851" y="147094"/>
                </a:lnTo>
                <a:lnTo>
                  <a:pt x="5588931" y="136624"/>
                </a:lnTo>
                <a:lnTo>
                  <a:pt x="5606499" y="126153"/>
                </a:lnTo>
                <a:lnTo>
                  <a:pt x="5624538" y="126153"/>
                </a:lnTo>
                <a:lnTo>
                  <a:pt x="5645032" y="115682"/>
                </a:lnTo>
                <a:lnTo>
                  <a:pt x="5636236" y="115682"/>
                </a:lnTo>
                <a:lnTo>
                  <a:pt x="5635562" y="107248"/>
                </a:lnTo>
                <a:close/>
              </a:path>
              <a:path w="6006465" h="1509395">
                <a:moveTo>
                  <a:pt x="5577434" y="147094"/>
                </a:moveTo>
                <a:lnTo>
                  <a:pt x="5570374" y="147094"/>
                </a:lnTo>
                <a:lnTo>
                  <a:pt x="5571631" y="157565"/>
                </a:lnTo>
                <a:lnTo>
                  <a:pt x="5575571" y="157565"/>
                </a:lnTo>
                <a:lnTo>
                  <a:pt x="5577434" y="147094"/>
                </a:lnTo>
                <a:close/>
              </a:path>
              <a:path w="6006465" h="1509395">
                <a:moveTo>
                  <a:pt x="5679674" y="126153"/>
                </a:moveTo>
                <a:lnTo>
                  <a:pt x="5651290" y="126153"/>
                </a:lnTo>
                <a:lnTo>
                  <a:pt x="5635333" y="136624"/>
                </a:lnTo>
                <a:lnTo>
                  <a:pt x="5621556" y="147094"/>
                </a:lnTo>
                <a:lnTo>
                  <a:pt x="5644544" y="147094"/>
                </a:lnTo>
                <a:lnTo>
                  <a:pt x="5651314" y="136624"/>
                </a:lnTo>
                <a:lnTo>
                  <a:pt x="5670267" y="136624"/>
                </a:lnTo>
                <a:lnTo>
                  <a:pt x="5679674" y="126153"/>
                </a:lnTo>
                <a:close/>
              </a:path>
              <a:path w="6006465" h="1509395">
                <a:moveTo>
                  <a:pt x="5682230" y="136624"/>
                </a:moveTo>
                <a:lnTo>
                  <a:pt x="5678015" y="136624"/>
                </a:lnTo>
                <a:lnTo>
                  <a:pt x="5659500" y="147094"/>
                </a:lnTo>
                <a:lnTo>
                  <a:pt x="5672570" y="147094"/>
                </a:lnTo>
                <a:lnTo>
                  <a:pt x="5679166" y="141409"/>
                </a:lnTo>
                <a:lnTo>
                  <a:pt x="5682230" y="136624"/>
                </a:lnTo>
                <a:close/>
              </a:path>
              <a:path w="6006465" h="1509395">
                <a:moveTo>
                  <a:pt x="5720686" y="136624"/>
                </a:moveTo>
                <a:lnTo>
                  <a:pt x="5684716" y="136624"/>
                </a:lnTo>
                <a:lnTo>
                  <a:pt x="5679166" y="141409"/>
                </a:lnTo>
                <a:lnTo>
                  <a:pt x="5675525" y="147094"/>
                </a:lnTo>
                <a:lnTo>
                  <a:pt x="5708053" y="147094"/>
                </a:lnTo>
                <a:lnTo>
                  <a:pt x="5720686" y="136624"/>
                </a:lnTo>
                <a:close/>
              </a:path>
              <a:path w="6006465" h="1509395">
                <a:moveTo>
                  <a:pt x="5684716" y="136624"/>
                </a:moveTo>
                <a:lnTo>
                  <a:pt x="5682230" y="136624"/>
                </a:lnTo>
                <a:lnTo>
                  <a:pt x="5679166" y="141409"/>
                </a:lnTo>
                <a:lnTo>
                  <a:pt x="5684716" y="136624"/>
                </a:lnTo>
                <a:close/>
              </a:path>
              <a:path w="6006465" h="1509395">
                <a:moveTo>
                  <a:pt x="5744896" y="126153"/>
                </a:moveTo>
                <a:lnTo>
                  <a:pt x="5699166" y="126153"/>
                </a:lnTo>
                <a:lnTo>
                  <a:pt x="5695286" y="136624"/>
                </a:lnTo>
                <a:lnTo>
                  <a:pt x="5731207" y="136624"/>
                </a:lnTo>
                <a:lnTo>
                  <a:pt x="5744896" y="126153"/>
                </a:lnTo>
                <a:close/>
              </a:path>
              <a:path w="6006465" h="1509395">
                <a:moveTo>
                  <a:pt x="5658130" y="115682"/>
                </a:moveTo>
                <a:lnTo>
                  <a:pt x="5645032" y="115682"/>
                </a:lnTo>
                <a:lnTo>
                  <a:pt x="5636146" y="126153"/>
                </a:lnTo>
                <a:lnTo>
                  <a:pt x="5646524" y="126153"/>
                </a:lnTo>
                <a:lnTo>
                  <a:pt x="5658130" y="115682"/>
                </a:lnTo>
                <a:close/>
              </a:path>
              <a:path w="6006465" h="1509395">
                <a:moveTo>
                  <a:pt x="5700742" y="115682"/>
                </a:moveTo>
                <a:lnTo>
                  <a:pt x="5700109" y="115682"/>
                </a:lnTo>
                <a:lnTo>
                  <a:pt x="5690475" y="126153"/>
                </a:lnTo>
                <a:lnTo>
                  <a:pt x="5700742" y="115682"/>
                </a:lnTo>
                <a:close/>
              </a:path>
              <a:path w="6006465" h="1509395">
                <a:moveTo>
                  <a:pt x="5719544" y="115682"/>
                </a:moveTo>
                <a:lnTo>
                  <a:pt x="5703878" y="115682"/>
                </a:lnTo>
                <a:lnTo>
                  <a:pt x="5702622" y="126153"/>
                </a:lnTo>
                <a:lnTo>
                  <a:pt x="5719544" y="115682"/>
                </a:lnTo>
                <a:close/>
              </a:path>
              <a:path w="6006465" h="1509395">
                <a:moveTo>
                  <a:pt x="5725587" y="115682"/>
                </a:moveTo>
                <a:lnTo>
                  <a:pt x="5720736" y="115682"/>
                </a:lnTo>
                <a:lnTo>
                  <a:pt x="5715501" y="126153"/>
                </a:lnTo>
                <a:lnTo>
                  <a:pt x="5725304" y="126153"/>
                </a:lnTo>
                <a:lnTo>
                  <a:pt x="5725587" y="115682"/>
                </a:lnTo>
                <a:close/>
              </a:path>
              <a:path w="6006465" h="1509395">
                <a:moveTo>
                  <a:pt x="5758222" y="115682"/>
                </a:moveTo>
                <a:lnTo>
                  <a:pt x="5738311" y="115682"/>
                </a:lnTo>
                <a:lnTo>
                  <a:pt x="5733406" y="126153"/>
                </a:lnTo>
                <a:lnTo>
                  <a:pt x="5760730" y="126153"/>
                </a:lnTo>
                <a:lnTo>
                  <a:pt x="5758222" y="115682"/>
                </a:lnTo>
                <a:close/>
              </a:path>
              <a:path w="6006465" h="1509395">
                <a:moveTo>
                  <a:pt x="5664122" y="105211"/>
                </a:moveTo>
                <a:lnTo>
                  <a:pt x="5650202" y="105211"/>
                </a:lnTo>
                <a:lnTo>
                  <a:pt x="5641810" y="115682"/>
                </a:lnTo>
                <a:lnTo>
                  <a:pt x="5655293" y="115682"/>
                </a:lnTo>
                <a:lnTo>
                  <a:pt x="5664122" y="105211"/>
                </a:lnTo>
                <a:close/>
              </a:path>
              <a:path w="6006465" h="1509395">
                <a:moveTo>
                  <a:pt x="5758055" y="105211"/>
                </a:moveTo>
                <a:lnTo>
                  <a:pt x="5721875" y="105211"/>
                </a:lnTo>
                <a:lnTo>
                  <a:pt x="5700742" y="115682"/>
                </a:lnTo>
                <a:lnTo>
                  <a:pt x="5745809" y="115682"/>
                </a:lnTo>
                <a:lnTo>
                  <a:pt x="5751658" y="111167"/>
                </a:lnTo>
                <a:lnTo>
                  <a:pt x="5758055" y="105211"/>
                </a:lnTo>
                <a:close/>
              </a:path>
              <a:path w="6006465" h="1509395">
                <a:moveTo>
                  <a:pt x="5767824" y="98758"/>
                </a:moveTo>
                <a:lnTo>
                  <a:pt x="5751658" y="111167"/>
                </a:lnTo>
                <a:lnTo>
                  <a:pt x="5746809" y="115682"/>
                </a:lnTo>
                <a:lnTo>
                  <a:pt x="5757280" y="115682"/>
                </a:lnTo>
                <a:lnTo>
                  <a:pt x="5767122" y="105211"/>
                </a:lnTo>
                <a:lnTo>
                  <a:pt x="5762391" y="105211"/>
                </a:lnTo>
                <a:lnTo>
                  <a:pt x="5767824" y="98758"/>
                </a:lnTo>
                <a:close/>
              </a:path>
              <a:path w="6006465" h="1509395">
                <a:moveTo>
                  <a:pt x="5794525" y="105211"/>
                </a:moveTo>
                <a:lnTo>
                  <a:pt x="5774059" y="105211"/>
                </a:lnTo>
                <a:lnTo>
                  <a:pt x="5772165" y="115682"/>
                </a:lnTo>
                <a:lnTo>
                  <a:pt x="5781258" y="115682"/>
                </a:lnTo>
                <a:lnTo>
                  <a:pt x="5794525" y="105211"/>
                </a:lnTo>
                <a:close/>
              </a:path>
              <a:path w="6006465" h="1509395">
                <a:moveTo>
                  <a:pt x="5759374" y="105211"/>
                </a:moveTo>
                <a:lnTo>
                  <a:pt x="5758055" y="105211"/>
                </a:lnTo>
                <a:lnTo>
                  <a:pt x="5751658" y="111167"/>
                </a:lnTo>
                <a:lnTo>
                  <a:pt x="5759374" y="105211"/>
                </a:lnTo>
                <a:close/>
              </a:path>
              <a:path w="6006465" h="1509395">
                <a:moveTo>
                  <a:pt x="5640739" y="105211"/>
                </a:moveTo>
                <a:lnTo>
                  <a:pt x="5635399" y="105211"/>
                </a:lnTo>
                <a:lnTo>
                  <a:pt x="5635562" y="107248"/>
                </a:lnTo>
                <a:lnTo>
                  <a:pt x="5640739" y="105211"/>
                </a:lnTo>
                <a:close/>
              </a:path>
              <a:path w="6006465" h="1509395">
                <a:moveTo>
                  <a:pt x="5656550" y="94740"/>
                </a:moveTo>
                <a:lnTo>
                  <a:pt x="5655036" y="94740"/>
                </a:lnTo>
                <a:lnTo>
                  <a:pt x="5647128" y="105211"/>
                </a:lnTo>
                <a:lnTo>
                  <a:pt x="5657178" y="105211"/>
                </a:lnTo>
                <a:lnTo>
                  <a:pt x="5656550" y="94740"/>
                </a:lnTo>
                <a:close/>
              </a:path>
              <a:path w="6006465" h="1509395">
                <a:moveTo>
                  <a:pt x="5666497" y="94740"/>
                </a:moveTo>
                <a:lnTo>
                  <a:pt x="5657178" y="105211"/>
                </a:lnTo>
                <a:lnTo>
                  <a:pt x="5658330" y="105211"/>
                </a:lnTo>
                <a:lnTo>
                  <a:pt x="5666497" y="94740"/>
                </a:lnTo>
                <a:close/>
              </a:path>
              <a:path w="6006465" h="1509395">
                <a:moveTo>
                  <a:pt x="5697805" y="94740"/>
                </a:moveTo>
                <a:lnTo>
                  <a:pt x="5669303" y="94740"/>
                </a:lnTo>
                <a:lnTo>
                  <a:pt x="5658330" y="105211"/>
                </a:lnTo>
                <a:lnTo>
                  <a:pt x="5683146" y="105211"/>
                </a:lnTo>
                <a:lnTo>
                  <a:pt x="5697805" y="94740"/>
                </a:lnTo>
                <a:close/>
              </a:path>
              <a:path w="6006465" h="1509395">
                <a:moveTo>
                  <a:pt x="5696420" y="100512"/>
                </a:moveTo>
                <a:lnTo>
                  <a:pt x="5689687" y="105211"/>
                </a:lnTo>
                <a:lnTo>
                  <a:pt x="5695292" y="105211"/>
                </a:lnTo>
                <a:lnTo>
                  <a:pt x="5696420" y="100512"/>
                </a:lnTo>
                <a:close/>
              </a:path>
              <a:path w="6006465" h="1509395">
                <a:moveTo>
                  <a:pt x="5757882" y="94740"/>
                </a:moveTo>
                <a:lnTo>
                  <a:pt x="5751390" y="94740"/>
                </a:lnTo>
                <a:lnTo>
                  <a:pt x="5750447" y="105211"/>
                </a:lnTo>
                <a:lnTo>
                  <a:pt x="5752597" y="105211"/>
                </a:lnTo>
                <a:lnTo>
                  <a:pt x="5757882" y="94740"/>
                </a:lnTo>
                <a:close/>
              </a:path>
              <a:path w="6006465" h="1509395">
                <a:moveTo>
                  <a:pt x="5830262" y="94740"/>
                </a:moveTo>
                <a:lnTo>
                  <a:pt x="5795708" y="94740"/>
                </a:lnTo>
                <a:lnTo>
                  <a:pt x="5800943" y="105211"/>
                </a:lnTo>
                <a:lnTo>
                  <a:pt x="5812813" y="105211"/>
                </a:lnTo>
                <a:lnTo>
                  <a:pt x="5830262" y="94740"/>
                </a:lnTo>
                <a:close/>
              </a:path>
              <a:path w="6006465" h="1509395">
                <a:moveTo>
                  <a:pt x="5721067" y="84269"/>
                </a:moveTo>
                <a:lnTo>
                  <a:pt x="5693448" y="84269"/>
                </a:lnTo>
                <a:lnTo>
                  <a:pt x="5680070" y="94740"/>
                </a:lnTo>
                <a:lnTo>
                  <a:pt x="5697805" y="94740"/>
                </a:lnTo>
                <a:lnTo>
                  <a:pt x="5696420" y="100512"/>
                </a:lnTo>
                <a:lnTo>
                  <a:pt x="5704690" y="94740"/>
                </a:lnTo>
                <a:lnTo>
                  <a:pt x="5721067" y="84269"/>
                </a:lnTo>
                <a:close/>
              </a:path>
              <a:path w="6006465" h="1509395">
                <a:moveTo>
                  <a:pt x="5773084" y="94740"/>
                </a:moveTo>
                <a:lnTo>
                  <a:pt x="5771206" y="94740"/>
                </a:lnTo>
                <a:lnTo>
                  <a:pt x="5767824" y="98758"/>
                </a:lnTo>
                <a:lnTo>
                  <a:pt x="5773084" y="94740"/>
                </a:lnTo>
                <a:close/>
              </a:path>
              <a:path w="6006465" h="1509395">
                <a:moveTo>
                  <a:pt x="5682657" y="84269"/>
                </a:moveTo>
                <a:lnTo>
                  <a:pt x="5677596" y="84269"/>
                </a:lnTo>
                <a:lnTo>
                  <a:pt x="5670970" y="94740"/>
                </a:lnTo>
                <a:lnTo>
                  <a:pt x="5677793" y="94740"/>
                </a:lnTo>
                <a:lnTo>
                  <a:pt x="5682657" y="84269"/>
                </a:lnTo>
                <a:close/>
              </a:path>
              <a:path w="6006465" h="1509395">
                <a:moveTo>
                  <a:pt x="5835811" y="73798"/>
                </a:moveTo>
                <a:lnTo>
                  <a:pt x="5799988" y="73798"/>
                </a:lnTo>
                <a:lnTo>
                  <a:pt x="5790464" y="84269"/>
                </a:lnTo>
                <a:lnTo>
                  <a:pt x="5788483" y="84269"/>
                </a:lnTo>
                <a:lnTo>
                  <a:pt x="5779707" y="94740"/>
                </a:lnTo>
                <a:lnTo>
                  <a:pt x="5793195" y="94740"/>
                </a:lnTo>
                <a:lnTo>
                  <a:pt x="5815504" y="84269"/>
                </a:lnTo>
                <a:lnTo>
                  <a:pt x="5835811" y="73798"/>
                </a:lnTo>
                <a:close/>
              </a:path>
              <a:path w="6006465" h="1509395">
                <a:moveTo>
                  <a:pt x="5823979" y="84269"/>
                </a:moveTo>
                <a:lnTo>
                  <a:pt x="5814137" y="94740"/>
                </a:lnTo>
                <a:lnTo>
                  <a:pt x="5815707" y="94740"/>
                </a:lnTo>
                <a:lnTo>
                  <a:pt x="5823979" y="84269"/>
                </a:lnTo>
                <a:close/>
              </a:path>
              <a:path w="6006465" h="1509395">
                <a:moveTo>
                  <a:pt x="5836008" y="84269"/>
                </a:moveTo>
                <a:lnTo>
                  <a:pt x="5832238" y="84269"/>
                </a:lnTo>
                <a:lnTo>
                  <a:pt x="5824540" y="94740"/>
                </a:lnTo>
                <a:lnTo>
                  <a:pt x="5830254" y="94740"/>
                </a:lnTo>
                <a:lnTo>
                  <a:pt x="5836008" y="84269"/>
                </a:lnTo>
                <a:close/>
              </a:path>
              <a:path w="6006465" h="1509395">
                <a:moveTo>
                  <a:pt x="5706601" y="73798"/>
                </a:moveTo>
                <a:lnTo>
                  <a:pt x="5705518" y="73798"/>
                </a:lnTo>
                <a:lnTo>
                  <a:pt x="5700004" y="84269"/>
                </a:lnTo>
                <a:lnTo>
                  <a:pt x="5706601" y="73798"/>
                </a:lnTo>
                <a:close/>
              </a:path>
              <a:path w="6006465" h="1509395">
                <a:moveTo>
                  <a:pt x="5718537" y="73798"/>
                </a:moveTo>
                <a:lnTo>
                  <a:pt x="5706601" y="73798"/>
                </a:lnTo>
                <a:lnTo>
                  <a:pt x="5709114" y="84269"/>
                </a:lnTo>
                <a:lnTo>
                  <a:pt x="5721050" y="84269"/>
                </a:lnTo>
                <a:lnTo>
                  <a:pt x="5718537" y="73798"/>
                </a:lnTo>
                <a:close/>
              </a:path>
              <a:path w="6006465" h="1509395">
                <a:moveTo>
                  <a:pt x="5724973" y="81713"/>
                </a:moveTo>
                <a:lnTo>
                  <a:pt x="5721067" y="84269"/>
                </a:lnTo>
                <a:lnTo>
                  <a:pt x="5724820" y="84269"/>
                </a:lnTo>
                <a:lnTo>
                  <a:pt x="5724973" y="81713"/>
                </a:lnTo>
                <a:close/>
              </a:path>
              <a:path w="6006465" h="1509395">
                <a:moveTo>
                  <a:pt x="5752371" y="73798"/>
                </a:moveTo>
                <a:lnTo>
                  <a:pt x="5741866" y="73798"/>
                </a:lnTo>
                <a:lnTo>
                  <a:pt x="5739937" y="84269"/>
                </a:lnTo>
                <a:lnTo>
                  <a:pt x="5750312" y="84269"/>
                </a:lnTo>
                <a:lnTo>
                  <a:pt x="5752371" y="73798"/>
                </a:lnTo>
                <a:close/>
              </a:path>
              <a:path w="6006465" h="1509395">
                <a:moveTo>
                  <a:pt x="5849528" y="73798"/>
                </a:moveTo>
                <a:lnTo>
                  <a:pt x="5840466" y="84269"/>
                </a:lnTo>
                <a:lnTo>
                  <a:pt x="5843705" y="84269"/>
                </a:lnTo>
                <a:lnTo>
                  <a:pt x="5849528" y="73798"/>
                </a:lnTo>
                <a:close/>
              </a:path>
              <a:path w="6006465" h="1509395">
                <a:moveTo>
                  <a:pt x="5879684" y="73798"/>
                </a:moveTo>
                <a:lnTo>
                  <a:pt x="5857237" y="73798"/>
                </a:lnTo>
                <a:lnTo>
                  <a:pt x="5846788" y="84269"/>
                </a:lnTo>
                <a:lnTo>
                  <a:pt x="5868256" y="84269"/>
                </a:lnTo>
                <a:lnTo>
                  <a:pt x="5879684" y="73798"/>
                </a:lnTo>
                <a:close/>
              </a:path>
              <a:path w="6006465" h="1509395">
                <a:moveTo>
                  <a:pt x="5737071" y="73798"/>
                </a:moveTo>
                <a:lnTo>
                  <a:pt x="5725448" y="73798"/>
                </a:lnTo>
                <a:lnTo>
                  <a:pt x="5724973" y="81713"/>
                </a:lnTo>
                <a:lnTo>
                  <a:pt x="5737071" y="73798"/>
                </a:lnTo>
                <a:close/>
              </a:path>
              <a:path w="6006465" h="1509395">
                <a:moveTo>
                  <a:pt x="5773195" y="63327"/>
                </a:moveTo>
                <a:lnTo>
                  <a:pt x="5757072" y="63327"/>
                </a:lnTo>
                <a:lnTo>
                  <a:pt x="5751730" y="73798"/>
                </a:lnTo>
                <a:lnTo>
                  <a:pt x="5771206" y="73798"/>
                </a:lnTo>
                <a:lnTo>
                  <a:pt x="5773195" y="63327"/>
                </a:lnTo>
                <a:close/>
              </a:path>
              <a:path w="6006465" h="1509395">
                <a:moveTo>
                  <a:pt x="5826178" y="63327"/>
                </a:moveTo>
                <a:lnTo>
                  <a:pt x="5825759" y="63327"/>
                </a:lnTo>
                <a:lnTo>
                  <a:pt x="5811377" y="73798"/>
                </a:lnTo>
                <a:lnTo>
                  <a:pt x="5819686" y="73798"/>
                </a:lnTo>
                <a:lnTo>
                  <a:pt x="5826178" y="63327"/>
                </a:lnTo>
                <a:close/>
              </a:path>
              <a:path w="6006465" h="1509395">
                <a:moveTo>
                  <a:pt x="5863036" y="63327"/>
                </a:moveTo>
                <a:lnTo>
                  <a:pt x="5839579" y="63327"/>
                </a:lnTo>
                <a:lnTo>
                  <a:pt x="5827121" y="73798"/>
                </a:lnTo>
                <a:lnTo>
                  <a:pt x="5847509" y="73798"/>
                </a:lnTo>
                <a:lnTo>
                  <a:pt x="5863036" y="63327"/>
                </a:lnTo>
                <a:close/>
              </a:path>
              <a:path w="6006465" h="1509395">
                <a:moveTo>
                  <a:pt x="5877569" y="64666"/>
                </a:moveTo>
                <a:lnTo>
                  <a:pt x="5869744" y="73798"/>
                </a:lnTo>
                <a:lnTo>
                  <a:pt x="5870994" y="73798"/>
                </a:lnTo>
                <a:lnTo>
                  <a:pt x="5877569" y="64666"/>
                </a:lnTo>
                <a:close/>
              </a:path>
              <a:path w="6006465" h="1509395">
                <a:moveTo>
                  <a:pt x="5878514" y="63563"/>
                </a:moveTo>
                <a:lnTo>
                  <a:pt x="5877569" y="64666"/>
                </a:lnTo>
                <a:lnTo>
                  <a:pt x="5870994" y="73798"/>
                </a:lnTo>
                <a:lnTo>
                  <a:pt x="5878312" y="66090"/>
                </a:lnTo>
                <a:lnTo>
                  <a:pt x="5878514" y="63563"/>
                </a:lnTo>
                <a:close/>
              </a:path>
              <a:path w="6006465" h="1509395">
                <a:moveTo>
                  <a:pt x="5878312" y="66090"/>
                </a:moveTo>
                <a:lnTo>
                  <a:pt x="5870994" y="73798"/>
                </a:lnTo>
                <a:lnTo>
                  <a:pt x="5877695" y="73798"/>
                </a:lnTo>
                <a:lnTo>
                  <a:pt x="5878312" y="66090"/>
                </a:lnTo>
                <a:close/>
              </a:path>
              <a:path w="6006465" h="1509395">
                <a:moveTo>
                  <a:pt x="5880934" y="63327"/>
                </a:moveTo>
                <a:lnTo>
                  <a:pt x="5878716" y="63327"/>
                </a:lnTo>
                <a:lnTo>
                  <a:pt x="5878514" y="63563"/>
                </a:lnTo>
                <a:lnTo>
                  <a:pt x="5878312" y="66090"/>
                </a:lnTo>
                <a:lnTo>
                  <a:pt x="5880934" y="63327"/>
                </a:lnTo>
                <a:close/>
              </a:path>
              <a:path w="6006465" h="1509395">
                <a:moveTo>
                  <a:pt x="5878533" y="63327"/>
                </a:moveTo>
                <a:lnTo>
                  <a:pt x="5877569" y="64666"/>
                </a:lnTo>
                <a:lnTo>
                  <a:pt x="5878514" y="63563"/>
                </a:lnTo>
                <a:lnTo>
                  <a:pt x="5878533" y="63327"/>
                </a:lnTo>
                <a:close/>
              </a:path>
              <a:path w="6006465" h="1509395">
                <a:moveTo>
                  <a:pt x="5775342" y="52857"/>
                </a:moveTo>
                <a:lnTo>
                  <a:pt x="5763994" y="52857"/>
                </a:lnTo>
                <a:lnTo>
                  <a:pt x="5758773" y="63327"/>
                </a:lnTo>
                <a:lnTo>
                  <a:pt x="5775780" y="63327"/>
                </a:lnTo>
                <a:lnTo>
                  <a:pt x="5775342" y="52857"/>
                </a:lnTo>
                <a:close/>
              </a:path>
              <a:path w="6006465" h="1509395">
                <a:moveTo>
                  <a:pt x="5784504" y="52857"/>
                </a:moveTo>
                <a:lnTo>
                  <a:pt x="5775780" y="63327"/>
                </a:lnTo>
                <a:lnTo>
                  <a:pt x="5783562" y="63327"/>
                </a:lnTo>
                <a:lnTo>
                  <a:pt x="5784504" y="52857"/>
                </a:lnTo>
                <a:close/>
              </a:path>
              <a:path w="6006465" h="1509395">
                <a:moveTo>
                  <a:pt x="5865863" y="52857"/>
                </a:moveTo>
                <a:lnTo>
                  <a:pt x="5852669" y="52857"/>
                </a:lnTo>
                <a:lnTo>
                  <a:pt x="5852161" y="63327"/>
                </a:lnTo>
                <a:lnTo>
                  <a:pt x="5856961" y="63327"/>
                </a:lnTo>
                <a:lnTo>
                  <a:pt x="5865863" y="52857"/>
                </a:lnTo>
                <a:close/>
              </a:path>
              <a:path w="6006465" h="1509395">
                <a:moveTo>
                  <a:pt x="5894658" y="52857"/>
                </a:moveTo>
                <a:lnTo>
                  <a:pt x="5865863" y="52857"/>
                </a:lnTo>
                <a:lnTo>
                  <a:pt x="5858882" y="63327"/>
                </a:lnTo>
                <a:lnTo>
                  <a:pt x="5879661" y="63327"/>
                </a:lnTo>
                <a:lnTo>
                  <a:pt x="5894658" y="52857"/>
                </a:lnTo>
                <a:close/>
              </a:path>
              <a:path w="6006465" h="1509395">
                <a:moveTo>
                  <a:pt x="5935285" y="52857"/>
                </a:moveTo>
                <a:lnTo>
                  <a:pt x="5920416" y="52857"/>
                </a:lnTo>
                <a:lnTo>
                  <a:pt x="5910678" y="63327"/>
                </a:lnTo>
                <a:lnTo>
                  <a:pt x="5930154" y="63327"/>
                </a:lnTo>
                <a:lnTo>
                  <a:pt x="5935285" y="52857"/>
                </a:lnTo>
                <a:close/>
              </a:path>
              <a:path w="6006465" h="1509395">
                <a:moveTo>
                  <a:pt x="5903713" y="42386"/>
                </a:moveTo>
                <a:lnTo>
                  <a:pt x="5901166" y="42386"/>
                </a:lnTo>
                <a:lnTo>
                  <a:pt x="5888794" y="52857"/>
                </a:lnTo>
                <a:lnTo>
                  <a:pt x="5901765" y="52857"/>
                </a:lnTo>
                <a:lnTo>
                  <a:pt x="5903713" y="42386"/>
                </a:lnTo>
                <a:close/>
              </a:path>
              <a:path w="6006465" h="1509395">
                <a:moveTo>
                  <a:pt x="5950363" y="42386"/>
                </a:moveTo>
                <a:lnTo>
                  <a:pt x="5936122" y="52857"/>
                </a:lnTo>
                <a:lnTo>
                  <a:pt x="5950533" y="52857"/>
                </a:lnTo>
                <a:lnTo>
                  <a:pt x="5950363" y="42386"/>
                </a:lnTo>
                <a:close/>
              </a:path>
              <a:path w="6006465" h="1509395">
                <a:moveTo>
                  <a:pt x="5912856" y="31915"/>
                </a:moveTo>
                <a:lnTo>
                  <a:pt x="5903139" y="42386"/>
                </a:lnTo>
                <a:lnTo>
                  <a:pt x="5913100" y="42386"/>
                </a:lnTo>
                <a:lnTo>
                  <a:pt x="5912856" y="31915"/>
                </a:lnTo>
                <a:close/>
              </a:path>
              <a:path w="6006465" h="1509395">
                <a:moveTo>
                  <a:pt x="5927536" y="31915"/>
                </a:moveTo>
                <a:lnTo>
                  <a:pt x="5914462" y="42386"/>
                </a:lnTo>
                <a:lnTo>
                  <a:pt x="5924709" y="42386"/>
                </a:lnTo>
                <a:lnTo>
                  <a:pt x="5927536" y="31915"/>
                </a:lnTo>
                <a:close/>
              </a:path>
              <a:path w="6006465" h="1509395">
                <a:moveTo>
                  <a:pt x="5968425" y="21444"/>
                </a:moveTo>
                <a:lnTo>
                  <a:pt x="5951408" y="21444"/>
                </a:lnTo>
                <a:lnTo>
                  <a:pt x="5938491" y="31915"/>
                </a:lnTo>
                <a:lnTo>
                  <a:pt x="5929521" y="42386"/>
                </a:lnTo>
                <a:lnTo>
                  <a:pt x="5934342" y="42386"/>
                </a:lnTo>
                <a:lnTo>
                  <a:pt x="5952424" y="31915"/>
                </a:lnTo>
                <a:lnTo>
                  <a:pt x="5968425" y="21444"/>
                </a:lnTo>
                <a:close/>
              </a:path>
              <a:path w="6006465" h="1509395">
                <a:moveTo>
                  <a:pt x="5970061" y="10973"/>
                </a:moveTo>
                <a:lnTo>
                  <a:pt x="5961421" y="21444"/>
                </a:lnTo>
                <a:lnTo>
                  <a:pt x="5977700" y="21444"/>
                </a:lnTo>
                <a:lnTo>
                  <a:pt x="5970061" y="10973"/>
                </a:lnTo>
                <a:close/>
              </a:path>
              <a:path w="6006465" h="1509395">
                <a:moveTo>
                  <a:pt x="5997063" y="0"/>
                </a:moveTo>
                <a:lnTo>
                  <a:pt x="5987281" y="4889"/>
                </a:lnTo>
                <a:lnTo>
                  <a:pt x="5988228" y="6753"/>
                </a:lnTo>
                <a:lnTo>
                  <a:pt x="5991630" y="8154"/>
                </a:lnTo>
                <a:lnTo>
                  <a:pt x="5989210" y="11654"/>
                </a:lnTo>
                <a:lnTo>
                  <a:pt x="6005859" y="5444"/>
                </a:lnTo>
                <a:lnTo>
                  <a:pt x="6003363" y="4414"/>
                </a:lnTo>
                <a:lnTo>
                  <a:pt x="5996356" y="4414"/>
                </a:lnTo>
                <a:lnTo>
                  <a:pt x="5992783" y="3932"/>
                </a:lnTo>
                <a:lnTo>
                  <a:pt x="5997063" y="0"/>
                </a:lnTo>
                <a:close/>
              </a:path>
              <a:path w="6006465" h="1509395">
                <a:moveTo>
                  <a:pt x="6002482" y="4050"/>
                </a:moveTo>
                <a:lnTo>
                  <a:pt x="5996356" y="4414"/>
                </a:lnTo>
                <a:lnTo>
                  <a:pt x="6003363" y="4414"/>
                </a:lnTo>
                <a:lnTo>
                  <a:pt x="6002482" y="4050"/>
                </a:lnTo>
                <a:close/>
              </a:path>
              <a:path w="6006465" h="1509395">
                <a:moveTo>
                  <a:pt x="31487" y="1500247"/>
                </a:moveTo>
                <a:lnTo>
                  <a:pt x="21109" y="1500247"/>
                </a:lnTo>
                <a:lnTo>
                  <a:pt x="22952" y="1502079"/>
                </a:lnTo>
                <a:lnTo>
                  <a:pt x="29234" y="1509252"/>
                </a:lnTo>
                <a:lnTo>
                  <a:pt x="38511" y="1503818"/>
                </a:lnTo>
                <a:lnTo>
                  <a:pt x="29928" y="1502372"/>
                </a:lnTo>
                <a:lnTo>
                  <a:pt x="31487" y="1500247"/>
                </a:lnTo>
                <a:close/>
              </a:path>
              <a:path w="6006465" h="1509395">
                <a:moveTo>
                  <a:pt x="12092" y="1498732"/>
                </a:moveTo>
                <a:lnTo>
                  <a:pt x="3999" y="1499378"/>
                </a:lnTo>
                <a:lnTo>
                  <a:pt x="0" y="1502990"/>
                </a:lnTo>
                <a:lnTo>
                  <a:pt x="11507" y="1507838"/>
                </a:lnTo>
                <a:lnTo>
                  <a:pt x="15352" y="1504236"/>
                </a:lnTo>
                <a:lnTo>
                  <a:pt x="7266" y="1504236"/>
                </a:lnTo>
                <a:lnTo>
                  <a:pt x="14648" y="1501483"/>
                </a:lnTo>
                <a:lnTo>
                  <a:pt x="21109" y="1500247"/>
                </a:lnTo>
                <a:lnTo>
                  <a:pt x="31487" y="1500247"/>
                </a:lnTo>
                <a:lnTo>
                  <a:pt x="31644" y="1500034"/>
                </a:lnTo>
                <a:lnTo>
                  <a:pt x="33495" y="1498827"/>
                </a:lnTo>
                <a:lnTo>
                  <a:pt x="20266" y="1498827"/>
                </a:lnTo>
                <a:lnTo>
                  <a:pt x="12092" y="1498732"/>
                </a:lnTo>
                <a:close/>
              </a:path>
              <a:path w="6006465" h="1509395">
                <a:moveTo>
                  <a:pt x="15989" y="1503640"/>
                </a:moveTo>
                <a:lnTo>
                  <a:pt x="7266" y="1504236"/>
                </a:lnTo>
                <a:lnTo>
                  <a:pt x="15352" y="1504236"/>
                </a:lnTo>
                <a:lnTo>
                  <a:pt x="15989" y="1503640"/>
                </a:lnTo>
                <a:close/>
              </a:path>
              <a:path w="6006465" h="1509395">
                <a:moveTo>
                  <a:pt x="32197" y="1496289"/>
                </a:moveTo>
                <a:lnTo>
                  <a:pt x="27356" y="1498425"/>
                </a:lnTo>
                <a:lnTo>
                  <a:pt x="20266" y="1498827"/>
                </a:lnTo>
                <a:lnTo>
                  <a:pt x="33495" y="1498827"/>
                </a:lnTo>
                <a:lnTo>
                  <a:pt x="35215" y="1497705"/>
                </a:lnTo>
                <a:lnTo>
                  <a:pt x="32197" y="1496289"/>
                </a:lnTo>
                <a:close/>
              </a:path>
              <a:path w="6006465" h="1509395">
                <a:moveTo>
                  <a:pt x="61875" y="1495294"/>
                </a:moveTo>
                <a:lnTo>
                  <a:pt x="55694" y="1495294"/>
                </a:lnTo>
                <a:lnTo>
                  <a:pt x="54741" y="1496635"/>
                </a:lnTo>
                <a:lnTo>
                  <a:pt x="53767" y="1497797"/>
                </a:lnTo>
                <a:lnTo>
                  <a:pt x="50029" y="1498750"/>
                </a:lnTo>
                <a:lnTo>
                  <a:pt x="43496" y="1499200"/>
                </a:lnTo>
                <a:lnTo>
                  <a:pt x="46413" y="1501015"/>
                </a:lnTo>
                <a:lnTo>
                  <a:pt x="46360" y="1503470"/>
                </a:lnTo>
                <a:lnTo>
                  <a:pt x="50061" y="1503954"/>
                </a:lnTo>
                <a:lnTo>
                  <a:pt x="53604" y="1502332"/>
                </a:lnTo>
                <a:lnTo>
                  <a:pt x="61343" y="1500475"/>
                </a:lnTo>
                <a:lnTo>
                  <a:pt x="63017" y="1499969"/>
                </a:lnTo>
                <a:lnTo>
                  <a:pt x="54914" y="1499969"/>
                </a:lnTo>
                <a:lnTo>
                  <a:pt x="57778" y="1498648"/>
                </a:lnTo>
                <a:lnTo>
                  <a:pt x="64757" y="1496357"/>
                </a:lnTo>
                <a:lnTo>
                  <a:pt x="67062" y="1495786"/>
                </a:lnTo>
                <a:lnTo>
                  <a:pt x="63977" y="1495786"/>
                </a:lnTo>
                <a:lnTo>
                  <a:pt x="61875" y="1495294"/>
                </a:lnTo>
                <a:close/>
              </a:path>
              <a:path w="6006465" h="1509395">
                <a:moveTo>
                  <a:pt x="60469" y="1498739"/>
                </a:moveTo>
                <a:lnTo>
                  <a:pt x="54914" y="1499969"/>
                </a:lnTo>
                <a:lnTo>
                  <a:pt x="63017" y="1499969"/>
                </a:lnTo>
                <a:lnTo>
                  <a:pt x="66043" y="1499053"/>
                </a:lnTo>
                <a:lnTo>
                  <a:pt x="60469" y="1498739"/>
                </a:lnTo>
                <a:close/>
              </a:path>
              <a:path w="6006465" h="1509395">
                <a:moveTo>
                  <a:pt x="49893" y="1492488"/>
                </a:moveTo>
                <a:lnTo>
                  <a:pt x="48616" y="1495902"/>
                </a:lnTo>
                <a:lnTo>
                  <a:pt x="55694" y="1495294"/>
                </a:lnTo>
                <a:lnTo>
                  <a:pt x="61875" y="1495294"/>
                </a:lnTo>
                <a:lnTo>
                  <a:pt x="49893" y="1492488"/>
                </a:lnTo>
                <a:close/>
              </a:path>
              <a:path w="6006465" h="1509395">
                <a:moveTo>
                  <a:pt x="71547" y="1494677"/>
                </a:moveTo>
                <a:lnTo>
                  <a:pt x="63977" y="1495786"/>
                </a:lnTo>
                <a:lnTo>
                  <a:pt x="67062" y="1495786"/>
                </a:lnTo>
                <a:lnTo>
                  <a:pt x="71547" y="1494677"/>
                </a:lnTo>
                <a:close/>
              </a:path>
            </a:pathLst>
          </a:custGeom>
          <a:solidFill>
            <a:srgbClr val="CDFC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59729" y="8388479"/>
            <a:ext cx="378153" cy="51935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794631" y="8871365"/>
            <a:ext cx="3983020" cy="112436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33387" y="9279122"/>
            <a:ext cx="3975100" cy="1315085"/>
          </a:xfrm>
          <a:custGeom>
            <a:avLst/>
            <a:gdLst/>
            <a:ahLst/>
            <a:cxnLst/>
            <a:rect l="l" t="t" r="r" b="b"/>
            <a:pathLst>
              <a:path w="3975100" h="1315084">
                <a:moveTo>
                  <a:pt x="130687" y="1269917"/>
                </a:moveTo>
                <a:lnTo>
                  <a:pt x="124174" y="1269917"/>
                </a:lnTo>
                <a:lnTo>
                  <a:pt x="122383" y="1280388"/>
                </a:lnTo>
                <a:lnTo>
                  <a:pt x="129922" y="1280388"/>
                </a:lnTo>
                <a:lnTo>
                  <a:pt x="130687" y="1269917"/>
                </a:lnTo>
                <a:close/>
              </a:path>
              <a:path w="3975100" h="1315084">
                <a:moveTo>
                  <a:pt x="139599" y="1269917"/>
                </a:moveTo>
                <a:lnTo>
                  <a:pt x="137409" y="1269917"/>
                </a:lnTo>
                <a:lnTo>
                  <a:pt x="129922" y="1280388"/>
                </a:lnTo>
                <a:lnTo>
                  <a:pt x="132943" y="1280388"/>
                </a:lnTo>
                <a:lnTo>
                  <a:pt x="139599" y="1269917"/>
                </a:lnTo>
                <a:close/>
              </a:path>
              <a:path w="3975100" h="1315084">
                <a:moveTo>
                  <a:pt x="123797" y="1259446"/>
                </a:moveTo>
                <a:lnTo>
                  <a:pt x="114272" y="1259446"/>
                </a:lnTo>
                <a:lnTo>
                  <a:pt x="115193" y="1269917"/>
                </a:lnTo>
                <a:lnTo>
                  <a:pt x="122655" y="1269917"/>
                </a:lnTo>
                <a:lnTo>
                  <a:pt x="123797" y="1259446"/>
                </a:lnTo>
                <a:close/>
              </a:path>
              <a:path w="3975100" h="1315084">
                <a:moveTo>
                  <a:pt x="192758" y="1259446"/>
                </a:moveTo>
                <a:lnTo>
                  <a:pt x="144699" y="1259446"/>
                </a:lnTo>
                <a:lnTo>
                  <a:pt x="134529" y="1269917"/>
                </a:lnTo>
                <a:lnTo>
                  <a:pt x="177821" y="1269917"/>
                </a:lnTo>
                <a:lnTo>
                  <a:pt x="192758" y="1259446"/>
                </a:lnTo>
                <a:close/>
              </a:path>
              <a:path w="3975100" h="1315084">
                <a:moveTo>
                  <a:pt x="17873" y="1248975"/>
                </a:moveTo>
                <a:lnTo>
                  <a:pt x="0" y="1248975"/>
                </a:lnTo>
                <a:lnTo>
                  <a:pt x="4062" y="1259446"/>
                </a:lnTo>
                <a:lnTo>
                  <a:pt x="16772" y="1259446"/>
                </a:lnTo>
                <a:lnTo>
                  <a:pt x="17873" y="1248975"/>
                </a:lnTo>
                <a:close/>
              </a:path>
              <a:path w="3975100" h="1315084">
                <a:moveTo>
                  <a:pt x="25347" y="1248975"/>
                </a:moveTo>
                <a:lnTo>
                  <a:pt x="17873" y="1248975"/>
                </a:lnTo>
                <a:lnTo>
                  <a:pt x="23112" y="1259446"/>
                </a:lnTo>
                <a:lnTo>
                  <a:pt x="25347" y="1248975"/>
                </a:lnTo>
                <a:close/>
              </a:path>
              <a:path w="3975100" h="1315084">
                <a:moveTo>
                  <a:pt x="45611" y="1248975"/>
                </a:moveTo>
                <a:lnTo>
                  <a:pt x="43140" y="1248975"/>
                </a:lnTo>
                <a:lnTo>
                  <a:pt x="36292" y="1259446"/>
                </a:lnTo>
                <a:lnTo>
                  <a:pt x="45611" y="1248975"/>
                </a:lnTo>
                <a:close/>
              </a:path>
              <a:path w="3975100" h="1315084">
                <a:moveTo>
                  <a:pt x="119997" y="1254537"/>
                </a:moveTo>
                <a:lnTo>
                  <a:pt x="115054" y="1259446"/>
                </a:lnTo>
                <a:lnTo>
                  <a:pt x="117771" y="1259446"/>
                </a:lnTo>
                <a:lnTo>
                  <a:pt x="119997" y="1254537"/>
                </a:lnTo>
                <a:close/>
              </a:path>
              <a:path w="3975100" h="1315084">
                <a:moveTo>
                  <a:pt x="135022" y="1248975"/>
                </a:moveTo>
                <a:lnTo>
                  <a:pt x="125598" y="1248975"/>
                </a:lnTo>
                <a:lnTo>
                  <a:pt x="123407" y="1251151"/>
                </a:lnTo>
                <a:lnTo>
                  <a:pt x="126791" y="1259446"/>
                </a:lnTo>
                <a:lnTo>
                  <a:pt x="130896" y="1259446"/>
                </a:lnTo>
                <a:lnTo>
                  <a:pt x="135022" y="1248975"/>
                </a:lnTo>
                <a:close/>
              </a:path>
              <a:path w="3975100" h="1315084">
                <a:moveTo>
                  <a:pt x="153675" y="1248975"/>
                </a:moveTo>
                <a:lnTo>
                  <a:pt x="149859" y="1248975"/>
                </a:lnTo>
                <a:lnTo>
                  <a:pt x="146100" y="1259446"/>
                </a:lnTo>
                <a:lnTo>
                  <a:pt x="149820" y="1259446"/>
                </a:lnTo>
                <a:lnTo>
                  <a:pt x="153675" y="1248975"/>
                </a:lnTo>
                <a:close/>
              </a:path>
              <a:path w="3975100" h="1315084">
                <a:moveTo>
                  <a:pt x="199836" y="1248975"/>
                </a:moveTo>
                <a:lnTo>
                  <a:pt x="185774" y="1248975"/>
                </a:lnTo>
                <a:lnTo>
                  <a:pt x="179570" y="1259446"/>
                </a:lnTo>
                <a:lnTo>
                  <a:pt x="192810" y="1259446"/>
                </a:lnTo>
                <a:lnTo>
                  <a:pt x="199836" y="1248975"/>
                </a:lnTo>
                <a:close/>
              </a:path>
              <a:path w="3975100" h="1315084">
                <a:moveTo>
                  <a:pt x="216736" y="1248975"/>
                </a:moveTo>
                <a:lnTo>
                  <a:pt x="209553" y="1248975"/>
                </a:lnTo>
                <a:lnTo>
                  <a:pt x="207124" y="1259446"/>
                </a:lnTo>
                <a:lnTo>
                  <a:pt x="211742" y="1259446"/>
                </a:lnTo>
                <a:lnTo>
                  <a:pt x="216736" y="1248975"/>
                </a:lnTo>
                <a:close/>
              </a:path>
              <a:path w="3975100" h="1315084">
                <a:moveTo>
                  <a:pt x="122519" y="1248975"/>
                </a:moveTo>
                <a:lnTo>
                  <a:pt x="119997" y="1254537"/>
                </a:lnTo>
                <a:lnTo>
                  <a:pt x="123407" y="1251151"/>
                </a:lnTo>
                <a:lnTo>
                  <a:pt x="122519" y="1248975"/>
                </a:lnTo>
                <a:close/>
              </a:path>
              <a:path w="3975100" h="1315084">
                <a:moveTo>
                  <a:pt x="12795" y="1238504"/>
                </a:moveTo>
                <a:lnTo>
                  <a:pt x="5821" y="1238504"/>
                </a:lnTo>
                <a:lnTo>
                  <a:pt x="6135" y="1248975"/>
                </a:lnTo>
                <a:lnTo>
                  <a:pt x="12795" y="1238504"/>
                </a:lnTo>
                <a:close/>
              </a:path>
              <a:path w="3975100" h="1315084">
                <a:moveTo>
                  <a:pt x="18156" y="1238504"/>
                </a:moveTo>
                <a:lnTo>
                  <a:pt x="12795" y="1238504"/>
                </a:lnTo>
                <a:lnTo>
                  <a:pt x="14994" y="1248975"/>
                </a:lnTo>
                <a:lnTo>
                  <a:pt x="19674" y="1248975"/>
                </a:lnTo>
                <a:lnTo>
                  <a:pt x="18156" y="1238504"/>
                </a:lnTo>
                <a:close/>
              </a:path>
              <a:path w="3975100" h="1315084">
                <a:moveTo>
                  <a:pt x="58595" y="1238504"/>
                </a:moveTo>
                <a:lnTo>
                  <a:pt x="27171" y="1238504"/>
                </a:lnTo>
                <a:lnTo>
                  <a:pt x="19674" y="1248975"/>
                </a:lnTo>
                <a:lnTo>
                  <a:pt x="51349" y="1248975"/>
                </a:lnTo>
                <a:lnTo>
                  <a:pt x="58595" y="1238504"/>
                </a:lnTo>
                <a:close/>
              </a:path>
              <a:path w="3975100" h="1315084">
                <a:moveTo>
                  <a:pt x="63360" y="1238504"/>
                </a:moveTo>
                <a:lnTo>
                  <a:pt x="58595" y="1238504"/>
                </a:lnTo>
                <a:lnTo>
                  <a:pt x="56900" y="1248975"/>
                </a:lnTo>
                <a:lnTo>
                  <a:pt x="62928" y="1248975"/>
                </a:lnTo>
                <a:lnTo>
                  <a:pt x="63360" y="1238504"/>
                </a:lnTo>
                <a:close/>
              </a:path>
              <a:path w="3975100" h="1315084">
                <a:moveTo>
                  <a:pt x="74665" y="1238504"/>
                </a:moveTo>
                <a:lnTo>
                  <a:pt x="68726" y="1238504"/>
                </a:lnTo>
                <a:lnTo>
                  <a:pt x="70833" y="1248975"/>
                </a:lnTo>
                <a:lnTo>
                  <a:pt x="74091" y="1248975"/>
                </a:lnTo>
                <a:lnTo>
                  <a:pt x="74665" y="1238504"/>
                </a:lnTo>
                <a:close/>
              </a:path>
              <a:path w="3975100" h="1315084">
                <a:moveTo>
                  <a:pt x="91504" y="1238504"/>
                </a:moveTo>
                <a:lnTo>
                  <a:pt x="76552" y="1238504"/>
                </a:lnTo>
                <a:lnTo>
                  <a:pt x="79275" y="1248975"/>
                </a:lnTo>
                <a:lnTo>
                  <a:pt x="91504" y="1238504"/>
                </a:lnTo>
                <a:close/>
              </a:path>
              <a:path w="3975100" h="1315084">
                <a:moveTo>
                  <a:pt x="134341" y="1238504"/>
                </a:moveTo>
                <a:lnTo>
                  <a:pt x="127221" y="1238504"/>
                </a:lnTo>
                <a:lnTo>
                  <a:pt x="122991" y="1248975"/>
                </a:lnTo>
                <a:lnTo>
                  <a:pt x="128404" y="1248975"/>
                </a:lnTo>
                <a:lnTo>
                  <a:pt x="134341" y="1238504"/>
                </a:lnTo>
                <a:close/>
              </a:path>
              <a:path w="3975100" h="1315084">
                <a:moveTo>
                  <a:pt x="167628" y="1238504"/>
                </a:moveTo>
                <a:lnTo>
                  <a:pt x="134341" y="1238504"/>
                </a:lnTo>
                <a:lnTo>
                  <a:pt x="135524" y="1248975"/>
                </a:lnTo>
                <a:lnTo>
                  <a:pt x="161465" y="1248975"/>
                </a:lnTo>
                <a:lnTo>
                  <a:pt x="167628" y="1238504"/>
                </a:lnTo>
                <a:close/>
              </a:path>
              <a:path w="3975100" h="1315084">
                <a:moveTo>
                  <a:pt x="178664" y="1238504"/>
                </a:moveTo>
                <a:lnTo>
                  <a:pt x="167628" y="1238504"/>
                </a:lnTo>
                <a:lnTo>
                  <a:pt x="166455" y="1248975"/>
                </a:lnTo>
                <a:lnTo>
                  <a:pt x="173984" y="1248975"/>
                </a:lnTo>
                <a:lnTo>
                  <a:pt x="178664" y="1238504"/>
                </a:lnTo>
                <a:close/>
              </a:path>
              <a:path w="3975100" h="1315084">
                <a:moveTo>
                  <a:pt x="193419" y="1238504"/>
                </a:moveTo>
                <a:lnTo>
                  <a:pt x="178664" y="1238504"/>
                </a:lnTo>
                <a:lnTo>
                  <a:pt x="181146" y="1248975"/>
                </a:lnTo>
                <a:lnTo>
                  <a:pt x="189370" y="1248975"/>
                </a:lnTo>
                <a:lnTo>
                  <a:pt x="193419" y="1238504"/>
                </a:lnTo>
                <a:close/>
              </a:path>
              <a:path w="3975100" h="1315084">
                <a:moveTo>
                  <a:pt x="204846" y="1245981"/>
                </a:moveTo>
                <a:lnTo>
                  <a:pt x="200768" y="1248975"/>
                </a:lnTo>
                <a:lnTo>
                  <a:pt x="204548" y="1248975"/>
                </a:lnTo>
                <a:lnTo>
                  <a:pt x="204846" y="1245981"/>
                </a:lnTo>
                <a:close/>
              </a:path>
              <a:path w="3975100" h="1315084">
                <a:moveTo>
                  <a:pt x="209355" y="1242670"/>
                </a:moveTo>
                <a:lnTo>
                  <a:pt x="204846" y="1245981"/>
                </a:lnTo>
                <a:lnTo>
                  <a:pt x="204548" y="1248975"/>
                </a:lnTo>
                <a:lnTo>
                  <a:pt x="209355" y="1242670"/>
                </a:lnTo>
                <a:close/>
              </a:path>
              <a:path w="3975100" h="1315084">
                <a:moveTo>
                  <a:pt x="215030" y="1238504"/>
                </a:moveTo>
                <a:lnTo>
                  <a:pt x="209355" y="1242670"/>
                </a:lnTo>
                <a:lnTo>
                  <a:pt x="204548" y="1248975"/>
                </a:lnTo>
                <a:lnTo>
                  <a:pt x="213250" y="1248975"/>
                </a:lnTo>
                <a:lnTo>
                  <a:pt x="215030" y="1238504"/>
                </a:lnTo>
                <a:close/>
              </a:path>
              <a:path w="3975100" h="1315084">
                <a:moveTo>
                  <a:pt x="231867" y="1238504"/>
                </a:moveTo>
                <a:lnTo>
                  <a:pt x="218768" y="1238504"/>
                </a:lnTo>
                <a:lnTo>
                  <a:pt x="218349" y="1248975"/>
                </a:lnTo>
                <a:lnTo>
                  <a:pt x="224108" y="1248975"/>
                </a:lnTo>
                <a:lnTo>
                  <a:pt x="231867" y="1238504"/>
                </a:lnTo>
                <a:close/>
              </a:path>
              <a:path w="3975100" h="1315084">
                <a:moveTo>
                  <a:pt x="239929" y="1238504"/>
                </a:moveTo>
                <a:lnTo>
                  <a:pt x="231867" y="1238504"/>
                </a:lnTo>
                <a:lnTo>
                  <a:pt x="233081" y="1248975"/>
                </a:lnTo>
                <a:lnTo>
                  <a:pt x="236673" y="1248975"/>
                </a:lnTo>
                <a:lnTo>
                  <a:pt x="239929" y="1238504"/>
                </a:lnTo>
                <a:close/>
              </a:path>
              <a:path w="3975100" h="1315084">
                <a:moveTo>
                  <a:pt x="212532" y="1238504"/>
                </a:moveTo>
                <a:lnTo>
                  <a:pt x="205591" y="1238504"/>
                </a:lnTo>
                <a:lnTo>
                  <a:pt x="204846" y="1245981"/>
                </a:lnTo>
                <a:lnTo>
                  <a:pt x="209355" y="1242670"/>
                </a:lnTo>
                <a:lnTo>
                  <a:pt x="212532" y="1238504"/>
                </a:lnTo>
                <a:close/>
              </a:path>
              <a:path w="3975100" h="1315084">
                <a:moveTo>
                  <a:pt x="91159" y="1228033"/>
                </a:moveTo>
                <a:lnTo>
                  <a:pt x="59995" y="1228033"/>
                </a:lnTo>
                <a:lnTo>
                  <a:pt x="55568" y="1238504"/>
                </a:lnTo>
                <a:lnTo>
                  <a:pt x="78761" y="1238504"/>
                </a:lnTo>
                <a:lnTo>
                  <a:pt x="91159" y="1228033"/>
                </a:lnTo>
                <a:close/>
              </a:path>
              <a:path w="3975100" h="1315084">
                <a:moveTo>
                  <a:pt x="118768" y="1228033"/>
                </a:moveTo>
                <a:lnTo>
                  <a:pt x="91159" y="1228033"/>
                </a:lnTo>
                <a:lnTo>
                  <a:pt x="93054" y="1238504"/>
                </a:lnTo>
                <a:lnTo>
                  <a:pt x="107840" y="1238504"/>
                </a:lnTo>
                <a:lnTo>
                  <a:pt x="118768" y="1228033"/>
                </a:lnTo>
                <a:close/>
              </a:path>
              <a:path w="3975100" h="1315084">
                <a:moveTo>
                  <a:pt x="136091" y="1228033"/>
                </a:moveTo>
                <a:lnTo>
                  <a:pt x="123943" y="1228033"/>
                </a:lnTo>
                <a:lnTo>
                  <a:pt x="125685" y="1238504"/>
                </a:lnTo>
                <a:lnTo>
                  <a:pt x="129015" y="1238504"/>
                </a:lnTo>
                <a:lnTo>
                  <a:pt x="136091" y="1228033"/>
                </a:lnTo>
                <a:close/>
              </a:path>
              <a:path w="3975100" h="1315084">
                <a:moveTo>
                  <a:pt x="148885" y="1228033"/>
                </a:moveTo>
                <a:lnTo>
                  <a:pt x="143304" y="1228033"/>
                </a:lnTo>
                <a:lnTo>
                  <a:pt x="144550" y="1238504"/>
                </a:lnTo>
                <a:lnTo>
                  <a:pt x="148885" y="1228033"/>
                </a:lnTo>
                <a:close/>
              </a:path>
              <a:path w="3975100" h="1315084">
                <a:moveTo>
                  <a:pt x="159639" y="1228033"/>
                </a:moveTo>
                <a:lnTo>
                  <a:pt x="155649" y="1228033"/>
                </a:lnTo>
                <a:lnTo>
                  <a:pt x="146780" y="1238504"/>
                </a:lnTo>
                <a:lnTo>
                  <a:pt x="161618" y="1238504"/>
                </a:lnTo>
                <a:lnTo>
                  <a:pt x="159639" y="1228033"/>
                </a:lnTo>
                <a:close/>
              </a:path>
              <a:path w="3975100" h="1315084">
                <a:moveTo>
                  <a:pt x="232339" y="1228033"/>
                </a:moveTo>
                <a:lnTo>
                  <a:pt x="169251" y="1228033"/>
                </a:lnTo>
                <a:lnTo>
                  <a:pt x="161618" y="1238504"/>
                </a:lnTo>
                <a:lnTo>
                  <a:pt x="225867" y="1238504"/>
                </a:lnTo>
                <a:lnTo>
                  <a:pt x="232339" y="1228033"/>
                </a:lnTo>
                <a:close/>
              </a:path>
              <a:path w="3975100" h="1315084">
                <a:moveTo>
                  <a:pt x="246830" y="1228033"/>
                </a:moveTo>
                <a:lnTo>
                  <a:pt x="238930" y="1228033"/>
                </a:lnTo>
                <a:lnTo>
                  <a:pt x="232439" y="1238504"/>
                </a:lnTo>
                <a:lnTo>
                  <a:pt x="248840" y="1238504"/>
                </a:lnTo>
                <a:lnTo>
                  <a:pt x="246830" y="1228033"/>
                </a:lnTo>
                <a:close/>
              </a:path>
              <a:path w="3975100" h="1315084">
                <a:moveTo>
                  <a:pt x="272169" y="1228033"/>
                </a:moveTo>
                <a:lnTo>
                  <a:pt x="258859" y="1228033"/>
                </a:lnTo>
                <a:lnTo>
                  <a:pt x="248840" y="1238504"/>
                </a:lnTo>
                <a:lnTo>
                  <a:pt x="265106" y="1238504"/>
                </a:lnTo>
                <a:lnTo>
                  <a:pt x="272169" y="1228033"/>
                </a:lnTo>
                <a:close/>
              </a:path>
              <a:path w="3975100" h="1315084">
                <a:moveTo>
                  <a:pt x="285132" y="1228033"/>
                </a:moveTo>
                <a:lnTo>
                  <a:pt x="272169" y="1228033"/>
                </a:lnTo>
                <a:lnTo>
                  <a:pt x="270871" y="1238504"/>
                </a:lnTo>
                <a:lnTo>
                  <a:pt x="283069" y="1238504"/>
                </a:lnTo>
                <a:lnTo>
                  <a:pt x="285132" y="1228033"/>
                </a:lnTo>
                <a:close/>
              </a:path>
              <a:path w="3975100" h="1315084">
                <a:moveTo>
                  <a:pt x="308995" y="1228033"/>
                </a:moveTo>
                <a:lnTo>
                  <a:pt x="298558" y="1228033"/>
                </a:lnTo>
                <a:lnTo>
                  <a:pt x="289677" y="1238504"/>
                </a:lnTo>
                <a:lnTo>
                  <a:pt x="297044" y="1238504"/>
                </a:lnTo>
                <a:lnTo>
                  <a:pt x="308995" y="1228033"/>
                </a:lnTo>
                <a:close/>
              </a:path>
              <a:path w="3975100" h="1315084">
                <a:moveTo>
                  <a:pt x="61390" y="1217562"/>
                </a:moveTo>
                <a:lnTo>
                  <a:pt x="56940" y="1217562"/>
                </a:lnTo>
                <a:lnTo>
                  <a:pt x="50119" y="1228033"/>
                </a:lnTo>
                <a:lnTo>
                  <a:pt x="50553" y="1228033"/>
                </a:lnTo>
                <a:lnTo>
                  <a:pt x="61390" y="1217562"/>
                </a:lnTo>
                <a:close/>
              </a:path>
              <a:path w="3975100" h="1315084">
                <a:moveTo>
                  <a:pt x="71055" y="1217562"/>
                </a:moveTo>
                <a:lnTo>
                  <a:pt x="61390" y="1217562"/>
                </a:lnTo>
                <a:lnTo>
                  <a:pt x="61170" y="1228033"/>
                </a:lnTo>
                <a:lnTo>
                  <a:pt x="67852" y="1228033"/>
                </a:lnTo>
                <a:lnTo>
                  <a:pt x="71055" y="1217562"/>
                </a:lnTo>
                <a:close/>
              </a:path>
              <a:path w="3975100" h="1315084">
                <a:moveTo>
                  <a:pt x="140456" y="1217562"/>
                </a:moveTo>
                <a:lnTo>
                  <a:pt x="83746" y="1217562"/>
                </a:lnTo>
                <a:lnTo>
                  <a:pt x="76604" y="1228033"/>
                </a:lnTo>
                <a:lnTo>
                  <a:pt x="142665" y="1228033"/>
                </a:lnTo>
                <a:lnTo>
                  <a:pt x="140456" y="1217562"/>
                </a:lnTo>
                <a:close/>
              </a:path>
              <a:path w="3975100" h="1315084">
                <a:moveTo>
                  <a:pt x="152791" y="1217562"/>
                </a:moveTo>
                <a:lnTo>
                  <a:pt x="143294" y="1228033"/>
                </a:lnTo>
                <a:lnTo>
                  <a:pt x="149290" y="1228033"/>
                </a:lnTo>
                <a:lnTo>
                  <a:pt x="152791" y="1217562"/>
                </a:lnTo>
                <a:close/>
              </a:path>
              <a:path w="3975100" h="1315084">
                <a:moveTo>
                  <a:pt x="171335" y="1217562"/>
                </a:moveTo>
                <a:lnTo>
                  <a:pt x="155875" y="1228033"/>
                </a:lnTo>
                <a:lnTo>
                  <a:pt x="174612" y="1228033"/>
                </a:lnTo>
                <a:lnTo>
                  <a:pt x="171335" y="1217562"/>
                </a:lnTo>
                <a:close/>
              </a:path>
              <a:path w="3975100" h="1315084">
                <a:moveTo>
                  <a:pt x="249060" y="1217562"/>
                </a:moveTo>
                <a:lnTo>
                  <a:pt x="178868" y="1217562"/>
                </a:lnTo>
                <a:lnTo>
                  <a:pt x="179336" y="1228033"/>
                </a:lnTo>
                <a:lnTo>
                  <a:pt x="246169" y="1228033"/>
                </a:lnTo>
                <a:lnTo>
                  <a:pt x="249060" y="1217562"/>
                </a:lnTo>
                <a:close/>
              </a:path>
              <a:path w="3975100" h="1315084">
                <a:moveTo>
                  <a:pt x="284345" y="1217562"/>
                </a:moveTo>
                <a:lnTo>
                  <a:pt x="269469" y="1217562"/>
                </a:lnTo>
                <a:lnTo>
                  <a:pt x="264290" y="1228033"/>
                </a:lnTo>
                <a:lnTo>
                  <a:pt x="289649" y="1228033"/>
                </a:lnTo>
                <a:lnTo>
                  <a:pt x="284345" y="1217562"/>
                </a:lnTo>
                <a:close/>
              </a:path>
              <a:path w="3975100" h="1315084">
                <a:moveTo>
                  <a:pt x="301666" y="1217562"/>
                </a:moveTo>
                <a:lnTo>
                  <a:pt x="289540" y="1217562"/>
                </a:lnTo>
                <a:lnTo>
                  <a:pt x="293361" y="1228033"/>
                </a:lnTo>
                <a:lnTo>
                  <a:pt x="297081" y="1228033"/>
                </a:lnTo>
                <a:lnTo>
                  <a:pt x="301666" y="1217562"/>
                </a:lnTo>
                <a:close/>
              </a:path>
              <a:path w="3975100" h="1315084">
                <a:moveTo>
                  <a:pt x="300431" y="1227346"/>
                </a:moveTo>
                <a:lnTo>
                  <a:pt x="299488" y="1228033"/>
                </a:lnTo>
                <a:lnTo>
                  <a:pt x="299833" y="1228033"/>
                </a:lnTo>
                <a:lnTo>
                  <a:pt x="300431" y="1227346"/>
                </a:lnTo>
                <a:close/>
              </a:path>
              <a:path w="3975100" h="1315084">
                <a:moveTo>
                  <a:pt x="322021" y="1217562"/>
                </a:moveTo>
                <a:lnTo>
                  <a:pt x="313278" y="1228033"/>
                </a:lnTo>
                <a:lnTo>
                  <a:pt x="317581" y="1228033"/>
                </a:lnTo>
                <a:lnTo>
                  <a:pt x="322021" y="1217562"/>
                </a:lnTo>
                <a:close/>
              </a:path>
              <a:path w="3975100" h="1315084">
                <a:moveTo>
                  <a:pt x="337182" y="1217562"/>
                </a:moveTo>
                <a:lnTo>
                  <a:pt x="332722" y="1217562"/>
                </a:lnTo>
                <a:lnTo>
                  <a:pt x="330450" y="1228033"/>
                </a:lnTo>
                <a:lnTo>
                  <a:pt x="339896" y="1228033"/>
                </a:lnTo>
                <a:lnTo>
                  <a:pt x="337182" y="1217562"/>
                </a:lnTo>
                <a:close/>
              </a:path>
              <a:path w="3975100" h="1315084">
                <a:moveTo>
                  <a:pt x="359559" y="1217562"/>
                </a:moveTo>
                <a:lnTo>
                  <a:pt x="350708" y="1217562"/>
                </a:lnTo>
                <a:lnTo>
                  <a:pt x="350628" y="1228033"/>
                </a:lnTo>
                <a:lnTo>
                  <a:pt x="355371" y="1228033"/>
                </a:lnTo>
                <a:lnTo>
                  <a:pt x="359559" y="1217562"/>
                </a:lnTo>
                <a:close/>
              </a:path>
              <a:path w="3975100" h="1315084">
                <a:moveTo>
                  <a:pt x="313862" y="1217562"/>
                </a:moveTo>
                <a:lnTo>
                  <a:pt x="308943" y="1217562"/>
                </a:lnTo>
                <a:lnTo>
                  <a:pt x="300431" y="1227346"/>
                </a:lnTo>
                <a:lnTo>
                  <a:pt x="313862" y="1217562"/>
                </a:lnTo>
                <a:close/>
              </a:path>
              <a:path w="3975100" h="1315084">
                <a:moveTo>
                  <a:pt x="93033" y="1207092"/>
                </a:moveTo>
                <a:lnTo>
                  <a:pt x="91771" y="1207092"/>
                </a:lnTo>
                <a:lnTo>
                  <a:pt x="93588" y="1217562"/>
                </a:lnTo>
                <a:lnTo>
                  <a:pt x="93033" y="1207092"/>
                </a:lnTo>
                <a:close/>
              </a:path>
              <a:path w="3975100" h="1315084">
                <a:moveTo>
                  <a:pt x="103496" y="1212515"/>
                </a:moveTo>
                <a:lnTo>
                  <a:pt x="98342" y="1217562"/>
                </a:lnTo>
                <a:lnTo>
                  <a:pt x="102426" y="1217562"/>
                </a:lnTo>
                <a:lnTo>
                  <a:pt x="103496" y="1212515"/>
                </a:lnTo>
                <a:close/>
              </a:path>
              <a:path w="3975100" h="1315084">
                <a:moveTo>
                  <a:pt x="117252" y="1207092"/>
                </a:moveTo>
                <a:lnTo>
                  <a:pt x="109033" y="1207092"/>
                </a:lnTo>
                <a:lnTo>
                  <a:pt x="110918" y="1217562"/>
                </a:lnTo>
                <a:lnTo>
                  <a:pt x="117252" y="1207092"/>
                </a:lnTo>
                <a:close/>
              </a:path>
              <a:path w="3975100" h="1315084">
                <a:moveTo>
                  <a:pt x="276724" y="1207092"/>
                </a:moveTo>
                <a:lnTo>
                  <a:pt x="117252" y="1207092"/>
                </a:lnTo>
                <a:lnTo>
                  <a:pt x="121734" y="1217562"/>
                </a:lnTo>
                <a:lnTo>
                  <a:pt x="272284" y="1217562"/>
                </a:lnTo>
                <a:lnTo>
                  <a:pt x="276724" y="1207092"/>
                </a:lnTo>
                <a:close/>
              </a:path>
              <a:path w="3975100" h="1315084">
                <a:moveTo>
                  <a:pt x="281729" y="1207092"/>
                </a:moveTo>
                <a:lnTo>
                  <a:pt x="276724" y="1207092"/>
                </a:lnTo>
                <a:lnTo>
                  <a:pt x="278734" y="1217562"/>
                </a:lnTo>
                <a:lnTo>
                  <a:pt x="284012" y="1217562"/>
                </a:lnTo>
                <a:lnTo>
                  <a:pt x="281729" y="1207092"/>
                </a:lnTo>
                <a:close/>
              </a:path>
              <a:path w="3975100" h="1315084">
                <a:moveTo>
                  <a:pt x="300451" y="1207092"/>
                </a:moveTo>
                <a:lnTo>
                  <a:pt x="291593" y="1207092"/>
                </a:lnTo>
                <a:lnTo>
                  <a:pt x="287647" y="1217562"/>
                </a:lnTo>
                <a:lnTo>
                  <a:pt x="291425" y="1217562"/>
                </a:lnTo>
                <a:lnTo>
                  <a:pt x="295596" y="1213901"/>
                </a:lnTo>
                <a:lnTo>
                  <a:pt x="300451" y="1207092"/>
                </a:lnTo>
                <a:close/>
              </a:path>
              <a:path w="3975100" h="1315084">
                <a:moveTo>
                  <a:pt x="306451" y="1207092"/>
                </a:moveTo>
                <a:lnTo>
                  <a:pt x="303353" y="1207092"/>
                </a:lnTo>
                <a:lnTo>
                  <a:pt x="295596" y="1213901"/>
                </a:lnTo>
                <a:lnTo>
                  <a:pt x="292985" y="1217562"/>
                </a:lnTo>
                <a:lnTo>
                  <a:pt x="305121" y="1217562"/>
                </a:lnTo>
                <a:lnTo>
                  <a:pt x="306451" y="1207092"/>
                </a:lnTo>
                <a:close/>
              </a:path>
              <a:path w="3975100" h="1315084">
                <a:moveTo>
                  <a:pt x="349277" y="1207092"/>
                </a:moveTo>
                <a:lnTo>
                  <a:pt x="308953" y="1207092"/>
                </a:lnTo>
                <a:lnTo>
                  <a:pt x="310838" y="1217562"/>
                </a:lnTo>
                <a:lnTo>
                  <a:pt x="335992" y="1217562"/>
                </a:lnTo>
                <a:lnTo>
                  <a:pt x="349277" y="1207092"/>
                </a:lnTo>
                <a:close/>
              </a:path>
              <a:path w="3975100" h="1315084">
                <a:moveTo>
                  <a:pt x="357303" y="1211678"/>
                </a:moveTo>
                <a:lnTo>
                  <a:pt x="351856" y="1217562"/>
                </a:lnTo>
                <a:lnTo>
                  <a:pt x="360494" y="1217562"/>
                </a:lnTo>
                <a:lnTo>
                  <a:pt x="357303" y="1211678"/>
                </a:lnTo>
                <a:close/>
              </a:path>
              <a:path w="3975100" h="1315084">
                <a:moveTo>
                  <a:pt x="303353" y="1207092"/>
                </a:moveTo>
                <a:lnTo>
                  <a:pt x="300451" y="1207092"/>
                </a:lnTo>
                <a:lnTo>
                  <a:pt x="295596" y="1213901"/>
                </a:lnTo>
                <a:lnTo>
                  <a:pt x="303353" y="1207092"/>
                </a:lnTo>
                <a:close/>
              </a:path>
              <a:path w="3975100" h="1315084">
                <a:moveTo>
                  <a:pt x="109033" y="1207092"/>
                </a:moveTo>
                <a:lnTo>
                  <a:pt x="104646" y="1207092"/>
                </a:lnTo>
                <a:lnTo>
                  <a:pt x="103496" y="1212515"/>
                </a:lnTo>
                <a:lnTo>
                  <a:pt x="109033" y="1207092"/>
                </a:lnTo>
                <a:close/>
              </a:path>
              <a:path w="3975100" h="1315084">
                <a:moveTo>
                  <a:pt x="361549" y="1207092"/>
                </a:moveTo>
                <a:lnTo>
                  <a:pt x="354816" y="1207092"/>
                </a:lnTo>
                <a:lnTo>
                  <a:pt x="357303" y="1211678"/>
                </a:lnTo>
                <a:lnTo>
                  <a:pt x="361549" y="1207092"/>
                </a:lnTo>
                <a:close/>
              </a:path>
              <a:path w="3975100" h="1315084">
                <a:moveTo>
                  <a:pt x="112530" y="1196621"/>
                </a:moveTo>
                <a:lnTo>
                  <a:pt x="110541" y="1207092"/>
                </a:lnTo>
                <a:lnTo>
                  <a:pt x="117200" y="1207092"/>
                </a:lnTo>
                <a:lnTo>
                  <a:pt x="112530" y="1196621"/>
                </a:lnTo>
                <a:close/>
              </a:path>
              <a:path w="3975100" h="1315084">
                <a:moveTo>
                  <a:pt x="124327" y="1198160"/>
                </a:moveTo>
                <a:lnTo>
                  <a:pt x="117200" y="1207092"/>
                </a:lnTo>
                <a:lnTo>
                  <a:pt x="118718" y="1207092"/>
                </a:lnTo>
                <a:lnTo>
                  <a:pt x="124327" y="1198160"/>
                </a:lnTo>
                <a:close/>
              </a:path>
              <a:path w="3975100" h="1315084">
                <a:moveTo>
                  <a:pt x="230477" y="1196621"/>
                </a:moveTo>
                <a:lnTo>
                  <a:pt x="129530" y="1196621"/>
                </a:lnTo>
                <a:lnTo>
                  <a:pt x="126802" y="1207092"/>
                </a:lnTo>
                <a:lnTo>
                  <a:pt x="228323" y="1207092"/>
                </a:lnTo>
                <a:lnTo>
                  <a:pt x="230477" y="1196621"/>
                </a:lnTo>
                <a:close/>
              </a:path>
              <a:path w="3975100" h="1315084">
                <a:moveTo>
                  <a:pt x="318220" y="1196621"/>
                </a:moveTo>
                <a:lnTo>
                  <a:pt x="234977" y="1196621"/>
                </a:lnTo>
                <a:lnTo>
                  <a:pt x="228323" y="1207092"/>
                </a:lnTo>
                <a:lnTo>
                  <a:pt x="306110" y="1207092"/>
                </a:lnTo>
                <a:lnTo>
                  <a:pt x="318220" y="1196621"/>
                </a:lnTo>
                <a:close/>
              </a:path>
              <a:path w="3975100" h="1315084">
                <a:moveTo>
                  <a:pt x="374062" y="1196621"/>
                </a:moveTo>
                <a:lnTo>
                  <a:pt x="318220" y="1196621"/>
                </a:lnTo>
                <a:lnTo>
                  <a:pt x="319833" y="1207092"/>
                </a:lnTo>
                <a:lnTo>
                  <a:pt x="364659" y="1207092"/>
                </a:lnTo>
                <a:lnTo>
                  <a:pt x="374062" y="1196621"/>
                </a:lnTo>
                <a:close/>
              </a:path>
              <a:path w="3975100" h="1315084">
                <a:moveTo>
                  <a:pt x="415369" y="1196621"/>
                </a:moveTo>
                <a:lnTo>
                  <a:pt x="398884" y="1196621"/>
                </a:lnTo>
                <a:lnTo>
                  <a:pt x="393468" y="1207092"/>
                </a:lnTo>
                <a:lnTo>
                  <a:pt x="409251" y="1207092"/>
                </a:lnTo>
                <a:lnTo>
                  <a:pt x="415369" y="1196621"/>
                </a:lnTo>
                <a:close/>
              </a:path>
              <a:path w="3975100" h="1315084">
                <a:moveTo>
                  <a:pt x="425044" y="1196621"/>
                </a:moveTo>
                <a:lnTo>
                  <a:pt x="415369" y="1196621"/>
                </a:lnTo>
                <a:lnTo>
                  <a:pt x="416615" y="1207092"/>
                </a:lnTo>
                <a:lnTo>
                  <a:pt x="425044" y="1196621"/>
                </a:lnTo>
                <a:close/>
              </a:path>
              <a:path w="3975100" h="1315084">
                <a:moveTo>
                  <a:pt x="125556" y="1196621"/>
                </a:moveTo>
                <a:lnTo>
                  <a:pt x="125294" y="1196621"/>
                </a:lnTo>
                <a:lnTo>
                  <a:pt x="124327" y="1198160"/>
                </a:lnTo>
                <a:lnTo>
                  <a:pt x="125556" y="1196621"/>
                </a:lnTo>
                <a:close/>
              </a:path>
              <a:path w="3975100" h="1315084">
                <a:moveTo>
                  <a:pt x="146854" y="1186150"/>
                </a:moveTo>
                <a:lnTo>
                  <a:pt x="145399" y="1186150"/>
                </a:lnTo>
                <a:lnTo>
                  <a:pt x="138249" y="1196621"/>
                </a:lnTo>
                <a:lnTo>
                  <a:pt x="145073" y="1196621"/>
                </a:lnTo>
                <a:lnTo>
                  <a:pt x="146854" y="1186150"/>
                </a:lnTo>
                <a:close/>
              </a:path>
              <a:path w="3975100" h="1315084">
                <a:moveTo>
                  <a:pt x="153586" y="1186150"/>
                </a:moveTo>
                <a:lnTo>
                  <a:pt x="146854" y="1186150"/>
                </a:lnTo>
                <a:lnTo>
                  <a:pt x="151093" y="1196621"/>
                </a:lnTo>
                <a:lnTo>
                  <a:pt x="152445" y="1196621"/>
                </a:lnTo>
                <a:lnTo>
                  <a:pt x="153586" y="1186150"/>
                </a:lnTo>
                <a:close/>
              </a:path>
              <a:path w="3975100" h="1315084">
                <a:moveTo>
                  <a:pt x="239626" y="1186150"/>
                </a:moveTo>
                <a:lnTo>
                  <a:pt x="161712" y="1186150"/>
                </a:lnTo>
                <a:lnTo>
                  <a:pt x="152445" y="1196621"/>
                </a:lnTo>
                <a:lnTo>
                  <a:pt x="236043" y="1196621"/>
                </a:lnTo>
                <a:lnTo>
                  <a:pt x="239626" y="1186150"/>
                </a:lnTo>
                <a:close/>
              </a:path>
              <a:path w="3975100" h="1315084">
                <a:moveTo>
                  <a:pt x="408102" y="1186150"/>
                </a:moveTo>
                <a:lnTo>
                  <a:pt x="251123" y="1186150"/>
                </a:lnTo>
                <a:lnTo>
                  <a:pt x="243349" y="1196621"/>
                </a:lnTo>
                <a:lnTo>
                  <a:pt x="397674" y="1196621"/>
                </a:lnTo>
                <a:lnTo>
                  <a:pt x="408102" y="1186150"/>
                </a:lnTo>
                <a:close/>
              </a:path>
              <a:path w="3975100" h="1315084">
                <a:moveTo>
                  <a:pt x="412950" y="1186150"/>
                </a:moveTo>
                <a:lnTo>
                  <a:pt x="408102" y="1186150"/>
                </a:lnTo>
                <a:lnTo>
                  <a:pt x="407830" y="1196621"/>
                </a:lnTo>
                <a:lnTo>
                  <a:pt x="412950" y="1186150"/>
                </a:lnTo>
                <a:close/>
              </a:path>
              <a:path w="3975100" h="1315084">
                <a:moveTo>
                  <a:pt x="413268" y="1195497"/>
                </a:moveTo>
                <a:lnTo>
                  <a:pt x="411882" y="1196621"/>
                </a:lnTo>
                <a:lnTo>
                  <a:pt x="413306" y="1196621"/>
                </a:lnTo>
                <a:lnTo>
                  <a:pt x="413268" y="1195497"/>
                </a:lnTo>
                <a:close/>
              </a:path>
              <a:path w="3975100" h="1315084">
                <a:moveTo>
                  <a:pt x="438028" y="1186150"/>
                </a:moveTo>
                <a:lnTo>
                  <a:pt x="424793" y="1186150"/>
                </a:lnTo>
                <a:lnTo>
                  <a:pt x="425850" y="1196621"/>
                </a:lnTo>
                <a:lnTo>
                  <a:pt x="446614" y="1196621"/>
                </a:lnTo>
                <a:lnTo>
                  <a:pt x="438028" y="1186150"/>
                </a:lnTo>
                <a:close/>
              </a:path>
              <a:path w="3975100" h="1315084">
                <a:moveTo>
                  <a:pt x="424793" y="1186150"/>
                </a:moveTo>
                <a:lnTo>
                  <a:pt x="412950" y="1186150"/>
                </a:lnTo>
                <a:lnTo>
                  <a:pt x="413268" y="1195497"/>
                </a:lnTo>
                <a:lnTo>
                  <a:pt x="424793" y="1186150"/>
                </a:lnTo>
                <a:close/>
              </a:path>
              <a:path w="3975100" h="1315084">
                <a:moveTo>
                  <a:pt x="268473" y="1175679"/>
                </a:moveTo>
                <a:lnTo>
                  <a:pt x="181484" y="1175679"/>
                </a:lnTo>
                <a:lnTo>
                  <a:pt x="172539" y="1186150"/>
                </a:lnTo>
                <a:lnTo>
                  <a:pt x="260072" y="1186150"/>
                </a:lnTo>
                <a:lnTo>
                  <a:pt x="268473" y="1175679"/>
                </a:lnTo>
                <a:close/>
              </a:path>
              <a:path w="3975100" h="1315084">
                <a:moveTo>
                  <a:pt x="436855" y="1175679"/>
                </a:moveTo>
                <a:lnTo>
                  <a:pt x="268473" y="1175679"/>
                </a:lnTo>
                <a:lnTo>
                  <a:pt x="270462" y="1186150"/>
                </a:lnTo>
                <a:lnTo>
                  <a:pt x="425082" y="1186150"/>
                </a:lnTo>
                <a:lnTo>
                  <a:pt x="436855" y="1175679"/>
                </a:lnTo>
                <a:close/>
              </a:path>
              <a:path w="3975100" h="1315084">
                <a:moveTo>
                  <a:pt x="439135" y="1175679"/>
                </a:moveTo>
                <a:lnTo>
                  <a:pt x="433440" y="1186150"/>
                </a:lnTo>
                <a:lnTo>
                  <a:pt x="446080" y="1186150"/>
                </a:lnTo>
                <a:lnTo>
                  <a:pt x="439135" y="1175679"/>
                </a:lnTo>
                <a:close/>
              </a:path>
              <a:path w="3975100" h="1315084">
                <a:moveTo>
                  <a:pt x="461158" y="1175679"/>
                </a:moveTo>
                <a:lnTo>
                  <a:pt x="445955" y="1175679"/>
                </a:lnTo>
                <a:lnTo>
                  <a:pt x="446080" y="1186150"/>
                </a:lnTo>
                <a:lnTo>
                  <a:pt x="457936" y="1186150"/>
                </a:lnTo>
                <a:lnTo>
                  <a:pt x="462826" y="1178605"/>
                </a:lnTo>
                <a:lnTo>
                  <a:pt x="461158" y="1175679"/>
                </a:lnTo>
                <a:close/>
              </a:path>
              <a:path w="3975100" h="1315084">
                <a:moveTo>
                  <a:pt x="474740" y="1175679"/>
                </a:moveTo>
                <a:lnTo>
                  <a:pt x="464723" y="1175679"/>
                </a:lnTo>
                <a:lnTo>
                  <a:pt x="462826" y="1178605"/>
                </a:lnTo>
                <a:lnTo>
                  <a:pt x="467127" y="1186150"/>
                </a:lnTo>
                <a:lnTo>
                  <a:pt x="472924" y="1186150"/>
                </a:lnTo>
                <a:lnTo>
                  <a:pt x="474740" y="1175679"/>
                </a:lnTo>
                <a:close/>
              </a:path>
              <a:path w="3975100" h="1315084">
                <a:moveTo>
                  <a:pt x="464723" y="1175679"/>
                </a:moveTo>
                <a:lnTo>
                  <a:pt x="461158" y="1175679"/>
                </a:lnTo>
                <a:lnTo>
                  <a:pt x="462826" y="1178605"/>
                </a:lnTo>
                <a:lnTo>
                  <a:pt x="464723" y="1175679"/>
                </a:lnTo>
                <a:close/>
              </a:path>
              <a:path w="3975100" h="1315084">
                <a:moveTo>
                  <a:pt x="489995" y="1165208"/>
                </a:moveTo>
                <a:lnTo>
                  <a:pt x="211488" y="1165208"/>
                </a:lnTo>
                <a:lnTo>
                  <a:pt x="204697" y="1175679"/>
                </a:lnTo>
                <a:lnTo>
                  <a:pt x="479953" y="1175679"/>
                </a:lnTo>
                <a:lnTo>
                  <a:pt x="489995" y="1165208"/>
                </a:lnTo>
                <a:close/>
              </a:path>
              <a:path w="3975100" h="1315084">
                <a:moveTo>
                  <a:pt x="491545" y="1165208"/>
                </a:moveTo>
                <a:lnTo>
                  <a:pt x="489995" y="1165208"/>
                </a:lnTo>
                <a:lnTo>
                  <a:pt x="483817" y="1175679"/>
                </a:lnTo>
                <a:lnTo>
                  <a:pt x="491545" y="1165208"/>
                </a:lnTo>
                <a:close/>
              </a:path>
              <a:path w="3975100" h="1315084">
                <a:moveTo>
                  <a:pt x="511842" y="1165208"/>
                </a:moveTo>
                <a:lnTo>
                  <a:pt x="491545" y="1165208"/>
                </a:lnTo>
                <a:lnTo>
                  <a:pt x="495157" y="1175679"/>
                </a:lnTo>
                <a:lnTo>
                  <a:pt x="504226" y="1175679"/>
                </a:lnTo>
                <a:lnTo>
                  <a:pt x="511842" y="1165208"/>
                </a:lnTo>
                <a:close/>
              </a:path>
              <a:path w="3975100" h="1315084">
                <a:moveTo>
                  <a:pt x="491461" y="1154737"/>
                </a:moveTo>
                <a:lnTo>
                  <a:pt x="235931" y="1154737"/>
                </a:lnTo>
                <a:lnTo>
                  <a:pt x="230631" y="1165208"/>
                </a:lnTo>
                <a:lnTo>
                  <a:pt x="487157" y="1165208"/>
                </a:lnTo>
                <a:lnTo>
                  <a:pt x="491461" y="1154737"/>
                </a:lnTo>
                <a:close/>
              </a:path>
              <a:path w="3975100" h="1315084">
                <a:moveTo>
                  <a:pt x="519209" y="1154737"/>
                </a:moveTo>
                <a:lnTo>
                  <a:pt x="500424" y="1154737"/>
                </a:lnTo>
                <a:lnTo>
                  <a:pt x="493932" y="1165208"/>
                </a:lnTo>
                <a:lnTo>
                  <a:pt x="511712" y="1165208"/>
                </a:lnTo>
                <a:lnTo>
                  <a:pt x="519209" y="1154737"/>
                </a:lnTo>
                <a:close/>
              </a:path>
              <a:path w="3975100" h="1315084">
                <a:moveTo>
                  <a:pt x="540196" y="1154737"/>
                </a:moveTo>
                <a:lnTo>
                  <a:pt x="522916" y="1154737"/>
                </a:lnTo>
                <a:lnTo>
                  <a:pt x="520067" y="1165208"/>
                </a:lnTo>
                <a:lnTo>
                  <a:pt x="540196" y="1154737"/>
                </a:lnTo>
                <a:close/>
              </a:path>
              <a:path w="3975100" h="1315084">
                <a:moveTo>
                  <a:pt x="547700" y="1144266"/>
                </a:moveTo>
                <a:lnTo>
                  <a:pt x="278930" y="1144266"/>
                </a:lnTo>
                <a:lnTo>
                  <a:pt x="271550" y="1154737"/>
                </a:lnTo>
                <a:lnTo>
                  <a:pt x="547630" y="1154737"/>
                </a:lnTo>
                <a:lnTo>
                  <a:pt x="547700" y="1144266"/>
                </a:lnTo>
                <a:close/>
              </a:path>
              <a:path w="3975100" h="1315084">
                <a:moveTo>
                  <a:pt x="561025" y="1152286"/>
                </a:moveTo>
                <a:lnTo>
                  <a:pt x="557307" y="1154737"/>
                </a:lnTo>
                <a:lnTo>
                  <a:pt x="560391" y="1154737"/>
                </a:lnTo>
                <a:lnTo>
                  <a:pt x="561025" y="1152286"/>
                </a:lnTo>
                <a:close/>
              </a:path>
              <a:path w="3975100" h="1315084">
                <a:moveTo>
                  <a:pt x="573185" y="1144266"/>
                </a:moveTo>
                <a:lnTo>
                  <a:pt x="563098" y="1144266"/>
                </a:lnTo>
                <a:lnTo>
                  <a:pt x="561025" y="1152286"/>
                </a:lnTo>
                <a:lnTo>
                  <a:pt x="573185" y="1144266"/>
                </a:lnTo>
                <a:close/>
              </a:path>
              <a:path w="3975100" h="1315084">
                <a:moveTo>
                  <a:pt x="574318" y="1133795"/>
                </a:moveTo>
                <a:lnTo>
                  <a:pt x="313069" y="1133795"/>
                </a:lnTo>
                <a:lnTo>
                  <a:pt x="296815" y="1144266"/>
                </a:lnTo>
                <a:lnTo>
                  <a:pt x="567345" y="1144266"/>
                </a:lnTo>
                <a:lnTo>
                  <a:pt x="574318" y="1133795"/>
                </a:lnTo>
                <a:close/>
              </a:path>
              <a:path w="3975100" h="1315084">
                <a:moveTo>
                  <a:pt x="585259" y="1133795"/>
                </a:moveTo>
                <a:lnTo>
                  <a:pt x="576390" y="1144266"/>
                </a:lnTo>
                <a:lnTo>
                  <a:pt x="585647" y="1144266"/>
                </a:lnTo>
                <a:lnTo>
                  <a:pt x="585259" y="1133795"/>
                </a:lnTo>
                <a:close/>
              </a:path>
              <a:path w="3975100" h="1315084">
                <a:moveTo>
                  <a:pt x="596882" y="1133795"/>
                </a:moveTo>
                <a:lnTo>
                  <a:pt x="590228" y="1133795"/>
                </a:lnTo>
                <a:lnTo>
                  <a:pt x="597950" y="1144266"/>
                </a:lnTo>
                <a:lnTo>
                  <a:pt x="596882" y="1133795"/>
                </a:lnTo>
                <a:close/>
              </a:path>
              <a:path w="3975100" h="1315084">
                <a:moveTo>
                  <a:pt x="597845" y="1123324"/>
                </a:moveTo>
                <a:lnTo>
                  <a:pt x="346806" y="1123324"/>
                </a:lnTo>
                <a:lnTo>
                  <a:pt x="330586" y="1133795"/>
                </a:lnTo>
                <a:lnTo>
                  <a:pt x="595577" y="1133795"/>
                </a:lnTo>
                <a:lnTo>
                  <a:pt x="597845" y="1123324"/>
                </a:lnTo>
                <a:close/>
              </a:path>
              <a:path w="3975100" h="1315084">
                <a:moveTo>
                  <a:pt x="610079" y="1123324"/>
                </a:moveTo>
                <a:lnTo>
                  <a:pt x="597845" y="1123324"/>
                </a:lnTo>
                <a:lnTo>
                  <a:pt x="600989" y="1133795"/>
                </a:lnTo>
                <a:lnTo>
                  <a:pt x="610079" y="1123324"/>
                </a:lnTo>
                <a:close/>
              </a:path>
              <a:path w="3975100" h="1315084">
                <a:moveTo>
                  <a:pt x="631450" y="1131243"/>
                </a:moveTo>
                <a:lnTo>
                  <a:pt x="630541" y="1133795"/>
                </a:lnTo>
                <a:lnTo>
                  <a:pt x="631582" y="1133795"/>
                </a:lnTo>
                <a:lnTo>
                  <a:pt x="631450" y="1131243"/>
                </a:lnTo>
                <a:close/>
              </a:path>
              <a:path w="3975100" h="1315084">
                <a:moveTo>
                  <a:pt x="645393" y="1123324"/>
                </a:moveTo>
                <a:lnTo>
                  <a:pt x="634268" y="1123324"/>
                </a:lnTo>
                <a:lnTo>
                  <a:pt x="633516" y="1125437"/>
                </a:lnTo>
                <a:lnTo>
                  <a:pt x="643320" y="1133795"/>
                </a:lnTo>
                <a:lnTo>
                  <a:pt x="645393" y="1123324"/>
                </a:lnTo>
                <a:close/>
              </a:path>
              <a:path w="3975100" h="1315084">
                <a:moveTo>
                  <a:pt x="631038" y="1123324"/>
                </a:moveTo>
                <a:lnTo>
                  <a:pt x="631450" y="1131243"/>
                </a:lnTo>
                <a:lnTo>
                  <a:pt x="633516" y="1125437"/>
                </a:lnTo>
                <a:lnTo>
                  <a:pt x="631038" y="1123324"/>
                </a:lnTo>
                <a:close/>
              </a:path>
              <a:path w="3975100" h="1315084">
                <a:moveTo>
                  <a:pt x="637907" y="1112854"/>
                </a:moveTo>
                <a:lnTo>
                  <a:pt x="366754" y="1112854"/>
                </a:lnTo>
                <a:lnTo>
                  <a:pt x="362648" y="1123324"/>
                </a:lnTo>
                <a:lnTo>
                  <a:pt x="639291" y="1123324"/>
                </a:lnTo>
                <a:lnTo>
                  <a:pt x="639597" y="1123036"/>
                </a:lnTo>
                <a:lnTo>
                  <a:pt x="637907" y="1112854"/>
                </a:lnTo>
                <a:close/>
              </a:path>
              <a:path w="3975100" h="1315084">
                <a:moveTo>
                  <a:pt x="639597" y="1123036"/>
                </a:moveTo>
                <a:lnTo>
                  <a:pt x="639291" y="1123324"/>
                </a:lnTo>
                <a:lnTo>
                  <a:pt x="639645" y="1123324"/>
                </a:lnTo>
                <a:lnTo>
                  <a:pt x="639597" y="1123036"/>
                </a:lnTo>
                <a:close/>
              </a:path>
              <a:path w="3975100" h="1315084">
                <a:moveTo>
                  <a:pt x="654269" y="1112854"/>
                </a:moveTo>
                <a:lnTo>
                  <a:pt x="650419" y="1112854"/>
                </a:lnTo>
                <a:lnTo>
                  <a:pt x="639597" y="1123036"/>
                </a:lnTo>
                <a:lnTo>
                  <a:pt x="639645" y="1123324"/>
                </a:lnTo>
                <a:lnTo>
                  <a:pt x="647776" y="1123324"/>
                </a:lnTo>
                <a:lnTo>
                  <a:pt x="654269" y="1112854"/>
                </a:lnTo>
                <a:close/>
              </a:path>
              <a:path w="3975100" h="1315084">
                <a:moveTo>
                  <a:pt x="675351" y="1102383"/>
                </a:moveTo>
                <a:lnTo>
                  <a:pt x="403784" y="1102383"/>
                </a:lnTo>
                <a:lnTo>
                  <a:pt x="395453" y="1112854"/>
                </a:lnTo>
                <a:lnTo>
                  <a:pt x="661824" y="1112854"/>
                </a:lnTo>
                <a:lnTo>
                  <a:pt x="675351" y="1102383"/>
                </a:lnTo>
                <a:close/>
              </a:path>
              <a:path w="3975100" h="1315084">
                <a:moveTo>
                  <a:pt x="687623" y="1102383"/>
                </a:moveTo>
                <a:lnTo>
                  <a:pt x="675351" y="1102383"/>
                </a:lnTo>
                <a:lnTo>
                  <a:pt x="673219" y="1112854"/>
                </a:lnTo>
                <a:lnTo>
                  <a:pt x="681096" y="1112854"/>
                </a:lnTo>
                <a:lnTo>
                  <a:pt x="687623" y="1102383"/>
                </a:lnTo>
                <a:close/>
              </a:path>
              <a:path w="3975100" h="1315084">
                <a:moveTo>
                  <a:pt x="425375" y="1091912"/>
                </a:moveTo>
                <a:lnTo>
                  <a:pt x="414967" y="1102383"/>
                </a:lnTo>
                <a:lnTo>
                  <a:pt x="431379" y="1102383"/>
                </a:lnTo>
                <a:lnTo>
                  <a:pt x="425375" y="1091912"/>
                </a:lnTo>
                <a:close/>
              </a:path>
              <a:path w="3975100" h="1315084">
                <a:moveTo>
                  <a:pt x="594013" y="1060499"/>
                </a:moveTo>
                <a:lnTo>
                  <a:pt x="533408" y="1060499"/>
                </a:lnTo>
                <a:lnTo>
                  <a:pt x="501200" y="1070970"/>
                </a:lnTo>
                <a:lnTo>
                  <a:pt x="466984" y="1081441"/>
                </a:lnTo>
                <a:lnTo>
                  <a:pt x="431379" y="1102383"/>
                </a:lnTo>
                <a:lnTo>
                  <a:pt x="696614" y="1102383"/>
                </a:lnTo>
                <a:lnTo>
                  <a:pt x="700018" y="1091912"/>
                </a:lnTo>
                <a:lnTo>
                  <a:pt x="742155" y="1091912"/>
                </a:lnTo>
                <a:lnTo>
                  <a:pt x="743724" y="1081441"/>
                </a:lnTo>
                <a:lnTo>
                  <a:pt x="767013" y="1081441"/>
                </a:lnTo>
                <a:lnTo>
                  <a:pt x="767118" y="1070970"/>
                </a:lnTo>
                <a:lnTo>
                  <a:pt x="591144" y="1070970"/>
                </a:lnTo>
                <a:lnTo>
                  <a:pt x="592006" y="1070102"/>
                </a:lnTo>
                <a:lnTo>
                  <a:pt x="594013" y="1060499"/>
                </a:lnTo>
                <a:close/>
              </a:path>
              <a:path w="3975100" h="1315084">
                <a:moveTo>
                  <a:pt x="592006" y="1070102"/>
                </a:moveTo>
                <a:lnTo>
                  <a:pt x="591144" y="1070970"/>
                </a:lnTo>
                <a:lnTo>
                  <a:pt x="591824" y="1070970"/>
                </a:lnTo>
                <a:lnTo>
                  <a:pt x="592006" y="1070102"/>
                </a:lnTo>
                <a:close/>
              </a:path>
              <a:path w="3975100" h="1315084">
                <a:moveTo>
                  <a:pt x="601541" y="1060499"/>
                </a:moveTo>
                <a:lnTo>
                  <a:pt x="592006" y="1070102"/>
                </a:lnTo>
                <a:lnTo>
                  <a:pt x="591824" y="1070970"/>
                </a:lnTo>
                <a:lnTo>
                  <a:pt x="607500" y="1070970"/>
                </a:lnTo>
                <a:lnTo>
                  <a:pt x="601541" y="1060499"/>
                </a:lnTo>
                <a:close/>
              </a:path>
              <a:path w="3975100" h="1315084">
                <a:moveTo>
                  <a:pt x="793452" y="1060499"/>
                </a:moveTo>
                <a:lnTo>
                  <a:pt x="613236" y="1060499"/>
                </a:lnTo>
                <a:lnTo>
                  <a:pt x="607500" y="1070970"/>
                </a:lnTo>
                <a:lnTo>
                  <a:pt x="796248" y="1070970"/>
                </a:lnTo>
                <a:lnTo>
                  <a:pt x="793452" y="1060499"/>
                </a:lnTo>
                <a:close/>
              </a:path>
              <a:path w="3975100" h="1315084">
                <a:moveTo>
                  <a:pt x="601209" y="1050028"/>
                </a:moveTo>
                <a:lnTo>
                  <a:pt x="564930" y="1050028"/>
                </a:lnTo>
                <a:lnTo>
                  <a:pt x="562988" y="1060499"/>
                </a:lnTo>
                <a:lnTo>
                  <a:pt x="597087" y="1060499"/>
                </a:lnTo>
                <a:lnTo>
                  <a:pt x="601209" y="1050028"/>
                </a:lnTo>
                <a:close/>
              </a:path>
              <a:path w="3975100" h="1315084">
                <a:moveTo>
                  <a:pt x="831906" y="1050028"/>
                </a:moveTo>
                <a:lnTo>
                  <a:pt x="630399" y="1050028"/>
                </a:lnTo>
                <a:lnTo>
                  <a:pt x="632776" y="1060499"/>
                </a:lnTo>
                <a:lnTo>
                  <a:pt x="829324" y="1060499"/>
                </a:lnTo>
                <a:lnTo>
                  <a:pt x="831906" y="1050028"/>
                </a:lnTo>
                <a:close/>
              </a:path>
              <a:path w="3975100" h="1315084">
                <a:moveTo>
                  <a:pt x="849157" y="1039557"/>
                </a:moveTo>
                <a:lnTo>
                  <a:pt x="671518" y="1039557"/>
                </a:lnTo>
                <a:lnTo>
                  <a:pt x="662549" y="1050028"/>
                </a:lnTo>
                <a:lnTo>
                  <a:pt x="847932" y="1050028"/>
                </a:lnTo>
                <a:lnTo>
                  <a:pt x="849157" y="1039557"/>
                </a:lnTo>
                <a:close/>
              </a:path>
              <a:path w="3975100" h="1315084">
                <a:moveTo>
                  <a:pt x="854121" y="1049253"/>
                </a:moveTo>
                <a:lnTo>
                  <a:pt x="853282" y="1050028"/>
                </a:lnTo>
                <a:lnTo>
                  <a:pt x="854518" y="1050028"/>
                </a:lnTo>
                <a:lnTo>
                  <a:pt x="854121" y="1049253"/>
                </a:lnTo>
                <a:close/>
              </a:path>
              <a:path w="3975100" h="1315084">
                <a:moveTo>
                  <a:pt x="872486" y="1039557"/>
                </a:moveTo>
                <a:lnTo>
                  <a:pt x="864601" y="1039557"/>
                </a:lnTo>
                <a:lnTo>
                  <a:pt x="866235" y="1050028"/>
                </a:lnTo>
                <a:lnTo>
                  <a:pt x="870748" y="1050028"/>
                </a:lnTo>
                <a:lnTo>
                  <a:pt x="872486" y="1039557"/>
                </a:lnTo>
                <a:close/>
              </a:path>
              <a:path w="3975100" h="1315084">
                <a:moveTo>
                  <a:pt x="875295" y="1045128"/>
                </a:moveTo>
                <a:lnTo>
                  <a:pt x="870748" y="1050028"/>
                </a:lnTo>
                <a:lnTo>
                  <a:pt x="871512" y="1050028"/>
                </a:lnTo>
                <a:lnTo>
                  <a:pt x="875295" y="1045128"/>
                </a:lnTo>
                <a:close/>
              </a:path>
              <a:path w="3975100" h="1315084">
                <a:moveTo>
                  <a:pt x="864601" y="1039557"/>
                </a:moveTo>
                <a:lnTo>
                  <a:pt x="849157" y="1039557"/>
                </a:lnTo>
                <a:lnTo>
                  <a:pt x="854121" y="1049253"/>
                </a:lnTo>
                <a:lnTo>
                  <a:pt x="864601" y="1039557"/>
                </a:lnTo>
                <a:close/>
              </a:path>
              <a:path w="3975100" h="1315084">
                <a:moveTo>
                  <a:pt x="880465" y="1039557"/>
                </a:moveTo>
                <a:lnTo>
                  <a:pt x="879596" y="1039557"/>
                </a:lnTo>
                <a:lnTo>
                  <a:pt x="875295" y="1045128"/>
                </a:lnTo>
                <a:lnTo>
                  <a:pt x="880465" y="1039557"/>
                </a:lnTo>
                <a:close/>
              </a:path>
              <a:path w="3975100" h="1315084">
                <a:moveTo>
                  <a:pt x="634483" y="1029086"/>
                </a:moveTo>
                <a:lnTo>
                  <a:pt x="629235" y="1029086"/>
                </a:lnTo>
                <a:lnTo>
                  <a:pt x="624809" y="1039557"/>
                </a:lnTo>
                <a:lnTo>
                  <a:pt x="638546" y="1039557"/>
                </a:lnTo>
                <a:lnTo>
                  <a:pt x="634483" y="1029086"/>
                </a:lnTo>
                <a:close/>
              </a:path>
              <a:path w="3975100" h="1315084">
                <a:moveTo>
                  <a:pt x="672209" y="1029086"/>
                </a:moveTo>
                <a:lnTo>
                  <a:pt x="670325" y="1039557"/>
                </a:lnTo>
                <a:lnTo>
                  <a:pt x="673864" y="1039557"/>
                </a:lnTo>
                <a:lnTo>
                  <a:pt x="672209" y="1029086"/>
                </a:lnTo>
                <a:close/>
              </a:path>
              <a:path w="3975100" h="1315084">
                <a:moveTo>
                  <a:pt x="884072" y="1029086"/>
                </a:moveTo>
                <a:lnTo>
                  <a:pt x="709347" y="1029086"/>
                </a:lnTo>
                <a:lnTo>
                  <a:pt x="705235" y="1039557"/>
                </a:lnTo>
                <a:lnTo>
                  <a:pt x="876425" y="1039557"/>
                </a:lnTo>
                <a:lnTo>
                  <a:pt x="884072" y="1029086"/>
                </a:lnTo>
                <a:close/>
              </a:path>
              <a:path w="3975100" h="1315084">
                <a:moveTo>
                  <a:pt x="892657" y="1029086"/>
                </a:moveTo>
                <a:lnTo>
                  <a:pt x="887423" y="1029086"/>
                </a:lnTo>
                <a:lnTo>
                  <a:pt x="882789" y="1039557"/>
                </a:lnTo>
                <a:lnTo>
                  <a:pt x="890031" y="1039557"/>
                </a:lnTo>
                <a:lnTo>
                  <a:pt x="892657" y="1029086"/>
                </a:lnTo>
                <a:close/>
              </a:path>
              <a:path w="3975100" h="1315084">
                <a:moveTo>
                  <a:pt x="784960" y="1008145"/>
                </a:moveTo>
                <a:lnTo>
                  <a:pt x="772986" y="1008145"/>
                </a:lnTo>
                <a:lnTo>
                  <a:pt x="758704" y="1018616"/>
                </a:lnTo>
                <a:lnTo>
                  <a:pt x="744218" y="1029086"/>
                </a:lnTo>
                <a:lnTo>
                  <a:pt x="919312" y="1029086"/>
                </a:lnTo>
                <a:lnTo>
                  <a:pt x="926631" y="1018616"/>
                </a:lnTo>
                <a:lnTo>
                  <a:pt x="786981" y="1018616"/>
                </a:lnTo>
                <a:lnTo>
                  <a:pt x="784960" y="1008145"/>
                </a:lnTo>
                <a:close/>
              </a:path>
              <a:path w="3975100" h="1315084">
                <a:moveTo>
                  <a:pt x="934338" y="1018616"/>
                </a:moveTo>
                <a:lnTo>
                  <a:pt x="926631" y="1018616"/>
                </a:lnTo>
                <a:lnTo>
                  <a:pt x="926516" y="1029086"/>
                </a:lnTo>
                <a:lnTo>
                  <a:pt x="935406" y="1029086"/>
                </a:lnTo>
                <a:lnTo>
                  <a:pt x="934338" y="1018616"/>
                </a:lnTo>
                <a:close/>
              </a:path>
              <a:path w="3975100" h="1315084">
                <a:moveTo>
                  <a:pt x="941170" y="1027751"/>
                </a:moveTo>
                <a:lnTo>
                  <a:pt x="940333" y="1029086"/>
                </a:lnTo>
                <a:lnTo>
                  <a:pt x="940764" y="1029086"/>
                </a:lnTo>
                <a:lnTo>
                  <a:pt x="941170" y="1027751"/>
                </a:lnTo>
                <a:close/>
              </a:path>
              <a:path w="3975100" h="1315084">
                <a:moveTo>
                  <a:pt x="946892" y="1018616"/>
                </a:moveTo>
                <a:lnTo>
                  <a:pt x="943947" y="1018616"/>
                </a:lnTo>
                <a:lnTo>
                  <a:pt x="941170" y="1027751"/>
                </a:lnTo>
                <a:lnTo>
                  <a:pt x="946892" y="1018616"/>
                </a:lnTo>
                <a:close/>
              </a:path>
              <a:path w="3975100" h="1315084">
                <a:moveTo>
                  <a:pt x="963373" y="1008145"/>
                </a:moveTo>
                <a:lnTo>
                  <a:pt x="797902" y="1008145"/>
                </a:lnTo>
                <a:lnTo>
                  <a:pt x="786981" y="1018616"/>
                </a:lnTo>
                <a:lnTo>
                  <a:pt x="952065" y="1018616"/>
                </a:lnTo>
                <a:lnTo>
                  <a:pt x="963373" y="1008145"/>
                </a:lnTo>
                <a:close/>
              </a:path>
              <a:path w="3975100" h="1315084">
                <a:moveTo>
                  <a:pt x="986992" y="1008145"/>
                </a:moveTo>
                <a:lnTo>
                  <a:pt x="970488" y="1008145"/>
                </a:lnTo>
                <a:lnTo>
                  <a:pt x="967584" y="1018616"/>
                </a:lnTo>
                <a:lnTo>
                  <a:pt x="979948" y="1018616"/>
                </a:lnTo>
                <a:lnTo>
                  <a:pt x="986992" y="1008145"/>
                </a:lnTo>
                <a:close/>
              </a:path>
              <a:path w="3975100" h="1315084">
                <a:moveTo>
                  <a:pt x="971386" y="997674"/>
                </a:moveTo>
                <a:lnTo>
                  <a:pt x="807451" y="997674"/>
                </a:lnTo>
                <a:lnTo>
                  <a:pt x="804478" y="1008145"/>
                </a:lnTo>
                <a:lnTo>
                  <a:pt x="965639" y="1008145"/>
                </a:lnTo>
                <a:lnTo>
                  <a:pt x="971386" y="997674"/>
                </a:lnTo>
                <a:close/>
              </a:path>
              <a:path w="3975100" h="1315084">
                <a:moveTo>
                  <a:pt x="1012283" y="997674"/>
                </a:moveTo>
                <a:lnTo>
                  <a:pt x="979530" y="997674"/>
                </a:lnTo>
                <a:lnTo>
                  <a:pt x="982729" y="1008145"/>
                </a:lnTo>
                <a:lnTo>
                  <a:pt x="1004451" y="1008145"/>
                </a:lnTo>
                <a:lnTo>
                  <a:pt x="1012283" y="997674"/>
                </a:lnTo>
                <a:close/>
              </a:path>
              <a:path w="3975100" h="1315084">
                <a:moveTo>
                  <a:pt x="1032084" y="997674"/>
                </a:moveTo>
                <a:lnTo>
                  <a:pt x="1020775" y="997674"/>
                </a:lnTo>
                <a:lnTo>
                  <a:pt x="1017256" y="1008145"/>
                </a:lnTo>
                <a:lnTo>
                  <a:pt x="1032084" y="997674"/>
                </a:lnTo>
                <a:close/>
              </a:path>
              <a:path w="3975100" h="1315084">
                <a:moveTo>
                  <a:pt x="860560" y="987203"/>
                </a:moveTo>
                <a:lnTo>
                  <a:pt x="849314" y="987203"/>
                </a:lnTo>
                <a:lnTo>
                  <a:pt x="844215" y="997674"/>
                </a:lnTo>
                <a:lnTo>
                  <a:pt x="860916" y="997674"/>
                </a:lnTo>
                <a:lnTo>
                  <a:pt x="860560" y="987203"/>
                </a:lnTo>
                <a:close/>
              </a:path>
              <a:path w="3975100" h="1315084">
                <a:moveTo>
                  <a:pt x="1002113" y="987203"/>
                </a:moveTo>
                <a:lnTo>
                  <a:pt x="863512" y="987203"/>
                </a:lnTo>
                <a:lnTo>
                  <a:pt x="860916" y="997674"/>
                </a:lnTo>
                <a:lnTo>
                  <a:pt x="999188" y="997674"/>
                </a:lnTo>
                <a:lnTo>
                  <a:pt x="1002113" y="987203"/>
                </a:lnTo>
                <a:close/>
              </a:path>
              <a:path w="3975100" h="1315084">
                <a:moveTo>
                  <a:pt x="1009979" y="987203"/>
                </a:moveTo>
                <a:lnTo>
                  <a:pt x="1008445" y="987203"/>
                </a:lnTo>
                <a:lnTo>
                  <a:pt x="1006398" y="997674"/>
                </a:lnTo>
                <a:lnTo>
                  <a:pt x="1009979" y="987203"/>
                </a:lnTo>
                <a:close/>
              </a:path>
              <a:path w="3975100" h="1315084">
                <a:moveTo>
                  <a:pt x="1012199" y="987203"/>
                </a:moveTo>
                <a:lnTo>
                  <a:pt x="1014775" y="997674"/>
                </a:lnTo>
                <a:lnTo>
                  <a:pt x="1018314" y="997674"/>
                </a:lnTo>
                <a:lnTo>
                  <a:pt x="1022380" y="994684"/>
                </a:lnTo>
                <a:lnTo>
                  <a:pt x="1012199" y="987203"/>
                </a:lnTo>
                <a:close/>
              </a:path>
              <a:path w="3975100" h="1315084">
                <a:moveTo>
                  <a:pt x="1027558" y="990877"/>
                </a:moveTo>
                <a:lnTo>
                  <a:pt x="1022380" y="994684"/>
                </a:lnTo>
                <a:lnTo>
                  <a:pt x="1026450" y="997674"/>
                </a:lnTo>
                <a:lnTo>
                  <a:pt x="1027558" y="990877"/>
                </a:lnTo>
                <a:close/>
              </a:path>
              <a:path w="3975100" h="1315084">
                <a:moveTo>
                  <a:pt x="1049821" y="987203"/>
                </a:moveTo>
                <a:lnTo>
                  <a:pt x="1032554" y="987203"/>
                </a:lnTo>
                <a:lnTo>
                  <a:pt x="1033811" y="997674"/>
                </a:lnTo>
                <a:lnTo>
                  <a:pt x="1043969" y="997674"/>
                </a:lnTo>
                <a:lnTo>
                  <a:pt x="1049009" y="990546"/>
                </a:lnTo>
                <a:lnTo>
                  <a:pt x="1049821" y="987203"/>
                </a:lnTo>
                <a:close/>
              </a:path>
              <a:path w="3975100" h="1315084">
                <a:moveTo>
                  <a:pt x="1058250" y="987203"/>
                </a:moveTo>
                <a:lnTo>
                  <a:pt x="1051372" y="987203"/>
                </a:lnTo>
                <a:lnTo>
                  <a:pt x="1049009" y="990546"/>
                </a:lnTo>
                <a:lnTo>
                  <a:pt x="1047277" y="997674"/>
                </a:lnTo>
                <a:lnTo>
                  <a:pt x="1052564" y="997674"/>
                </a:lnTo>
                <a:lnTo>
                  <a:pt x="1058250" y="987203"/>
                </a:lnTo>
                <a:close/>
              </a:path>
              <a:path w="3975100" h="1315084">
                <a:moveTo>
                  <a:pt x="1083604" y="987203"/>
                </a:moveTo>
                <a:lnTo>
                  <a:pt x="1074267" y="987203"/>
                </a:lnTo>
                <a:lnTo>
                  <a:pt x="1078218" y="997674"/>
                </a:lnTo>
                <a:lnTo>
                  <a:pt x="1083604" y="987203"/>
                </a:lnTo>
                <a:close/>
              </a:path>
              <a:path w="3975100" h="1315084">
                <a:moveTo>
                  <a:pt x="1032554" y="987203"/>
                </a:moveTo>
                <a:lnTo>
                  <a:pt x="1028157" y="987203"/>
                </a:lnTo>
                <a:lnTo>
                  <a:pt x="1027558" y="990877"/>
                </a:lnTo>
                <a:lnTo>
                  <a:pt x="1032554" y="987203"/>
                </a:lnTo>
                <a:close/>
              </a:path>
              <a:path w="3975100" h="1315084">
                <a:moveTo>
                  <a:pt x="1051372" y="987203"/>
                </a:moveTo>
                <a:lnTo>
                  <a:pt x="1049821" y="987203"/>
                </a:lnTo>
                <a:lnTo>
                  <a:pt x="1049009" y="990546"/>
                </a:lnTo>
                <a:lnTo>
                  <a:pt x="1051372" y="987203"/>
                </a:lnTo>
                <a:close/>
              </a:path>
              <a:path w="3975100" h="1315084">
                <a:moveTo>
                  <a:pt x="865251" y="976732"/>
                </a:moveTo>
                <a:lnTo>
                  <a:pt x="866350" y="987203"/>
                </a:lnTo>
                <a:lnTo>
                  <a:pt x="879344" y="987203"/>
                </a:lnTo>
                <a:lnTo>
                  <a:pt x="865251" y="976732"/>
                </a:lnTo>
                <a:close/>
              </a:path>
              <a:path w="3975100" h="1315084">
                <a:moveTo>
                  <a:pt x="883617" y="976732"/>
                </a:moveTo>
                <a:lnTo>
                  <a:pt x="877009" y="976732"/>
                </a:lnTo>
                <a:lnTo>
                  <a:pt x="879344" y="987203"/>
                </a:lnTo>
                <a:lnTo>
                  <a:pt x="883662" y="987203"/>
                </a:lnTo>
                <a:lnTo>
                  <a:pt x="883617" y="976732"/>
                </a:lnTo>
                <a:close/>
              </a:path>
              <a:path w="3975100" h="1315084">
                <a:moveTo>
                  <a:pt x="1009990" y="976732"/>
                </a:moveTo>
                <a:lnTo>
                  <a:pt x="894464" y="976732"/>
                </a:lnTo>
                <a:lnTo>
                  <a:pt x="886171" y="987203"/>
                </a:lnTo>
                <a:lnTo>
                  <a:pt x="1004189" y="987203"/>
                </a:lnTo>
                <a:lnTo>
                  <a:pt x="1009990" y="976732"/>
                </a:lnTo>
                <a:close/>
              </a:path>
              <a:path w="3975100" h="1315084">
                <a:moveTo>
                  <a:pt x="1049194" y="976732"/>
                </a:moveTo>
                <a:lnTo>
                  <a:pt x="1010251" y="976732"/>
                </a:lnTo>
                <a:lnTo>
                  <a:pt x="1014631" y="987203"/>
                </a:lnTo>
                <a:lnTo>
                  <a:pt x="1043735" y="987203"/>
                </a:lnTo>
                <a:lnTo>
                  <a:pt x="1049194" y="976732"/>
                </a:lnTo>
                <a:close/>
              </a:path>
              <a:path w="3975100" h="1315084">
                <a:moveTo>
                  <a:pt x="1093751" y="976732"/>
                </a:moveTo>
                <a:lnTo>
                  <a:pt x="1057151" y="976732"/>
                </a:lnTo>
                <a:lnTo>
                  <a:pt x="1048994" y="987203"/>
                </a:lnTo>
                <a:lnTo>
                  <a:pt x="1089609" y="987203"/>
                </a:lnTo>
                <a:lnTo>
                  <a:pt x="1093751" y="976732"/>
                </a:lnTo>
                <a:close/>
              </a:path>
              <a:path w="3975100" h="1315084">
                <a:moveTo>
                  <a:pt x="1118520" y="976732"/>
                </a:moveTo>
                <a:lnTo>
                  <a:pt x="1110196" y="976732"/>
                </a:lnTo>
                <a:lnTo>
                  <a:pt x="1101893" y="987203"/>
                </a:lnTo>
                <a:lnTo>
                  <a:pt x="1118028" y="987203"/>
                </a:lnTo>
                <a:lnTo>
                  <a:pt x="1118520" y="976732"/>
                </a:lnTo>
                <a:close/>
              </a:path>
              <a:path w="3975100" h="1315084">
                <a:moveTo>
                  <a:pt x="1027887" y="966261"/>
                </a:moveTo>
                <a:lnTo>
                  <a:pt x="902265" y="966261"/>
                </a:lnTo>
                <a:lnTo>
                  <a:pt x="902150" y="976732"/>
                </a:lnTo>
                <a:lnTo>
                  <a:pt x="1027591" y="976732"/>
                </a:lnTo>
                <a:lnTo>
                  <a:pt x="1027887" y="966261"/>
                </a:lnTo>
                <a:close/>
              </a:path>
              <a:path w="3975100" h="1315084">
                <a:moveTo>
                  <a:pt x="1043025" y="966261"/>
                </a:moveTo>
                <a:lnTo>
                  <a:pt x="1039989" y="966261"/>
                </a:lnTo>
                <a:lnTo>
                  <a:pt x="1031905" y="976732"/>
                </a:lnTo>
                <a:lnTo>
                  <a:pt x="1040177" y="976732"/>
                </a:lnTo>
                <a:lnTo>
                  <a:pt x="1043025" y="966261"/>
                </a:lnTo>
                <a:close/>
              </a:path>
              <a:path w="3975100" h="1315084">
                <a:moveTo>
                  <a:pt x="1124342" y="966261"/>
                </a:moveTo>
                <a:lnTo>
                  <a:pt x="1048723" y="966261"/>
                </a:lnTo>
                <a:lnTo>
                  <a:pt x="1045609" y="976732"/>
                </a:lnTo>
                <a:lnTo>
                  <a:pt x="1118615" y="976732"/>
                </a:lnTo>
                <a:lnTo>
                  <a:pt x="1124342" y="966261"/>
                </a:lnTo>
                <a:close/>
              </a:path>
              <a:path w="3975100" h="1315084">
                <a:moveTo>
                  <a:pt x="1127117" y="966261"/>
                </a:moveTo>
                <a:lnTo>
                  <a:pt x="1124342" y="966261"/>
                </a:lnTo>
                <a:lnTo>
                  <a:pt x="1118615" y="976732"/>
                </a:lnTo>
                <a:lnTo>
                  <a:pt x="1120175" y="976732"/>
                </a:lnTo>
                <a:lnTo>
                  <a:pt x="1127117" y="966261"/>
                </a:lnTo>
                <a:close/>
              </a:path>
              <a:path w="3975100" h="1315084">
                <a:moveTo>
                  <a:pt x="1136516" y="966261"/>
                </a:moveTo>
                <a:lnTo>
                  <a:pt x="1127117" y="966261"/>
                </a:lnTo>
                <a:lnTo>
                  <a:pt x="1120175" y="976732"/>
                </a:lnTo>
                <a:lnTo>
                  <a:pt x="1133011" y="976732"/>
                </a:lnTo>
                <a:lnTo>
                  <a:pt x="1136516" y="966261"/>
                </a:lnTo>
                <a:close/>
              </a:path>
              <a:path w="3975100" h="1315084">
                <a:moveTo>
                  <a:pt x="1086417" y="955790"/>
                </a:moveTo>
                <a:lnTo>
                  <a:pt x="946568" y="955790"/>
                </a:lnTo>
                <a:lnTo>
                  <a:pt x="950567" y="966261"/>
                </a:lnTo>
                <a:lnTo>
                  <a:pt x="1077056" y="966261"/>
                </a:lnTo>
                <a:lnTo>
                  <a:pt x="1086417" y="955790"/>
                </a:lnTo>
                <a:close/>
              </a:path>
              <a:path w="3975100" h="1315084">
                <a:moveTo>
                  <a:pt x="1140080" y="955790"/>
                </a:moveTo>
                <a:lnTo>
                  <a:pt x="1090495" y="955790"/>
                </a:lnTo>
                <a:lnTo>
                  <a:pt x="1087551" y="966261"/>
                </a:lnTo>
                <a:lnTo>
                  <a:pt x="1129117" y="966261"/>
                </a:lnTo>
                <a:lnTo>
                  <a:pt x="1140080" y="955790"/>
                </a:lnTo>
                <a:close/>
              </a:path>
              <a:path w="3975100" h="1315084">
                <a:moveTo>
                  <a:pt x="1140289" y="961026"/>
                </a:moveTo>
                <a:lnTo>
                  <a:pt x="1137776" y="966261"/>
                </a:lnTo>
                <a:lnTo>
                  <a:pt x="1140499" y="966261"/>
                </a:lnTo>
                <a:lnTo>
                  <a:pt x="1140289" y="961026"/>
                </a:lnTo>
                <a:close/>
              </a:path>
              <a:path w="3975100" h="1315084">
                <a:moveTo>
                  <a:pt x="1148677" y="955790"/>
                </a:moveTo>
                <a:lnTo>
                  <a:pt x="1144488" y="966261"/>
                </a:lnTo>
                <a:lnTo>
                  <a:pt x="1149368" y="966261"/>
                </a:lnTo>
                <a:lnTo>
                  <a:pt x="1148677" y="955790"/>
                </a:lnTo>
                <a:close/>
              </a:path>
              <a:path w="3975100" h="1315084">
                <a:moveTo>
                  <a:pt x="1158708" y="955790"/>
                </a:moveTo>
                <a:lnTo>
                  <a:pt x="1156362" y="955790"/>
                </a:lnTo>
                <a:lnTo>
                  <a:pt x="1149368" y="966261"/>
                </a:lnTo>
                <a:lnTo>
                  <a:pt x="1153619" y="966261"/>
                </a:lnTo>
                <a:lnTo>
                  <a:pt x="1158708" y="955790"/>
                </a:lnTo>
                <a:close/>
              </a:path>
              <a:path w="3975100" h="1315084">
                <a:moveTo>
                  <a:pt x="1190474" y="955790"/>
                </a:moveTo>
                <a:lnTo>
                  <a:pt x="1175796" y="955790"/>
                </a:lnTo>
                <a:lnTo>
                  <a:pt x="1173849" y="966261"/>
                </a:lnTo>
                <a:lnTo>
                  <a:pt x="1183179" y="966261"/>
                </a:lnTo>
                <a:lnTo>
                  <a:pt x="1190474" y="955790"/>
                </a:lnTo>
                <a:close/>
              </a:path>
              <a:path w="3975100" h="1315084">
                <a:moveTo>
                  <a:pt x="1195073" y="955790"/>
                </a:moveTo>
                <a:lnTo>
                  <a:pt x="1193217" y="955790"/>
                </a:lnTo>
                <a:lnTo>
                  <a:pt x="1188895" y="966261"/>
                </a:lnTo>
                <a:lnTo>
                  <a:pt x="1195073" y="955790"/>
                </a:lnTo>
                <a:close/>
              </a:path>
              <a:path w="3975100" h="1315084">
                <a:moveTo>
                  <a:pt x="1142802" y="955790"/>
                </a:moveTo>
                <a:lnTo>
                  <a:pt x="1140080" y="955790"/>
                </a:lnTo>
                <a:lnTo>
                  <a:pt x="1140289" y="961026"/>
                </a:lnTo>
                <a:lnTo>
                  <a:pt x="1142802" y="955790"/>
                </a:lnTo>
                <a:close/>
              </a:path>
              <a:path w="3975100" h="1315084">
                <a:moveTo>
                  <a:pt x="1112290" y="945319"/>
                </a:moveTo>
                <a:lnTo>
                  <a:pt x="980558" y="945319"/>
                </a:lnTo>
                <a:lnTo>
                  <a:pt x="972331" y="955790"/>
                </a:lnTo>
                <a:lnTo>
                  <a:pt x="1105516" y="955790"/>
                </a:lnTo>
                <a:lnTo>
                  <a:pt x="1112290" y="945319"/>
                </a:lnTo>
                <a:close/>
              </a:path>
              <a:path w="3975100" h="1315084">
                <a:moveTo>
                  <a:pt x="1116598" y="952538"/>
                </a:moveTo>
                <a:lnTo>
                  <a:pt x="1112175" y="955790"/>
                </a:lnTo>
                <a:lnTo>
                  <a:pt x="1116887" y="955790"/>
                </a:lnTo>
                <a:lnTo>
                  <a:pt x="1116598" y="952538"/>
                </a:lnTo>
                <a:close/>
              </a:path>
              <a:path w="3975100" h="1315084">
                <a:moveTo>
                  <a:pt x="1141314" y="945319"/>
                </a:moveTo>
                <a:lnTo>
                  <a:pt x="1128928" y="945319"/>
                </a:lnTo>
                <a:lnTo>
                  <a:pt x="1121379" y="955790"/>
                </a:lnTo>
                <a:lnTo>
                  <a:pt x="1133231" y="955790"/>
                </a:lnTo>
                <a:lnTo>
                  <a:pt x="1141314" y="945319"/>
                </a:lnTo>
                <a:close/>
              </a:path>
              <a:path w="3975100" h="1315084">
                <a:moveTo>
                  <a:pt x="1184651" y="945319"/>
                </a:moveTo>
                <a:lnTo>
                  <a:pt x="1148949" y="945319"/>
                </a:lnTo>
                <a:lnTo>
                  <a:pt x="1134593" y="955790"/>
                </a:lnTo>
                <a:lnTo>
                  <a:pt x="1177307" y="955790"/>
                </a:lnTo>
                <a:lnTo>
                  <a:pt x="1184651" y="945319"/>
                </a:lnTo>
                <a:close/>
              </a:path>
              <a:path w="3975100" h="1315084">
                <a:moveTo>
                  <a:pt x="1205177" y="945319"/>
                </a:moveTo>
                <a:lnTo>
                  <a:pt x="1192330" y="945319"/>
                </a:lnTo>
                <a:lnTo>
                  <a:pt x="1181786" y="955790"/>
                </a:lnTo>
                <a:lnTo>
                  <a:pt x="1198288" y="955790"/>
                </a:lnTo>
                <a:lnTo>
                  <a:pt x="1205177" y="945319"/>
                </a:lnTo>
                <a:close/>
              </a:path>
              <a:path w="3975100" h="1315084">
                <a:moveTo>
                  <a:pt x="1214821" y="945319"/>
                </a:moveTo>
                <a:lnTo>
                  <a:pt x="1211901" y="945319"/>
                </a:lnTo>
                <a:lnTo>
                  <a:pt x="1210732" y="955790"/>
                </a:lnTo>
                <a:lnTo>
                  <a:pt x="1213753" y="955790"/>
                </a:lnTo>
                <a:lnTo>
                  <a:pt x="1214821" y="945319"/>
                </a:lnTo>
                <a:close/>
              </a:path>
              <a:path w="3975100" h="1315084">
                <a:moveTo>
                  <a:pt x="1126415" y="945319"/>
                </a:moveTo>
                <a:lnTo>
                  <a:pt x="1115955" y="945319"/>
                </a:lnTo>
                <a:lnTo>
                  <a:pt x="1116598" y="952538"/>
                </a:lnTo>
                <a:lnTo>
                  <a:pt x="1126415" y="945319"/>
                </a:lnTo>
                <a:close/>
              </a:path>
              <a:path w="3975100" h="1315084">
                <a:moveTo>
                  <a:pt x="997864" y="934849"/>
                </a:moveTo>
                <a:lnTo>
                  <a:pt x="995948" y="934849"/>
                </a:lnTo>
                <a:lnTo>
                  <a:pt x="991247" y="945319"/>
                </a:lnTo>
                <a:lnTo>
                  <a:pt x="997561" y="945319"/>
                </a:lnTo>
                <a:lnTo>
                  <a:pt x="997864" y="934849"/>
                </a:lnTo>
                <a:close/>
              </a:path>
              <a:path w="3975100" h="1315084">
                <a:moveTo>
                  <a:pt x="1004629" y="934849"/>
                </a:moveTo>
                <a:lnTo>
                  <a:pt x="997864" y="934849"/>
                </a:lnTo>
                <a:lnTo>
                  <a:pt x="1003843" y="945319"/>
                </a:lnTo>
                <a:lnTo>
                  <a:pt x="1004629" y="934849"/>
                </a:lnTo>
                <a:close/>
              </a:path>
              <a:path w="3975100" h="1315084">
                <a:moveTo>
                  <a:pt x="1130885" y="934849"/>
                </a:moveTo>
                <a:lnTo>
                  <a:pt x="1016730" y="934849"/>
                </a:lnTo>
                <a:lnTo>
                  <a:pt x="1011418" y="945319"/>
                </a:lnTo>
                <a:lnTo>
                  <a:pt x="1122305" y="945319"/>
                </a:lnTo>
                <a:lnTo>
                  <a:pt x="1130885" y="934849"/>
                </a:lnTo>
                <a:close/>
              </a:path>
              <a:path w="3975100" h="1315084">
                <a:moveTo>
                  <a:pt x="1172546" y="934849"/>
                </a:moveTo>
                <a:lnTo>
                  <a:pt x="1152790" y="934849"/>
                </a:lnTo>
                <a:lnTo>
                  <a:pt x="1134761" y="945319"/>
                </a:lnTo>
                <a:lnTo>
                  <a:pt x="1166515" y="945319"/>
                </a:lnTo>
                <a:lnTo>
                  <a:pt x="1172546" y="934849"/>
                </a:lnTo>
                <a:close/>
              </a:path>
              <a:path w="3975100" h="1315084">
                <a:moveTo>
                  <a:pt x="1251197" y="934849"/>
                </a:moveTo>
                <a:lnTo>
                  <a:pt x="1176738" y="934849"/>
                </a:lnTo>
                <a:lnTo>
                  <a:pt x="1171521" y="945319"/>
                </a:lnTo>
                <a:lnTo>
                  <a:pt x="1240255" y="945319"/>
                </a:lnTo>
                <a:lnTo>
                  <a:pt x="1251197" y="934849"/>
                </a:lnTo>
                <a:close/>
              </a:path>
              <a:path w="3975100" h="1315084">
                <a:moveTo>
                  <a:pt x="1265616" y="934849"/>
                </a:moveTo>
                <a:lnTo>
                  <a:pt x="1254453" y="934849"/>
                </a:lnTo>
                <a:lnTo>
                  <a:pt x="1255270" y="945319"/>
                </a:lnTo>
                <a:lnTo>
                  <a:pt x="1265616" y="934849"/>
                </a:lnTo>
                <a:close/>
              </a:path>
              <a:path w="3975100" h="1315084">
                <a:moveTo>
                  <a:pt x="996964" y="924378"/>
                </a:moveTo>
                <a:lnTo>
                  <a:pt x="987833" y="924378"/>
                </a:lnTo>
                <a:lnTo>
                  <a:pt x="994514" y="934849"/>
                </a:lnTo>
                <a:lnTo>
                  <a:pt x="996964" y="924378"/>
                </a:lnTo>
                <a:close/>
              </a:path>
              <a:path w="3975100" h="1315084">
                <a:moveTo>
                  <a:pt x="1050069" y="924378"/>
                </a:moveTo>
                <a:lnTo>
                  <a:pt x="1044973" y="924378"/>
                </a:lnTo>
                <a:lnTo>
                  <a:pt x="1042261" y="934849"/>
                </a:lnTo>
                <a:lnTo>
                  <a:pt x="1050069" y="924378"/>
                </a:lnTo>
                <a:close/>
              </a:path>
              <a:path w="3975100" h="1315084">
                <a:moveTo>
                  <a:pt x="1166330" y="924378"/>
                </a:moveTo>
                <a:lnTo>
                  <a:pt x="1057695" y="924378"/>
                </a:lnTo>
                <a:lnTo>
                  <a:pt x="1048955" y="934849"/>
                </a:lnTo>
                <a:lnTo>
                  <a:pt x="1157751" y="934849"/>
                </a:lnTo>
                <a:lnTo>
                  <a:pt x="1166330" y="924378"/>
                </a:lnTo>
                <a:close/>
              </a:path>
              <a:path w="3975100" h="1315084">
                <a:moveTo>
                  <a:pt x="1166003" y="931063"/>
                </a:moveTo>
                <a:lnTo>
                  <a:pt x="1161415" y="934849"/>
                </a:lnTo>
                <a:lnTo>
                  <a:pt x="1165817" y="934849"/>
                </a:lnTo>
                <a:lnTo>
                  <a:pt x="1166003" y="931063"/>
                </a:lnTo>
                <a:close/>
              </a:path>
              <a:path w="3975100" h="1315084">
                <a:moveTo>
                  <a:pt x="1245057" y="924378"/>
                </a:moveTo>
                <a:lnTo>
                  <a:pt x="1194297" y="924378"/>
                </a:lnTo>
                <a:lnTo>
                  <a:pt x="1188581" y="934849"/>
                </a:lnTo>
                <a:lnTo>
                  <a:pt x="1242670" y="934849"/>
                </a:lnTo>
                <a:lnTo>
                  <a:pt x="1245057" y="924378"/>
                </a:lnTo>
                <a:close/>
              </a:path>
              <a:path w="3975100" h="1315084">
                <a:moveTo>
                  <a:pt x="1283594" y="913907"/>
                </a:moveTo>
                <a:lnTo>
                  <a:pt x="1221552" y="913907"/>
                </a:lnTo>
                <a:lnTo>
                  <a:pt x="1220580" y="924378"/>
                </a:lnTo>
                <a:lnTo>
                  <a:pt x="1252696" y="924378"/>
                </a:lnTo>
                <a:lnTo>
                  <a:pt x="1247835" y="934849"/>
                </a:lnTo>
                <a:lnTo>
                  <a:pt x="1260212" y="934849"/>
                </a:lnTo>
                <a:lnTo>
                  <a:pt x="1270084" y="924378"/>
                </a:lnTo>
                <a:lnTo>
                  <a:pt x="1283594" y="913907"/>
                </a:lnTo>
                <a:close/>
              </a:path>
              <a:path w="3975100" h="1315084">
                <a:moveTo>
                  <a:pt x="1290257" y="924378"/>
                </a:moveTo>
                <a:lnTo>
                  <a:pt x="1277171" y="924378"/>
                </a:lnTo>
                <a:lnTo>
                  <a:pt x="1270652" y="934849"/>
                </a:lnTo>
                <a:lnTo>
                  <a:pt x="1277198" y="934849"/>
                </a:lnTo>
                <a:lnTo>
                  <a:pt x="1290257" y="924378"/>
                </a:lnTo>
                <a:close/>
              </a:path>
              <a:path w="3975100" h="1315084">
                <a:moveTo>
                  <a:pt x="1174105" y="924378"/>
                </a:moveTo>
                <a:lnTo>
                  <a:pt x="1166330" y="924378"/>
                </a:lnTo>
                <a:lnTo>
                  <a:pt x="1166003" y="931063"/>
                </a:lnTo>
                <a:lnTo>
                  <a:pt x="1174105" y="924378"/>
                </a:lnTo>
                <a:close/>
              </a:path>
              <a:path w="3975100" h="1315084">
                <a:moveTo>
                  <a:pt x="1053255" y="913907"/>
                </a:moveTo>
                <a:lnTo>
                  <a:pt x="1042685" y="913907"/>
                </a:lnTo>
                <a:lnTo>
                  <a:pt x="1038973" y="924378"/>
                </a:lnTo>
                <a:lnTo>
                  <a:pt x="1044366" y="924378"/>
                </a:lnTo>
                <a:lnTo>
                  <a:pt x="1053255" y="913907"/>
                </a:lnTo>
                <a:close/>
              </a:path>
              <a:path w="3975100" h="1315084">
                <a:moveTo>
                  <a:pt x="1059462" y="913907"/>
                </a:moveTo>
                <a:lnTo>
                  <a:pt x="1053255" y="913907"/>
                </a:lnTo>
                <a:lnTo>
                  <a:pt x="1054816" y="924378"/>
                </a:lnTo>
                <a:lnTo>
                  <a:pt x="1055135" y="924378"/>
                </a:lnTo>
                <a:lnTo>
                  <a:pt x="1059462" y="913907"/>
                </a:lnTo>
                <a:close/>
              </a:path>
              <a:path w="3975100" h="1315084">
                <a:moveTo>
                  <a:pt x="1069190" y="913907"/>
                </a:moveTo>
                <a:lnTo>
                  <a:pt x="1063150" y="924378"/>
                </a:lnTo>
                <a:lnTo>
                  <a:pt x="1069501" y="924378"/>
                </a:lnTo>
                <a:lnTo>
                  <a:pt x="1069190" y="913907"/>
                </a:lnTo>
                <a:close/>
              </a:path>
              <a:path w="3975100" h="1315084">
                <a:moveTo>
                  <a:pt x="1084909" y="913907"/>
                </a:moveTo>
                <a:lnTo>
                  <a:pt x="1074208" y="913907"/>
                </a:lnTo>
                <a:lnTo>
                  <a:pt x="1072239" y="924378"/>
                </a:lnTo>
                <a:lnTo>
                  <a:pt x="1086951" y="924378"/>
                </a:lnTo>
                <a:lnTo>
                  <a:pt x="1084909" y="913907"/>
                </a:lnTo>
                <a:close/>
              </a:path>
              <a:path w="3975100" h="1315084">
                <a:moveTo>
                  <a:pt x="1199502" y="913907"/>
                </a:moveTo>
                <a:lnTo>
                  <a:pt x="1092235" y="913907"/>
                </a:lnTo>
                <a:lnTo>
                  <a:pt x="1086951" y="924378"/>
                </a:lnTo>
                <a:lnTo>
                  <a:pt x="1198937" y="924378"/>
                </a:lnTo>
                <a:lnTo>
                  <a:pt x="1199502" y="913907"/>
                </a:lnTo>
                <a:close/>
              </a:path>
              <a:path w="3975100" h="1315084">
                <a:moveTo>
                  <a:pt x="1208329" y="913907"/>
                </a:moveTo>
                <a:lnTo>
                  <a:pt x="1199502" y="913907"/>
                </a:lnTo>
                <a:lnTo>
                  <a:pt x="1199523" y="924378"/>
                </a:lnTo>
                <a:lnTo>
                  <a:pt x="1208329" y="913907"/>
                </a:lnTo>
                <a:close/>
              </a:path>
              <a:path w="3975100" h="1315084">
                <a:moveTo>
                  <a:pt x="1216208" y="913907"/>
                </a:moveTo>
                <a:lnTo>
                  <a:pt x="1208329" y="913907"/>
                </a:lnTo>
                <a:lnTo>
                  <a:pt x="1204287" y="924378"/>
                </a:lnTo>
                <a:lnTo>
                  <a:pt x="1212266" y="924378"/>
                </a:lnTo>
                <a:lnTo>
                  <a:pt x="1216208" y="913907"/>
                </a:lnTo>
                <a:close/>
              </a:path>
              <a:path w="3975100" h="1315084">
                <a:moveTo>
                  <a:pt x="1299894" y="920428"/>
                </a:moveTo>
                <a:lnTo>
                  <a:pt x="1296683" y="924378"/>
                </a:lnTo>
                <a:lnTo>
                  <a:pt x="1301154" y="924378"/>
                </a:lnTo>
                <a:lnTo>
                  <a:pt x="1299894" y="920428"/>
                </a:lnTo>
                <a:close/>
              </a:path>
              <a:path w="3975100" h="1315084">
                <a:moveTo>
                  <a:pt x="1337393" y="903436"/>
                </a:moveTo>
                <a:lnTo>
                  <a:pt x="1331239" y="903436"/>
                </a:lnTo>
                <a:lnTo>
                  <a:pt x="1329382" y="913907"/>
                </a:lnTo>
                <a:lnTo>
                  <a:pt x="1329980" y="924378"/>
                </a:lnTo>
                <a:lnTo>
                  <a:pt x="1337163" y="924378"/>
                </a:lnTo>
                <a:lnTo>
                  <a:pt x="1339341" y="913907"/>
                </a:lnTo>
                <a:lnTo>
                  <a:pt x="1339969" y="913907"/>
                </a:lnTo>
                <a:lnTo>
                  <a:pt x="1337393" y="903436"/>
                </a:lnTo>
                <a:close/>
              </a:path>
              <a:path w="3975100" h="1315084">
                <a:moveTo>
                  <a:pt x="1305195" y="913907"/>
                </a:moveTo>
                <a:lnTo>
                  <a:pt x="1297813" y="913907"/>
                </a:lnTo>
                <a:lnTo>
                  <a:pt x="1299894" y="920428"/>
                </a:lnTo>
                <a:lnTo>
                  <a:pt x="1305195" y="913907"/>
                </a:lnTo>
                <a:close/>
              </a:path>
              <a:path w="3975100" h="1315084">
                <a:moveTo>
                  <a:pt x="1056480" y="903436"/>
                </a:moveTo>
                <a:lnTo>
                  <a:pt x="1047151" y="903436"/>
                </a:lnTo>
                <a:lnTo>
                  <a:pt x="1047025" y="913907"/>
                </a:lnTo>
                <a:lnTo>
                  <a:pt x="1055664" y="913907"/>
                </a:lnTo>
                <a:lnTo>
                  <a:pt x="1056480" y="903436"/>
                </a:lnTo>
                <a:close/>
              </a:path>
              <a:path w="3975100" h="1315084">
                <a:moveTo>
                  <a:pt x="1079286" y="903436"/>
                </a:moveTo>
                <a:lnTo>
                  <a:pt x="1072557" y="903436"/>
                </a:lnTo>
                <a:lnTo>
                  <a:pt x="1070505" y="913907"/>
                </a:lnTo>
                <a:lnTo>
                  <a:pt x="1072564" y="913907"/>
                </a:lnTo>
                <a:lnTo>
                  <a:pt x="1079286" y="903436"/>
                </a:lnTo>
                <a:close/>
              </a:path>
              <a:path w="3975100" h="1315084">
                <a:moveTo>
                  <a:pt x="1086071" y="903436"/>
                </a:moveTo>
                <a:lnTo>
                  <a:pt x="1079286" y="903436"/>
                </a:lnTo>
                <a:lnTo>
                  <a:pt x="1078584" y="913907"/>
                </a:lnTo>
                <a:lnTo>
                  <a:pt x="1086071" y="903436"/>
                </a:lnTo>
                <a:close/>
              </a:path>
              <a:path w="3975100" h="1315084">
                <a:moveTo>
                  <a:pt x="1101798" y="903436"/>
                </a:moveTo>
                <a:lnTo>
                  <a:pt x="1087589" y="903436"/>
                </a:lnTo>
                <a:lnTo>
                  <a:pt x="1088095" y="913907"/>
                </a:lnTo>
                <a:lnTo>
                  <a:pt x="1093025" y="913907"/>
                </a:lnTo>
                <a:lnTo>
                  <a:pt x="1101798" y="903436"/>
                </a:lnTo>
                <a:close/>
              </a:path>
              <a:path w="3975100" h="1315084">
                <a:moveTo>
                  <a:pt x="1125989" y="903436"/>
                </a:moveTo>
                <a:lnTo>
                  <a:pt x="1111390" y="903436"/>
                </a:lnTo>
                <a:lnTo>
                  <a:pt x="1109955" y="913907"/>
                </a:lnTo>
                <a:lnTo>
                  <a:pt x="1124478" y="913907"/>
                </a:lnTo>
                <a:lnTo>
                  <a:pt x="1125989" y="903436"/>
                </a:lnTo>
                <a:close/>
              </a:path>
              <a:path w="3975100" h="1315084">
                <a:moveTo>
                  <a:pt x="1236307" y="903436"/>
                </a:moveTo>
                <a:lnTo>
                  <a:pt x="1145430" y="903436"/>
                </a:lnTo>
                <a:lnTo>
                  <a:pt x="1132664" y="913907"/>
                </a:lnTo>
                <a:lnTo>
                  <a:pt x="1227923" y="913907"/>
                </a:lnTo>
                <a:lnTo>
                  <a:pt x="1236307" y="903436"/>
                </a:lnTo>
                <a:close/>
              </a:path>
              <a:path w="3975100" h="1315084">
                <a:moveTo>
                  <a:pt x="1295563" y="903436"/>
                </a:moveTo>
                <a:lnTo>
                  <a:pt x="1236307" y="903436"/>
                </a:lnTo>
                <a:lnTo>
                  <a:pt x="1232868" y="913907"/>
                </a:lnTo>
                <a:lnTo>
                  <a:pt x="1288687" y="913907"/>
                </a:lnTo>
                <a:lnTo>
                  <a:pt x="1295563" y="903436"/>
                </a:lnTo>
                <a:close/>
              </a:path>
              <a:path w="3975100" h="1315084">
                <a:moveTo>
                  <a:pt x="1329121" y="903436"/>
                </a:moveTo>
                <a:lnTo>
                  <a:pt x="1306201" y="903436"/>
                </a:lnTo>
                <a:lnTo>
                  <a:pt x="1301363" y="913907"/>
                </a:lnTo>
                <a:lnTo>
                  <a:pt x="1325509" y="913907"/>
                </a:lnTo>
                <a:lnTo>
                  <a:pt x="1329121" y="903436"/>
                </a:lnTo>
                <a:close/>
              </a:path>
              <a:path w="3975100" h="1315084">
                <a:moveTo>
                  <a:pt x="1091422" y="892965"/>
                </a:moveTo>
                <a:lnTo>
                  <a:pt x="1078609" y="903436"/>
                </a:lnTo>
                <a:lnTo>
                  <a:pt x="1086583" y="903436"/>
                </a:lnTo>
                <a:lnTo>
                  <a:pt x="1091422" y="892965"/>
                </a:lnTo>
                <a:close/>
              </a:path>
              <a:path w="3975100" h="1315084">
                <a:moveTo>
                  <a:pt x="1143776" y="892965"/>
                </a:moveTo>
                <a:lnTo>
                  <a:pt x="1133975" y="892965"/>
                </a:lnTo>
                <a:lnTo>
                  <a:pt x="1131923" y="903436"/>
                </a:lnTo>
                <a:lnTo>
                  <a:pt x="1133787" y="903436"/>
                </a:lnTo>
                <a:lnTo>
                  <a:pt x="1143776" y="892965"/>
                </a:lnTo>
                <a:close/>
              </a:path>
              <a:path w="3975100" h="1315084">
                <a:moveTo>
                  <a:pt x="1153086" y="892965"/>
                </a:moveTo>
                <a:lnTo>
                  <a:pt x="1143776" y="892965"/>
                </a:lnTo>
                <a:lnTo>
                  <a:pt x="1145378" y="903436"/>
                </a:lnTo>
                <a:lnTo>
                  <a:pt x="1150258" y="903436"/>
                </a:lnTo>
                <a:lnTo>
                  <a:pt x="1153086" y="892965"/>
                </a:lnTo>
                <a:close/>
              </a:path>
              <a:path w="3975100" h="1315084">
                <a:moveTo>
                  <a:pt x="1164362" y="892965"/>
                </a:moveTo>
                <a:lnTo>
                  <a:pt x="1156153" y="892965"/>
                </a:lnTo>
                <a:lnTo>
                  <a:pt x="1157545" y="903436"/>
                </a:lnTo>
                <a:lnTo>
                  <a:pt x="1165461" y="903436"/>
                </a:lnTo>
                <a:lnTo>
                  <a:pt x="1164362" y="892965"/>
                </a:lnTo>
                <a:close/>
              </a:path>
              <a:path w="3975100" h="1315084">
                <a:moveTo>
                  <a:pt x="1285023" y="892965"/>
                </a:moveTo>
                <a:lnTo>
                  <a:pt x="1170949" y="892965"/>
                </a:lnTo>
                <a:lnTo>
                  <a:pt x="1169908" y="903436"/>
                </a:lnTo>
                <a:lnTo>
                  <a:pt x="1277111" y="903436"/>
                </a:lnTo>
                <a:lnTo>
                  <a:pt x="1285023" y="892965"/>
                </a:lnTo>
                <a:close/>
              </a:path>
              <a:path w="3975100" h="1315084">
                <a:moveTo>
                  <a:pt x="1305153" y="892965"/>
                </a:moveTo>
                <a:lnTo>
                  <a:pt x="1299315" y="892965"/>
                </a:lnTo>
                <a:lnTo>
                  <a:pt x="1291051" y="903436"/>
                </a:lnTo>
                <a:lnTo>
                  <a:pt x="1309498" y="903436"/>
                </a:lnTo>
                <a:lnTo>
                  <a:pt x="1305153" y="892965"/>
                </a:lnTo>
                <a:close/>
              </a:path>
              <a:path w="3975100" h="1315084">
                <a:moveTo>
                  <a:pt x="1344817" y="892965"/>
                </a:moveTo>
                <a:lnTo>
                  <a:pt x="1333393" y="892965"/>
                </a:lnTo>
                <a:lnTo>
                  <a:pt x="1334116" y="903436"/>
                </a:lnTo>
                <a:lnTo>
                  <a:pt x="1342461" y="903436"/>
                </a:lnTo>
                <a:lnTo>
                  <a:pt x="1344817" y="892965"/>
                </a:lnTo>
                <a:close/>
              </a:path>
              <a:path w="3975100" h="1315084">
                <a:moveTo>
                  <a:pt x="1148775" y="882494"/>
                </a:moveTo>
                <a:lnTo>
                  <a:pt x="1145263" y="882494"/>
                </a:lnTo>
                <a:lnTo>
                  <a:pt x="1140279" y="892965"/>
                </a:lnTo>
                <a:lnTo>
                  <a:pt x="1144709" y="892965"/>
                </a:lnTo>
                <a:lnTo>
                  <a:pt x="1148775" y="882494"/>
                </a:lnTo>
                <a:close/>
              </a:path>
              <a:path w="3975100" h="1315084">
                <a:moveTo>
                  <a:pt x="1166901" y="887352"/>
                </a:moveTo>
                <a:lnTo>
                  <a:pt x="1163095" y="892965"/>
                </a:lnTo>
                <a:lnTo>
                  <a:pt x="1169472" y="892965"/>
                </a:lnTo>
                <a:lnTo>
                  <a:pt x="1166901" y="887352"/>
                </a:lnTo>
                <a:close/>
              </a:path>
              <a:path w="3975100" h="1315084">
                <a:moveTo>
                  <a:pt x="1170194" y="882494"/>
                </a:moveTo>
                <a:lnTo>
                  <a:pt x="1169454" y="883586"/>
                </a:lnTo>
                <a:lnTo>
                  <a:pt x="1172915" y="892965"/>
                </a:lnTo>
                <a:lnTo>
                  <a:pt x="1174623" y="892965"/>
                </a:lnTo>
                <a:lnTo>
                  <a:pt x="1170194" y="882494"/>
                </a:lnTo>
                <a:close/>
              </a:path>
              <a:path w="3975100" h="1315084">
                <a:moveTo>
                  <a:pt x="1192393" y="882494"/>
                </a:moveTo>
                <a:lnTo>
                  <a:pt x="1181084" y="882494"/>
                </a:lnTo>
                <a:lnTo>
                  <a:pt x="1178194" y="892965"/>
                </a:lnTo>
                <a:lnTo>
                  <a:pt x="1191073" y="892965"/>
                </a:lnTo>
                <a:lnTo>
                  <a:pt x="1192393" y="882494"/>
                </a:lnTo>
                <a:close/>
              </a:path>
              <a:path w="3975100" h="1315084">
                <a:moveTo>
                  <a:pt x="1316731" y="882494"/>
                </a:moveTo>
                <a:lnTo>
                  <a:pt x="1203418" y="882494"/>
                </a:lnTo>
                <a:lnTo>
                  <a:pt x="1191073" y="892965"/>
                </a:lnTo>
                <a:lnTo>
                  <a:pt x="1316372" y="892965"/>
                </a:lnTo>
                <a:lnTo>
                  <a:pt x="1316731" y="882494"/>
                </a:lnTo>
                <a:close/>
              </a:path>
              <a:path w="3975100" h="1315084">
                <a:moveTo>
                  <a:pt x="1346702" y="882494"/>
                </a:moveTo>
                <a:lnTo>
                  <a:pt x="1344437" y="882494"/>
                </a:lnTo>
                <a:lnTo>
                  <a:pt x="1335636" y="892965"/>
                </a:lnTo>
                <a:lnTo>
                  <a:pt x="1343564" y="892965"/>
                </a:lnTo>
                <a:lnTo>
                  <a:pt x="1346702" y="882494"/>
                </a:lnTo>
                <a:close/>
              </a:path>
              <a:path w="3975100" h="1315084">
                <a:moveTo>
                  <a:pt x="1346702" y="882494"/>
                </a:moveTo>
                <a:lnTo>
                  <a:pt x="1343564" y="892965"/>
                </a:lnTo>
                <a:lnTo>
                  <a:pt x="1343697" y="892965"/>
                </a:lnTo>
                <a:lnTo>
                  <a:pt x="1346702" y="882494"/>
                </a:lnTo>
                <a:close/>
              </a:path>
              <a:path w="3975100" h="1315084">
                <a:moveTo>
                  <a:pt x="1361829" y="882494"/>
                </a:moveTo>
                <a:lnTo>
                  <a:pt x="1346702" y="882494"/>
                </a:lnTo>
                <a:lnTo>
                  <a:pt x="1343697" y="892965"/>
                </a:lnTo>
                <a:lnTo>
                  <a:pt x="1362275" y="892965"/>
                </a:lnTo>
                <a:lnTo>
                  <a:pt x="1361829" y="882494"/>
                </a:lnTo>
                <a:close/>
              </a:path>
              <a:path w="3975100" h="1315084">
                <a:moveTo>
                  <a:pt x="1387130" y="882494"/>
                </a:moveTo>
                <a:lnTo>
                  <a:pt x="1376583" y="882494"/>
                </a:lnTo>
                <a:lnTo>
                  <a:pt x="1370187" y="892965"/>
                </a:lnTo>
                <a:lnTo>
                  <a:pt x="1391496" y="892965"/>
                </a:lnTo>
                <a:lnTo>
                  <a:pt x="1387130" y="882494"/>
                </a:lnTo>
                <a:close/>
              </a:path>
              <a:path w="3975100" h="1315084">
                <a:moveTo>
                  <a:pt x="1434333" y="882494"/>
                </a:moveTo>
                <a:lnTo>
                  <a:pt x="1409885" y="882494"/>
                </a:lnTo>
                <a:lnTo>
                  <a:pt x="1415318" y="892965"/>
                </a:lnTo>
                <a:lnTo>
                  <a:pt x="1425240" y="892965"/>
                </a:lnTo>
                <a:lnTo>
                  <a:pt x="1434333" y="882494"/>
                </a:lnTo>
                <a:close/>
              </a:path>
              <a:path w="3975100" h="1315084">
                <a:moveTo>
                  <a:pt x="1169050" y="882494"/>
                </a:moveTo>
                <a:lnTo>
                  <a:pt x="1164676" y="882494"/>
                </a:lnTo>
                <a:lnTo>
                  <a:pt x="1166901" y="887352"/>
                </a:lnTo>
                <a:lnTo>
                  <a:pt x="1169454" y="883586"/>
                </a:lnTo>
                <a:lnTo>
                  <a:pt x="1169050" y="882494"/>
                </a:lnTo>
                <a:close/>
              </a:path>
              <a:path w="3975100" h="1315084">
                <a:moveTo>
                  <a:pt x="1161818" y="872023"/>
                </a:moveTo>
                <a:lnTo>
                  <a:pt x="1154339" y="872023"/>
                </a:lnTo>
                <a:lnTo>
                  <a:pt x="1145530" y="882494"/>
                </a:lnTo>
                <a:lnTo>
                  <a:pt x="1152666" y="882494"/>
                </a:lnTo>
                <a:lnTo>
                  <a:pt x="1161818" y="872023"/>
                </a:lnTo>
                <a:close/>
              </a:path>
              <a:path w="3975100" h="1315084">
                <a:moveTo>
                  <a:pt x="1197578" y="872023"/>
                </a:moveTo>
                <a:lnTo>
                  <a:pt x="1189314" y="872023"/>
                </a:lnTo>
                <a:lnTo>
                  <a:pt x="1186791" y="882494"/>
                </a:lnTo>
                <a:lnTo>
                  <a:pt x="1187429" y="882494"/>
                </a:lnTo>
                <a:lnTo>
                  <a:pt x="1197578" y="872023"/>
                </a:lnTo>
                <a:close/>
              </a:path>
              <a:path w="3975100" h="1315084">
                <a:moveTo>
                  <a:pt x="1350953" y="872023"/>
                </a:moveTo>
                <a:lnTo>
                  <a:pt x="1203166" y="872023"/>
                </a:lnTo>
                <a:lnTo>
                  <a:pt x="1190749" y="882494"/>
                </a:lnTo>
                <a:lnTo>
                  <a:pt x="1348629" y="882494"/>
                </a:lnTo>
                <a:lnTo>
                  <a:pt x="1351669" y="880249"/>
                </a:lnTo>
                <a:lnTo>
                  <a:pt x="1350953" y="872023"/>
                </a:lnTo>
                <a:close/>
              </a:path>
              <a:path w="3975100" h="1315084">
                <a:moveTo>
                  <a:pt x="1351669" y="880249"/>
                </a:moveTo>
                <a:lnTo>
                  <a:pt x="1348629" y="882494"/>
                </a:lnTo>
                <a:lnTo>
                  <a:pt x="1351864" y="882494"/>
                </a:lnTo>
                <a:lnTo>
                  <a:pt x="1351669" y="880249"/>
                </a:lnTo>
                <a:close/>
              </a:path>
              <a:path w="3975100" h="1315084">
                <a:moveTo>
                  <a:pt x="1368510" y="872023"/>
                </a:moveTo>
                <a:lnTo>
                  <a:pt x="1362808" y="872023"/>
                </a:lnTo>
                <a:lnTo>
                  <a:pt x="1351669" y="880249"/>
                </a:lnTo>
                <a:lnTo>
                  <a:pt x="1351864" y="882494"/>
                </a:lnTo>
                <a:lnTo>
                  <a:pt x="1372983" y="882494"/>
                </a:lnTo>
                <a:lnTo>
                  <a:pt x="1368510" y="872023"/>
                </a:lnTo>
                <a:close/>
              </a:path>
              <a:path w="3975100" h="1315084">
                <a:moveTo>
                  <a:pt x="1387466" y="872023"/>
                </a:moveTo>
                <a:lnTo>
                  <a:pt x="1383476" y="872023"/>
                </a:lnTo>
                <a:lnTo>
                  <a:pt x="1372983" y="882494"/>
                </a:lnTo>
                <a:lnTo>
                  <a:pt x="1384292" y="882494"/>
                </a:lnTo>
                <a:lnTo>
                  <a:pt x="1387466" y="872023"/>
                </a:lnTo>
                <a:close/>
              </a:path>
              <a:path w="3975100" h="1315084">
                <a:moveTo>
                  <a:pt x="1412941" y="872023"/>
                </a:moveTo>
                <a:lnTo>
                  <a:pt x="1391392" y="872023"/>
                </a:lnTo>
                <a:lnTo>
                  <a:pt x="1391947" y="882494"/>
                </a:lnTo>
                <a:lnTo>
                  <a:pt x="1403999" y="882494"/>
                </a:lnTo>
                <a:lnTo>
                  <a:pt x="1412941" y="872023"/>
                </a:lnTo>
                <a:close/>
              </a:path>
              <a:path w="3975100" h="1315084">
                <a:moveTo>
                  <a:pt x="1471044" y="872023"/>
                </a:moveTo>
                <a:lnTo>
                  <a:pt x="1418773" y="872023"/>
                </a:lnTo>
                <a:lnTo>
                  <a:pt x="1412873" y="882494"/>
                </a:lnTo>
                <a:lnTo>
                  <a:pt x="1468918" y="882494"/>
                </a:lnTo>
                <a:lnTo>
                  <a:pt x="1471044" y="872023"/>
                </a:lnTo>
                <a:close/>
              </a:path>
              <a:path w="3975100" h="1315084">
                <a:moveTo>
                  <a:pt x="1481843" y="872023"/>
                </a:moveTo>
                <a:lnTo>
                  <a:pt x="1475211" y="872023"/>
                </a:lnTo>
                <a:lnTo>
                  <a:pt x="1472730" y="882494"/>
                </a:lnTo>
                <a:lnTo>
                  <a:pt x="1481843" y="872023"/>
                </a:lnTo>
                <a:close/>
              </a:path>
              <a:path w="3975100" h="1315084">
                <a:moveTo>
                  <a:pt x="1206331" y="861552"/>
                </a:moveTo>
                <a:lnTo>
                  <a:pt x="1206088" y="861552"/>
                </a:lnTo>
                <a:lnTo>
                  <a:pt x="1201188" y="872023"/>
                </a:lnTo>
                <a:lnTo>
                  <a:pt x="1207701" y="872023"/>
                </a:lnTo>
                <a:lnTo>
                  <a:pt x="1206331" y="861552"/>
                </a:lnTo>
                <a:close/>
              </a:path>
              <a:path w="3975100" h="1315084">
                <a:moveTo>
                  <a:pt x="1216218" y="861552"/>
                </a:moveTo>
                <a:lnTo>
                  <a:pt x="1211197" y="872023"/>
                </a:lnTo>
                <a:lnTo>
                  <a:pt x="1219606" y="872023"/>
                </a:lnTo>
                <a:lnTo>
                  <a:pt x="1216218" y="861552"/>
                </a:lnTo>
                <a:close/>
              </a:path>
              <a:path w="3975100" h="1315084">
                <a:moveTo>
                  <a:pt x="1256600" y="861552"/>
                </a:moveTo>
                <a:lnTo>
                  <a:pt x="1222245" y="861552"/>
                </a:lnTo>
                <a:lnTo>
                  <a:pt x="1219606" y="872023"/>
                </a:lnTo>
                <a:lnTo>
                  <a:pt x="1248171" y="872023"/>
                </a:lnTo>
                <a:lnTo>
                  <a:pt x="1256600" y="861552"/>
                </a:lnTo>
                <a:close/>
              </a:path>
              <a:path w="3975100" h="1315084">
                <a:moveTo>
                  <a:pt x="1260034" y="861552"/>
                </a:moveTo>
                <a:lnTo>
                  <a:pt x="1255699" y="872023"/>
                </a:lnTo>
                <a:lnTo>
                  <a:pt x="1264966" y="872023"/>
                </a:lnTo>
                <a:lnTo>
                  <a:pt x="1260034" y="861552"/>
                </a:lnTo>
                <a:close/>
              </a:path>
              <a:path w="3975100" h="1315084">
                <a:moveTo>
                  <a:pt x="1407946" y="861552"/>
                </a:moveTo>
                <a:lnTo>
                  <a:pt x="1266757" y="861552"/>
                </a:lnTo>
                <a:lnTo>
                  <a:pt x="1264966" y="872023"/>
                </a:lnTo>
                <a:lnTo>
                  <a:pt x="1400526" y="872023"/>
                </a:lnTo>
                <a:lnTo>
                  <a:pt x="1407946" y="861552"/>
                </a:lnTo>
                <a:close/>
              </a:path>
              <a:path w="3975100" h="1315084">
                <a:moveTo>
                  <a:pt x="1444039" y="861552"/>
                </a:moveTo>
                <a:lnTo>
                  <a:pt x="1407946" y="861552"/>
                </a:lnTo>
                <a:lnTo>
                  <a:pt x="1403548" y="872023"/>
                </a:lnTo>
                <a:lnTo>
                  <a:pt x="1438898" y="872023"/>
                </a:lnTo>
                <a:lnTo>
                  <a:pt x="1444039" y="861552"/>
                </a:lnTo>
                <a:close/>
              </a:path>
              <a:path w="3975100" h="1315084">
                <a:moveTo>
                  <a:pt x="1511179" y="861552"/>
                </a:moveTo>
                <a:lnTo>
                  <a:pt x="1444437" y="861552"/>
                </a:lnTo>
                <a:lnTo>
                  <a:pt x="1440071" y="872023"/>
                </a:lnTo>
                <a:lnTo>
                  <a:pt x="1509116" y="872023"/>
                </a:lnTo>
                <a:lnTo>
                  <a:pt x="1511179" y="861552"/>
                </a:lnTo>
                <a:close/>
              </a:path>
              <a:path w="3975100" h="1315084">
                <a:moveTo>
                  <a:pt x="1401842" y="851081"/>
                </a:moveTo>
                <a:lnTo>
                  <a:pt x="1210135" y="851081"/>
                </a:lnTo>
                <a:lnTo>
                  <a:pt x="1212472" y="861552"/>
                </a:lnTo>
                <a:lnTo>
                  <a:pt x="1393580" y="861552"/>
                </a:lnTo>
                <a:lnTo>
                  <a:pt x="1401842" y="851081"/>
                </a:lnTo>
                <a:close/>
              </a:path>
              <a:path w="3975100" h="1315084">
                <a:moveTo>
                  <a:pt x="1514509" y="851081"/>
                </a:moveTo>
                <a:lnTo>
                  <a:pt x="1401842" y="851081"/>
                </a:lnTo>
                <a:lnTo>
                  <a:pt x="1403130" y="861552"/>
                </a:lnTo>
                <a:lnTo>
                  <a:pt x="1502247" y="861552"/>
                </a:lnTo>
                <a:lnTo>
                  <a:pt x="1514509" y="851081"/>
                </a:lnTo>
                <a:close/>
              </a:path>
              <a:path w="3975100" h="1315084">
                <a:moveTo>
                  <a:pt x="1519011" y="861340"/>
                </a:moveTo>
                <a:lnTo>
                  <a:pt x="1518801" y="861552"/>
                </a:lnTo>
                <a:lnTo>
                  <a:pt x="1519104" y="861552"/>
                </a:lnTo>
                <a:lnTo>
                  <a:pt x="1519011" y="861340"/>
                </a:lnTo>
                <a:close/>
              </a:path>
              <a:path w="3975100" h="1315084">
                <a:moveTo>
                  <a:pt x="1529168" y="851081"/>
                </a:moveTo>
                <a:lnTo>
                  <a:pt x="1519011" y="861340"/>
                </a:lnTo>
                <a:lnTo>
                  <a:pt x="1519104" y="861552"/>
                </a:lnTo>
                <a:lnTo>
                  <a:pt x="1522000" y="861552"/>
                </a:lnTo>
                <a:lnTo>
                  <a:pt x="1529168" y="851081"/>
                </a:lnTo>
                <a:close/>
              </a:path>
              <a:path w="3975100" h="1315084">
                <a:moveTo>
                  <a:pt x="1551187" y="851081"/>
                </a:moveTo>
                <a:lnTo>
                  <a:pt x="1529168" y="851081"/>
                </a:lnTo>
                <a:lnTo>
                  <a:pt x="1522000" y="861552"/>
                </a:lnTo>
                <a:lnTo>
                  <a:pt x="1539584" y="861552"/>
                </a:lnTo>
                <a:lnTo>
                  <a:pt x="1551187" y="851081"/>
                </a:lnTo>
                <a:close/>
              </a:path>
              <a:path w="3975100" h="1315084">
                <a:moveTo>
                  <a:pt x="1529115" y="851081"/>
                </a:moveTo>
                <a:lnTo>
                  <a:pt x="1514509" y="851081"/>
                </a:lnTo>
                <a:lnTo>
                  <a:pt x="1519011" y="861340"/>
                </a:lnTo>
                <a:lnTo>
                  <a:pt x="1529115" y="851081"/>
                </a:lnTo>
                <a:close/>
              </a:path>
              <a:path w="3975100" h="1315084">
                <a:moveTo>
                  <a:pt x="1231251" y="849287"/>
                </a:moveTo>
                <a:lnTo>
                  <a:pt x="1229480" y="851081"/>
                </a:lnTo>
                <a:lnTo>
                  <a:pt x="1230431" y="851081"/>
                </a:lnTo>
                <a:lnTo>
                  <a:pt x="1231251" y="849287"/>
                </a:lnTo>
                <a:close/>
              </a:path>
              <a:path w="3975100" h="1315084">
                <a:moveTo>
                  <a:pt x="1321289" y="840611"/>
                </a:moveTo>
                <a:lnTo>
                  <a:pt x="1247450" y="840611"/>
                </a:lnTo>
                <a:lnTo>
                  <a:pt x="1239254" y="851081"/>
                </a:lnTo>
                <a:lnTo>
                  <a:pt x="1321126" y="851081"/>
                </a:lnTo>
                <a:lnTo>
                  <a:pt x="1321289" y="840611"/>
                </a:lnTo>
                <a:close/>
              </a:path>
              <a:path w="3975100" h="1315084">
                <a:moveTo>
                  <a:pt x="1334137" y="840611"/>
                </a:moveTo>
                <a:lnTo>
                  <a:pt x="1328839" y="840611"/>
                </a:lnTo>
                <a:lnTo>
                  <a:pt x="1325928" y="851081"/>
                </a:lnTo>
                <a:lnTo>
                  <a:pt x="1334283" y="851081"/>
                </a:lnTo>
                <a:lnTo>
                  <a:pt x="1334137" y="840611"/>
                </a:lnTo>
                <a:close/>
              </a:path>
              <a:path w="3975100" h="1315084">
                <a:moveTo>
                  <a:pt x="1560769" y="840611"/>
                </a:moveTo>
                <a:lnTo>
                  <a:pt x="1336734" y="840611"/>
                </a:lnTo>
                <a:lnTo>
                  <a:pt x="1334283" y="851081"/>
                </a:lnTo>
                <a:lnTo>
                  <a:pt x="1559402" y="851081"/>
                </a:lnTo>
                <a:lnTo>
                  <a:pt x="1560769" y="840611"/>
                </a:lnTo>
                <a:close/>
              </a:path>
              <a:path w="3975100" h="1315084">
                <a:moveTo>
                  <a:pt x="1576527" y="840611"/>
                </a:moveTo>
                <a:lnTo>
                  <a:pt x="1565543" y="840611"/>
                </a:lnTo>
                <a:lnTo>
                  <a:pt x="1559659" y="851081"/>
                </a:lnTo>
                <a:lnTo>
                  <a:pt x="1572139" y="851081"/>
                </a:lnTo>
                <a:lnTo>
                  <a:pt x="1574715" y="848489"/>
                </a:lnTo>
                <a:lnTo>
                  <a:pt x="1576527" y="840611"/>
                </a:lnTo>
                <a:close/>
              </a:path>
              <a:path w="3975100" h="1315084">
                <a:moveTo>
                  <a:pt x="1576871" y="846320"/>
                </a:moveTo>
                <a:lnTo>
                  <a:pt x="1574715" y="848489"/>
                </a:lnTo>
                <a:lnTo>
                  <a:pt x="1574119" y="851081"/>
                </a:lnTo>
                <a:lnTo>
                  <a:pt x="1576871" y="846320"/>
                </a:lnTo>
                <a:close/>
              </a:path>
              <a:path w="3975100" h="1315084">
                <a:moveTo>
                  <a:pt x="1239815" y="840611"/>
                </a:moveTo>
                <a:lnTo>
                  <a:pt x="1235220" y="840611"/>
                </a:lnTo>
                <a:lnTo>
                  <a:pt x="1231251" y="849287"/>
                </a:lnTo>
                <a:lnTo>
                  <a:pt x="1239815" y="840611"/>
                </a:lnTo>
                <a:close/>
              </a:path>
              <a:path w="3975100" h="1315084">
                <a:moveTo>
                  <a:pt x="1580171" y="840611"/>
                </a:moveTo>
                <a:lnTo>
                  <a:pt x="1576527" y="840611"/>
                </a:lnTo>
                <a:lnTo>
                  <a:pt x="1574715" y="848489"/>
                </a:lnTo>
                <a:lnTo>
                  <a:pt x="1576871" y="846320"/>
                </a:lnTo>
                <a:lnTo>
                  <a:pt x="1580171" y="840611"/>
                </a:lnTo>
                <a:close/>
              </a:path>
              <a:path w="3975100" h="1315084">
                <a:moveTo>
                  <a:pt x="1582546" y="840611"/>
                </a:moveTo>
                <a:lnTo>
                  <a:pt x="1580171" y="840611"/>
                </a:lnTo>
                <a:lnTo>
                  <a:pt x="1576871" y="846320"/>
                </a:lnTo>
                <a:lnTo>
                  <a:pt x="1582546" y="840611"/>
                </a:lnTo>
                <a:close/>
              </a:path>
              <a:path w="3975100" h="1315084">
                <a:moveTo>
                  <a:pt x="1289037" y="830140"/>
                </a:moveTo>
                <a:lnTo>
                  <a:pt x="1273353" y="830140"/>
                </a:lnTo>
                <a:lnTo>
                  <a:pt x="1276034" y="840611"/>
                </a:lnTo>
                <a:lnTo>
                  <a:pt x="1287158" y="840611"/>
                </a:lnTo>
                <a:lnTo>
                  <a:pt x="1289446" y="837558"/>
                </a:lnTo>
                <a:lnTo>
                  <a:pt x="1289037" y="830140"/>
                </a:lnTo>
                <a:close/>
              </a:path>
              <a:path w="3975100" h="1315084">
                <a:moveTo>
                  <a:pt x="1289446" y="837558"/>
                </a:moveTo>
                <a:lnTo>
                  <a:pt x="1287158" y="840611"/>
                </a:lnTo>
                <a:lnTo>
                  <a:pt x="1289615" y="840611"/>
                </a:lnTo>
                <a:lnTo>
                  <a:pt x="1289446" y="837558"/>
                </a:lnTo>
                <a:close/>
              </a:path>
              <a:path w="3975100" h="1315084">
                <a:moveTo>
                  <a:pt x="1578027" y="830140"/>
                </a:moveTo>
                <a:lnTo>
                  <a:pt x="1295008" y="830140"/>
                </a:lnTo>
                <a:lnTo>
                  <a:pt x="1289446" y="837558"/>
                </a:lnTo>
                <a:lnTo>
                  <a:pt x="1289615" y="840611"/>
                </a:lnTo>
                <a:lnTo>
                  <a:pt x="1569830" y="840611"/>
                </a:lnTo>
                <a:lnTo>
                  <a:pt x="1578027" y="830140"/>
                </a:lnTo>
                <a:close/>
              </a:path>
              <a:path w="3975100" h="1315084">
                <a:moveTo>
                  <a:pt x="1602485" y="830140"/>
                </a:moveTo>
                <a:lnTo>
                  <a:pt x="1594380" y="830140"/>
                </a:lnTo>
                <a:lnTo>
                  <a:pt x="1589668" y="840611"/>
                </a:lnTo>
                <a:lnTo>
                  <a:pt x="1599071" y="840611"/>
                </a:lnTo>
                <a:lnTo>
                  <a:pt x="1602485" y="830140"/>
                </a:lnTo>
                <a:close/>
              </a:path>
              <a:path w="3975100" h="1315084">
                <a:moveTo>
                  <a:pt x="1509200" y="819669"/>
                </a:moveTo>
                <a:lnTo>
                  <a:pt x="1298646" y="819669"/>
                </a:lnTo>
                <a:lnTo>
                  <a:pt x="1291608" y="830140"/>
                </a:lnTo>
                <a:lnTo>
                  <a:pt x="1507294" y="830140"/>
                </a:lnTo>
                <a:lnTo>
                  <a:pt x="1509200" y="819669"/>
                </a:lnTo>
                <a:close/>
              </a:path>
              <a:path w="3975100" h="1315084">
                <a:moveTo>
                  <a:pt x="1611699" y="819669"/>
                </a:moveTo>
                <a:lnTo>
                  <a:pt x="1524183" y="819669"/>
                </a:lnTo>
                <a:lnTo>
                  <a:pt x="1522393" y="830140"/>
                </a:lnTo>
                <a:lnTo>
                  <a:pt x="1608123" y="830140"/>
                </a:lnTo>
                <a:lnTo>
                  <a:pt x="1611699" y="819669"/>
                </a:lnTo>
                <a:close/>
              </a:path>
              <a:path w="3975100" h="1315084">
                <a:moveTo>
                  <a:pt x="1628390" y="819669"/>
                </a:moveTo>
                <a:lnTo>
                  <a:pt x="1619056" y="830140"/>
                </a:lnTo>
                <a:lnTo>
                  <a:pt x="1628285" y="830140"/>
                </a:lnTo>
                <a:lnTo>
                  <a:pt x="1628390" y="819669"/>
                </a:lnTo>
                <a:close/>
              </a:path>
              <a:path w="3975100" h="1315084">
                <a:moveTo>
                  <a:pt x="1349037" y="809198"/>
                </a:moveTo>
                <a:lnTo>
                  <a:pt x="1335352" y="809198"/>
                </a:lnTo>
                <a:lnTo>
                  <a:pt x="1333367" y="819669"/>
                </a:lnTo>
                <a:lnTo>
                  <a:pt x="1347686" y="819669"/>
                </a:lnTo>
                <a:lnTo>
                  <a:pt x="1349037" y="809198"/>
                </a:lnTo>
                <a:close/>
              </a:path>
              <a:path w="3975100" h="1315084">
                <a:moveTo>
                  <a:pt x="1524372" y="809198"/>
                </a:moveTo>
                <a:lnTo>
                  <a:pt x="1352011" y="809198"/>
                </a:lnTo>
                <a:lnTo>
                  <a:pt x="1347686" y="819669"/>
                </a:lnTo>
                <a:lnTo>
                  <a:pt x="1525053" y="819669"/>
                </a:lnTo>
                <a:lnTo>
                  <a:pt x="1524372" y="809198"/>
                </a:lnTo>
                <a:close/>
              </a:path>
              <a:path w="3975100" h="1315084">
                <a:moveTo>
                  <a:pt x="1668638" y="798727"/>
                </a:moveTo>
                <a:lnTo>
                  <a:pt x="1575073" y="798727"/>
                </a:lnTo>
                <a:lnTo>
                  <a:pt x="1568241" y="809198"/>
                </a:lnTo>
                <a:lnTo>
                  <a:pt x="1531968" y="809198"/>
                </a:lnTo>
                <a:lnTo>
                  <a:pt x="1534378" y="819669"/>
                </a:lnTo>
                <a:lnTo>
                  <a:pt x="1633222" y="819669"/>
                </a:lnTo>
                <a:lnTo>
                  <a:pt x="1651225" y="809198"/>
                </a:lnTo>
                <a:lnTo>
                  <a:pt x="1668638" y="798727"/>
                </a:lnTo>
                <a:close/>
              </a:path>
              <a:path w="3975100" h="1315084">
                <a:moveTo>
                  <a:pt x="1554507" y="798727"/>
                </a:moveTo>
                <a:lnTo>
                  <a:pt x="1364057" y="798727"/>
                </a:lnTo>
                <a:lnTo>
                  <a:pt x="1356958" y="809198"/>
                </a:lnTo>
                <a:lnTo>
                  <a:pt x="1550476" y="809198"/>
                </a:lnTo>
                <a:lnTo>
                  <a:pt x="1554507" y="798727"/>
                </a:lnTo>
                <a:close/>
              </a:path>
              <a:path w="3975100" h="1315084">
                <a:moveTo>
                  <a:pt x="1568643" y="798727"/>
                </a:moveTo>
                <a:lnTo>
                  <a:pt x="1554507" y="798727"/>
                </a:lnTo>
                <a:lnTo>
                  <a:pt x="1554235" y="809198"/>
                </a:lnTo>
                <a:lnTo>
                  <a:pt x="1561931" y="809198"/>
                </a:lnTo>
                <a:lnTo>
                  <a:pt x="1568643" y="798727"/>
                </a:lnTo>
                <a:close/>
              </a:path>
              <a:path w="3975100" h="1315084">
                <a:moveTo>
                  <a:pt x="1618516" y="788256"/>
                </a:moveTo>
                <a:lnTo>
                  <a:pt x="1384292" y="788256"/>
                </a:lnTo>
                <a:lnTo>
                  <a:pt x="1387151" y="798727"/>
                </a:lnTo>
                <a:lnTo>
                  <a:pt x="1608589" y="798727"/>
                </a:lnTo>
                <a:lnTo>
                  <a:pt x="1618516" y="788256"/>
                </a:lnTo>
                <a:close/>
              </a:path>
              <a:path w="3975100" h="1315084">
                <a:moveTo>
                  <a:pt x="1690346" y="788256"/>
                </a:moveTo>
                <a:lnTo>
                  <a:pt x="1627615" y="788256"/>
                </a:lnTo>
                <a:lnTo>
                  <a:pt x="1615343" y="798727"/>
                </a:lnTo>
                <a:lnTo>
                  <a:pt x="1685456" y="798727"/>
                </a:lnTo>
                <a:lnTo>
                  <a:pt x="1690346" y="788256"/>
                </a:lnTo>
                <a:close/>
              </a:path>
              <a:path w="3975100" h="1315084">
                <a:moveTo>
                  <a:pt x="1701637" y="788256"/>
                </a:moveTo>
                <a:lnTo>
                  <a:pt x="1690346" y="788256"/>
                </a:lnTo>
                <a:lnTo>
                  <a:pt x="1691058" y="798727"/>
                </a:lnTo>
                <a:lnTo>
                  <a:pt x="1695875" y="798727"/>
                </a:lnTo>
                <a:lnTo>
                  <a:pt x="1701637" y="788256"/>
                </a:lnTo>
                <a:close/>
              </a:path>
              <a:path w="3975100" h="1315084">
                <a:moveTo>
                  <a:pt x="1633353" y="777785"/>
                </a:moveTo>
                <a:lnTo>
                  <a:pt x="1427569" y="777785"/>
                </a:lnTo>
                <a:lnTo>
                  <a:pt x="1428553" y="788256"/>
                </a:lnTo>
                <a:lnTo>
                  <a:pt x="1631657" y="788256"/>
                </a:lnTo>
                <a:lnTo>
                  <a:pt x="1633353" y="777785"/>
                </a:lnTo>
                <a:close/>
              </a:path>
              <a:path w="3975100" h="1315084">
                <a:moveTo>
                  <a:pt x="1651321" y="777785"/>
                </a:moveTo>
                <a:lnTo>
                  <a:pt x="1642965" y="777785"/>
                </a:lnTo>
                <a:lnTo>
                  <a:pt x="1636960" y="788256"/>
                </a:lnTo>
                <a:lnTo>
                  <a:pt x="1643764" y="788256"/>
                </a:lnTo>
                <a:lnTo>
                  <a:pt x="1651321" y="777785"/>
                </a:lnTo>
                <a:close/>
              </a:path>
              <a:path w="3975100" h="1315084">
                <a:moveTo>
                  <a:pt x="1718900" y="777785"/>
                </a:moveTo>
                <a:lnTo>
                  <a:pt x="1662797" y="777785"/>
                </a:lnTo>
                <a:lnTo>
                  <a:pt x="1652462" y="788256"/>
                </a:lnTo>
                <a:lnTo>
                  <a:pt x="1720806" y="788256"/>
                </a:lnTo>
                <a:lnTo>
                  <a:pt x="1718900" y="777785"/>
                </a:lnTo>
                <a:close/>
              </a:path>
              <a:path w="3975100" h="1315084">
                <a:moveTo>
                  <a:pt x="1446730" y="767314"/>
                </a:moveTo>
                <a:lnTo>
                  <a:pt x="1434341" y="767314"/>
                </a:lnTo>
                <a:lnTo>
                  <a:pt x="1431621" y="777785"/>
                </a:lnTo>
                <a:lnTo>
                  <a:pt x="1436804" y="777785"/>
                </a:lnTo>
                <a:lnTo>
                  <a:pt x="1446730" y="767314"/>
                </a:lnTo>
                <a:close/>
              </a:path>
              <a:path w="3975100" h="1315084">
                <a:moveTo>
                  <a:pt x="1452904" y="776740"/>
                </a:moveTo>
                <a:lnTo>
                  <a:pt x="1452343" y="777785"/>
                </a:lnTo>
                <a:lnTo>
                  <a:pt x="1453149" y="777785"/>
                </a:lnTo>
                <a:lnTo>
                  <a:pt x="1452904" y="776740"/>
                </a:lnTo>
                <a:close/>
              </a:path>
              <a:path w="3975100" h="1315084">
                <a:moveTo>
                  <a:pt x="1454833" y="773152"/>
                </a:moveTo>
                <a:lnTo>
                  <a:pt x="1452904" y="776740"/>
                </a:lnTo>
                <a:lnTo>
                  <a:pt x="1453149" y="777785"/>
                </a:lnTo>
                <a:lnTo>
                  <a:pt x="1454480" y="777785"/>
                </a:lnTo>
                <a:lnTo>
                  <a:pt x="1454833" y="773152"/>
                </a:lnTo>
                <a:close/>
              </a:path>
              <a:path w="3975100" h="1315084">
                <a:moveTo>
                  <a:pt x="1657363" y="767314"/>
                </a:moveTo>
                <a:lnTo>
                  <a:pt x="1457970" y="767314"/>
                </a:lnTo>
                <a:lnTo>
                  <a:pt x="1454833" y="773152"/>
                </a:lnTo>
                <a:lnTo>
                  <a:pt x="1454480" y="777785"/>
                </a:lnTo>
                <a:lnTo>
                  <a:pt x="1656766" y="777785"/>
                </a:lnTo>
                <a:lnTo>
                  <a:pt x="1657363" y="767314"/>
                </a:lnTo>
                <a:close/>
              </a:path>
              <a:path w="3975100" h="1315084">
                <a:moveTo>
                  <a:pt x="1667865" y="767314"/>
                </a:moveTo>
                <a:lnTo>
                  <a:pt x="1657363" y="767314"/>
                </a:lnTo>
                <a:lnTo>
                  <a:pt x="1663111" y="777785"/>
                </a:lnTo>
                <a:lnTo>
                  <a:pt x="1667865" y="767314"/>
                </a:lnTo>
                <a:close/>
              </a:path>
              <a:path w="3975100" h="1315084">
                <a:moveTo>
                  <a:pt x="1756731" y="767314"/>
                </a:moveTo>
                <a:lnTo>
                  <a:pt x="1667865" y="767314"/>
                </a:lnTo>
                <a:lnTo>
                  <a:pt x="1665467" y="777785"/>
                </a:lnTo>
                <a:lnTo>
                  <a:pt x="1751758" y="777785"/>
                </a:lnTo>
                <a:lnTo>
                  <a:pt x="1756731" y="767314"/>
                </a:lnTo>
                <a:close/>
              </a:path>
              <a:path w="3975100" h="1315084">
                <a:moveTo>
                  <a:pt x="1770378" y="767314"/>
                </a:moveTo>
                <a:lnTo>
                  <a:pt x="1756731" y="767314"/>
                </a:lnTo>
                <a:lnTo>
                  <a:pt x="1760430" y="777785"/>
                </a:lnTo>
                <a:lnTo>
                  <a:pt x="1770378" y="767314"/>
                </a:lnTo>
                <a:close/>
              </a:path>
              <a:path w="3975100" h="1315084">
                <a:moveTo>
                  <a:pt x="1455277" y="767314"/>
                </a:moveTo>
                <a:lnTo>
                  <a:pt x="1450699" y="767314"/>
                </a:lnTo>
                <a:lnTo>
                  <a:pt x="1452904" y="776740"/>
                </a:lnTo>
                <a:lnTo>
                  <a:pt x="1454833" y="773152"/>
                </a:lnTo>
                <a:lnTo>
                  <a:pt x="1455277" y="767314"/>
                </a:lnTo>
                <a:close/>
              </a:path>
              <a:path w="3975100" h="1315084">
                <a:moveTo>
                  <a:pt x="1503284" y="756843"/>
                </a:moveTo>
                <a:lnTo>
                  <a:pt x="1486624" y="756843"/>
                </a:lnTo>
                <a:lnTo>
                  <a:pt x="1471173" y="767314"/>
                </a:lnTo>
                <a:lnTo>
                  <a:pt x="1504666" y="767314"/>
                </a:lnTo>
                <a:lnTo>
                  <a:pt x="1503284" y="756843"/>
                </a:lnTo>
                <a:close/>
              </a:path>
              <a:path w="3975100" h="1315084">
                <a:moveTo>
                  <a:pt x="1693393" y="756843"/>
                </a:moveTo>
                <a:lnTo>
                  <a:pt x="1515901" y="756843"/>
                </a:lnTo>
                <a:lnTo>
                  <a:pt x="1504666" y="767314"/>
                </a:lnTo>
                <a:lnTo>
                  <a:pt x="1687979" y="767314"/>
                </a:lnTo>
                <a:lnTo>
                  <a:pt x="1693286" y="761482"/>
                </a:lnTo>
                <a:lnTo>
                  <a:pt x="1693393" y="756843"/>
                </a:lnTo>
                <a:close/>
              </a:path>
              <a:path w="3975100" h="1315084">
                <a:moveTo>
                  <a:pt x="1697506" y="756843"/>
                </a:moveTo>
                <a:lnTo>
                  <a:pt x="1693286" y="761482"/>
                </a:lnTo>
                <a:lnTo>
                  <a:pt x="1693152" y="767314"/>
                </a:lnTo>
                <a:lnTo>
                  <a:pt x="1697506" y="756843"/>
                </a:lnTo>
                <a:close/>
              </a:path>
              <a:path w="3975100" h="1315084">
                <a:moveTo>
                  <a:pt x="1794249" y="756843"/>
                </a:moveTo>
                <a:lnTo>
                  <a:pt x="1716388" y="756843"/>
                </a:lnTo>
                <a:lnTo>
                  <a:pt x="1707576" y="767314"/>
                </a:lnTo>
                <a:lnTo>
                  <a:pt x="1779233" y="767314"/>
                </a:lnTo>
                <a:lnTo>
                  <a:pt x="1794249" y="756843"/>
                </a:lnTo>
                <a:close/>
              </a:path>
              <a:path w="3975100" h="1315084">
                <a:moveTo>
                  <a:pt x="1518393" y="746373"/>
                </a:moveTo>
                <a:lnTo>
                  <a:pt x="1515451" y="746373"/>
                </a:lnTo>
                <a:lnTo>
                  <a:pt x="1508467" y="756843"/>
                </a:lnTo>
                <a:lnTo>
                  <a:pt x="1518393" y="746373"/>
                </a:lnTo>
                <a:close/>
              </a:path>
              <a:path w="3975100" h="1315084">
                <a:moveTo>
                  <a:pt x="1523416" y="746373"/>
                </a:moveTo>
                <a:lnTo>
                  <a:pt x="1518393" y="746373"/>
                </a:lnTo>
                <a:lnTo>
                  <a:pt x="1517901" y="756843"/>
                </a:lnTo>
                <a:lnTo>
                  <a:pt x="1524406" y="756843"/>
                </a:lnTo>
                <a:lnTo>
                  <a:pt x="1523416" y="746373"/>
                </a:lnTo>
                <a:close/>
              </a:path>
              <a:path w="3975100" h="1315084">
                <a:moveTo>
                  <a:pt x="1728619" y="746373"/>
                </a:moveTo>
                <a:lnTo>
                  <a:pt x="1540701" y="746373"/>
                </a:lnTo>
                <a:lnTo>
                  <a:pt x="1529387" y="756843"/>
                </a:lnTo>
                <a:lnTo>
                  <a:pt x="1729016" y="756843"/>
                </a:lnTo>
                <a:lnTo>
                  <a:pt x="1728619" y="746373"/>
                </a:lnTo>
                <a:close/>
              </a:path>
              <a:path w="3975100" h="1315084">
                <a:moveTo>
                  <a:pt x="1749525" y="746373"/>
                </a:moveTo>
                <a:lnTo>
                  <a:pt x="1739265" y="746373"/>
                </a:lnTo>
                <a:lnTo>
                  <a:pt x="1738151" y="756843"/>
                </a:lnTo>
                <a:lnTo>
                  <a:pt x="1749750" y="756843"/>
                </a:lnTo>
                <a:lnTo>
                  <a:pt x="1749525" y="746373"/>
                </a:lnTo>
                <a:close/>
              </a:path>
              <a:path w="3975100" h="1315084">
                <a:moveTo>
                  <a:pt x="1820347" y="746373"/>
                </a:moveTo>
                <a:lnTo>
                  <a:pt x="1760417" y="746373"/>
                </a:lnTo>
                <a:lnTo>
                  <a:pt x="1754532" y="756843"/>
                </a:lnTo>
                <a:lnTo>
                  <a:pt x="1815222" y="756843"/>
                </a:lnTo>
                <a:lnTo>
                  <a:pt x="1820347" y="746373"/>
                </a:lnTo>
                <a:close/>
              </a:path>
              <a:path w="3975100" h="1315084">
                <a:moveTo>
                  <a:pt x="1520487" y="735902"/>
                </a:moveTo>
                <a:lnTo>
                  <a:pt x="1514121" y="746373"/>
                </a:lnTo>
                <a:lnTo>
                  <a:pt x="1521136" y="746373"/>
                </a:lnTo>
                <a:lnTo>
                  <a:pt x="1520487" y="735902"/>
                </a:lnTo>
                <a:close/>
              </a:path>
              <a:path w="3975100" h="1315084">
                <a:moveTo>
                  <a:pt x="1533136" y="735902"/>
                </a:moveTo>
                <a:lnTo>
                  <a:pt x="1532319" y="735902"/>
                </a:lnTo>
                <a:lnTo>
                  <a:pt x="1521136" y="746373"/>
                </a:lnTo>
                <a:lnTo>
                  <a:pt x="1524487" y="746373"/>
                </a:lnTo>
                <a:lnTo>
                  <a:pt x="1533136" y="735902"/>
                </a:lnTo>
                <a:close/>
              </a:path>
              <a:path w="3975100" h="1315084">
                <a:moveTo>
                  <a:pt x="1752680" y="735902"/>
                </a:moveTo>
                <a:lnTo>
                  <a:pt x="1560140" y="735902"/>
                </a:lnTo>
                <a:lnTo>
                  <a:pt x="1557638" y="746373"/>
                </a:lnTo>
                <a:lnTo>
                  <a:pt x="1743695" y="746373"/>
                </a:lnTo>
                <a:lnTo>
                  <a:pt x="1752680" y="735902"/>
                </a:lnTo>
                <a:close/>
              </a:path>
              <a:path w="3975100" h="1315084">
                <a:moveTo>
                  <a:pt x="1766783" y="735902"/>
                </a:moveTo>
                <a:lnTo>
                  <a:pt x="1757789" y="735902"/>
                </a:lnTo>
                <a:lnTo>
                  <a:pt x="1761674" y="746373"/>
                </a:lnTo>
                <a:lnTo>
                  <a:pt x="1763527" y="746373"/>
                </a:lnTo>
                <a:lnTo>
                  <a:pt x="1765587" y="742899"/>
                </a:lnTo>
                <a:lnTo>
                  <a:pt x="1766783" y="735902"/>
                </a:lnTo>
                <a:close/>
              </a:path>
              <a:path w="3975100" h="1315084">
                <a:moveTo>
                  <a:pt x="1765587" y="742899"/>
                </a:moveTo>
                <a:lnTo>
                  <a:pt x="1763527" y="746373"/>
                </a:lnTo>
                <a:lnTo>
                  <a:pt x="1764993" y="746373"/>
                </a:lnTo>
                <a:lnTo>
                  <a:pt x="1765587" y="742899"/>
                </a:lnTo>
                <a:close/>
              </a:path>
              <a:path w="3975100" h="1315084">
                <a:moveTo>
                  <a:pt x="1790427" y="735902"/>
                </a:moveTo>
                <a:lnTo>
                  <a:pt x="1769736" y="735902"/>
                </a:lnTo>
                <a:lnTo>
                  <a:pt x="1765587" y="742899"/>
                </a:lnTo>
                <a:lnTo>
                  <a:pt x="1764993" y="746373"/>
                </a:lnTo>
                <a:lnTo>
                  <a:pt x="1778186" y="746373"/>
                </a:lnTo>
                <a:lnTo>
                  <a:pt x="1790427" y="735902"/>
                </a:lnTo>
                <a:close/>
              </a:path>
              <a:path w="3975100" h="1315084">
                <a:moveTo>
                  <a:pt x="1834719" y="735902"/>
                </a:moveTo>
                <a:lnTo>
                  <a:pt x="1790427" y="735902"/>
                </a:lnTo>
                <a:lnTo>
                  <a:pt x="1786113" y="746373"/>
                </a:lnTo>
                <a:lnTo>
                  <a:pt x="1838509" y="746373"/>
                </a:lnTo>
                <a:lnTo>
                  <a:pt x="1834719" y="735902"/>
                </a:lnTo>
                <a:close/>
              </a:path>
              <a:path w="3975100" h="1315084">
                <a:moveTo>
                  <a:pt x="1846791" y="735902"/>
                </a:moveTo>
                <a:lnTo>
                  <a:pt x="1838509" y="746373"/>
                </a:lnTo>
                <a:lnTo>
                  <a:pt x="1840882" y="746373"/>
                </a:lnTo>
                <a:lnTo>
                  <a:pt x="1846791" y="735902"/>
                </a:lnTo>
                <a:close/>
              </a:path>
              <a:path w="3975100" h="1315084">
                <a:moveTo>
                  <a:pt x="1565670" y="725431"/>
                </a:moveTo>
                <a:lnTo>
                  <a:pt x="1553188" y="725431"/>
                </a:lnTo>
                <a:lnTo>
                  <a:pt x="1554821" y="735902"/>
                </a:lnTo>
                <a:lnTo>
                  <a:pt x="1565670" y="725431"/>
                </a:lnTo>
                <a:close/>
              </a:path>
              <a:path w="3975100" h="1315084">
                <a:moveTo>
                  <a:pt x="1648530" y="725431"/>
                </a:moveTo>
                <a:lnTo>
                  <a:pt x="1585763" y="725431"/>
                </a:lnTo>
                <a:lnTo>
                  <a:pt x="1575857" y="735902"/>
                </a:lnTo>
                <a:lnTo>
                  <a:pt x="1638913" y="735902"/>
                </a:lnTo>
                <a:lnTo>
                  <a:pt x="1647864" y="727425"/>
                </a:lnTo>
                <a:lnTo>
                  <a:pt x="1648530" y="725431"/>
                </a:lnTo>
                <a:close/>
              </a:path>
              <a:path w="3975100" h="1315084">
                <a:moveTo>
                  <a:pt x="1874539" y="725431"/>
                </a:moveTo>
                <a:lnTo>
                  <a:pt x="1649970" y="725431"/>
                </a:lnTo>
                <a:lnTo>
                  <a:pt x="1647864" y="727425"/>
                </a:lnTo>
                <a:lnTo>
                  <a:pt x="1645033" y="735902"/>
                </a:lnTo>
                <a:lnTo>
                  <a:pt x="1876435" y="735902"/>
                </a:lnTo>
                <a:lnTo>
                  <a:pt x="1874539" y="725431"/>
                </a:lnTo>
                <a:close/>
              </a:path>
              <a:path w="3975100" h="1315084">
                <a:moveTo>
                  <a:pt x="1649970" y="725431"/>
                </a:moveTo>
                <a:lnTo>
                  <a:pt x="1648530" y="725431"/>
                </a:lnTo>
                <a:lnTo>
                  <a:pt x="1647864" y="727425"/>
                </a:lnTo>
                <a:lnTo>
                  <a:pt x="1649970" y="725431"/>
                </a:lnTo>
                <a:close/>
              </a:path>
              <a:path w="3975100" h="1315084">
                <a:moveTo>
                  <a:pt x="1587239" y="714960"/>
                </a:moveTo>
                <a:lnTo>
                  <a:pt x="1578899" y="725431"/>
                </a:lnTo>
                <a:lnTo>
                  <a:pt x="1589878" y="725431"/>
                </a:lnTo>
                <a:lnTo>
                  <a:pt x="1587239" y="714960"/>
                </a:lnTo>
                <a:close/>
              </a:path>
              <a:path w="3975100" h="1315084">
                <a:moveTo>
                  <a:pt x="1672599" y="714960"/>
                </a:moveTo>
                <a:lnTo>
                  <a:pt x="1611657" y="714960"/>
                </a:lnTo>
                <a:lnTo>
                  <a:pt x="1620128" y="725431"/>
                </a:lnTo>
                <a:lnTo>
                  <a:pt x="1657101" y="725431"/>
                </a:lnTo>
                <a:lnTo>
                  <a:pt x="1672599" y="714960"/>
                </a:lnTo>
                <a:close/>
              </a:path>
              <a:path w="3975100" h="1315084">
                <a:moveTo>
                  <a:pt x="1676640" y="714960"/>
                </a:moveTo>
                <a:lnTo>
                  <a:pt x="1668682" y="725431"/>
                </a:lnTo>
                <a:lnTo>
                  <a:pt x="1680043" y="725431"/>
                </a:lnTo>
                <a:lnTo>
                  <a:pt x="1676640" y="714960"/>
                </a:lnTo>
                <a:close/>
              </a:path>
              <a:path w="3975100" h="1315084">
                <a:moveTo>
                  <a:pt x="1708262" y="714960"/>
                </a:moveTo>
                <a:lnTo>
                  <a:pt x="1703152" y="714960"/>
                </a:lnTo>
                <a:lnTo>
                  <a:pt x="1702085" y="725431"/>
                </a:lnTo>
                <a:lnTo>
                  <a:pt x="1707016" y="725431"/>
                </a:lnTo>
                <a:lnTo>
                  <a:pt x="1708262" y="714960"/>
                </a:lnTo>
                <a:close/>
              </a:path>
              <a:path w="3975100" h="1315084">
                <a:moveTo>
                  <a:pt x="1796165" y="714960"/>
                </a:moveTo>
                <a:lnTo>
                  <a:pt x="1713235" y="714960"/>
                </a:lnTo>
                <a:lnTo>
                  <a:pt x="1712146" y="725431"/>
                </a:lnTo>
                <a:lnTo>
                  <a:pt x="1796552" y="725431"/>
                </a:lnTo>
                <a:lnTo>
                  <a:pt x="1796552" y="715855"/>
                </a:lnTo>
                <a:lnTo>
                  <a:pt x="1796165" y="714960"/>
                </a:lnTo>
                <a:close/>
              </a:path>
              <a:path w="3975100" h="1315084">
                <a:moveTo>
                  <a:pt x="1796552" y="715855"/>
                </a:moveTo>
                <a:lnTo>
                  <a:pt x="1796552" y="725431"/>
                </a:lnTo>
                <a:lnTo>
                  <a:pt x="1800699" y="725431"/>
                </a:lnTo>
                <a:lnTo>
                  <a:pt x="1796552" y="715855"/>
                </a:lnTo>
                <a:close/>
              </a:path>
              <a:path w="3975100" h="1315084">
                <a:moveTo>
                  <a:pt x="1796552" y="714960"/>
                </a:moveTo>
                <a:lnTo>
                  <a:pt x="1796552" y="715855"/>
                </a:lnTo>
                <a:lnTo>
                  <a:pt x="1800699" y="725431"/>
                </a:lnTo>
                <a:lnTo>
                  <a:pt x="1800950" y="725431"/>
                </a:lnTo>
                <a:lnTo>
                  <a:pt x="1796552" y="714960"/>
                </a:lnTo>
                <a:close/>
              </a:path>
              <a:path w="3975100" h="1315084">
                <a:moveTo>
                  <a:pt x="1854927" y="714960"/>
                </a:moveTo>
                <a:lnTo>
                  <a:pt x="1833384" y="714960"/>
                </a:lnTo>
                <a:lnTo>
                  <a:pt x="1837043" y="725431"/>
                </a:lnTo>
                <a:lnTo>
                  <a:pt x="1852906" y="725431"/>
                </a:lnTo>
                <a:lnTo>
                  <a:pt x="1854927" y="714960"/>
                </a:lnTo>
                <a:close/>
              </a:path>
              <a:path w="3975100" h="1315084">
                <a:moveTo>
                  <a:pt x="1904350" y="714960"/>
                </a:moveTo>
                <a:lnTo>
                  <a:pt x="1859540" y="714960"/>
                </a:lnTo>
                <a:lnTo>
                  <a:pt x="1852906" y="725431"/>
                </a:lnTo>
                <a:lnTo>
                  <a:pt x="1897764" y="725431"/>
                </a:lnTo>
                <a:lnTo>
                  <a:pt x="1904350" y="714960"/>
                </a:lnTo>
                <a:close/>
              </a:path>
              <a:path w="3975100" h="1315084">
                <a:moveTo>
                  <a:pt x="1614502" y="710661"/>
                </a:moveTo>
                <a:lnTo>
                  <a:pt x="1609343" y="714960"/>
                </a:lnTo>
                <a:lnTo>
                  <a:pt x="1613982" y="714960"/>
                </a:lnTo>
                <a:lnTo>
                  <a:pt x="1614502" y="710661"/>
                </a:lnTo>
                <a:close/>
              </a:path>
              <a:path w="3975100" h="1315084">
                <a:moveTo>
                  <a:pt x="1736072" y="694018"/>
                </a:moveTo>
                <a:lnTo>
                  <a:pt x="1689493" y="694018"/>
                </a:lnTo>
                <a:lnTo>
                  <a:pt x="1684759" y="704489"/>
                </a:lnTo>
                <a:lnTo>
                  <a:pt x="1641143" y="704489"/>
                </a:lnTo>
                <a:lnTo>
                  <a:pt x="1643175" y="714960"/>
                </a:lnTo>
                <a:lnTo>
                  <a:pt x="1691462" y="714960"/>
                </a:lnTo>
                <a:lnTo>
                  <a:pt x="1712888" y="704489"/>
                </a:lnTo>
                <a:lnTo>
                  <a:pt x="1736072" y="694018"/>
                </a:lnTo>
                <a:close/>
              </a:path>
              <a:path w="3975100" h="1315084">
                <a:moveTo>
                  <a:pt x="1729046" y="704489"/>
                </a:moveTo>
                <a:lnTo>
                  <a:pt x="1725162" y="714960"/>
                </a:lnTo>
                <a:lnTo>
                  <a:pt x="1734706" y="714960"/>
                </a:lnTo>
                <a:lnTo>
                  <a:pt x="1729046" y="704489"/>
                </a:lnTo>
                <a:close/>
              </a:path>
              <a:path w="3975100" h="1315084">
                <a:moveTo>
                  <a:pt x="1767380" y="704489"/>
                </a:moveTo>
                <a:lnTo>
                  <a:pt x="1752868" y="704489"/>
                </a:lnTo>
                <a:lnTo>
                  <a:pt x="1754260" y="714960"/>
                </a:lnTo>
                <a:lnTo>
                  <a:pt x="1767380" y="704489"/>
                </a:lnTo>
                <a:close/>
              </a:path>
              <a:path w="3975100" h="1315084">
                <a:moveTo>
                  <a:pt x="1822719" y="704489"/>
                </a:moveTo>
                <a:lnTo>
                  <a:pt x="1769319" y="704489"/>
                </a:lnTo>
                <a:lnTo>
                  <a:pt x="1760011" y="714960"/>
                </a:lnTo>
                <a:lnTo>
                  <a:pt x="1825609" y="714960"/>
                </a:lnTo>
                <a:lnTo>
                  <a:pt x="1822719" y="704489"/>
                </a:lnTo>
                <a:close/>
              </a:path>
              <a:path w="3975100" h="1315084">
                <a:moveTo>
                  <a:pt x="1866540" y="704489"/>
                </a:moveTo>
                <a:lnTo>
                  <a:pt x="1865074" y="704489"/>
                </a:lnTo>
                <a:lnTo>
                  <a:pt x="1859300" y="714960"/>
                </a:lnTo>
                <a:lnTo>
                  <a:pt x="1860781" y="714960"/>
                </a:lnTo>
                <a:lnTo>
                  <a:pt x="1866512" y="705625"/>
                </a:lnTo>
                <a:lnTo>
                  <a:pt x="1866540" y="704489"/>
                </a:lnTo>
                <a:close/>
              </a:path>
              <a:path w="3975100" h="1315084">
                <a:moveTo>
                  <a:pt x="1874068" y="704489"/>
                </a:moveTo>
                <a:lnTo>
                  <a:pt x="1867210" y="704489"/>
                </a:lnTo>
                <a:lnTo>
                  <a:pt x="1866512" y="705625"/>
                </a:lnTo>
                <a:lnTo>
                  <a:pt x="1866288" y="714960"/>
                </a:lnTo>
                <a:lnTo>
                  <a:pt x="1869801" y="714960"/>
                </a:lnTo>
                <a:lnTo>
                  <a:pt x="1874068" y="704489"/>
                </a:lnTo>
                <a:close/>
              </a:path>
              <a:path w="3975100" h="1315084">
                <a:moveTo>
                  <a:pt x="1890475" y="704489"/>
                </a:moveTo>
                <a:lnTo>
                  <a:pt x="1876772" y="704489"/>
                </a:lnTo>
                <a:lnTo>
                  <a:pt x="1879818" y="714960"/>
                </a:lnTo>
                <a:lnTo>
                  <a:pt x="1894058" y="714960"/>
                </a:lnTo>
                <a:lnTo>
                  <a:pt x="1890475" y="704489"/>
                </a:lnTo>
                <a:close/>
              </a:path>
              <a:path w="3975100" h="1315084">
                <a:moveTo>
                  <a:pt x="1943965" y="704489"/>
                </a:moveTo>
                <a:lnTo>
                  <a:pt x="1893816" y="704489"/>
                </a:lnTo>
                <a:lnTo>
                  <a:pt x="1902339" y="714960"/>
                </a:lnTo>
                <a:lnTo>
                  <a:pt x="1942851" y="714960"/>
                </a:lnTo>
                <a:lnTo>
                  <a:pt x="1943965" y="704489"/>
                </a:lnTo>
                <a:close/>
              </a:path>
              <a:path w="3975100" h="1315084">
                <a:moveTo>
                  <a:pt x="1621908" y="704489"/>
                </a:moveTo>
                <a:lnTo>
                  <a:pt x="1615249" y="704489"/>
                </a:lnTo>
                <a:lnTo>
                  <a:pt x="1614502" y="710661"/>
                </a:lnTo>
                <a:lnTo>
                  <a:pt x="1621908" y="704489"/>
                </a:lnTo>
                <a:close/>
              </a:path>
              <a:path w="3975100" h="1315084">
                <a:moveTo>
                  <a:pt x="1867210" y="704489"/>
                </a:moveTo>
                <a:lnTo>
                  <a:pt x="1866540" y="704489"/>
                </a:lnTo>
                <a:lnTo>
                  <a:pt x="1866512" y="705625"/>
                </a:lnTo>
                <a:lnTo>
                  <a:pt x="1867210" y="704489"/>
                </a:lnTo>
                <a:close/>
              </a:path>
              <a:path w="3975100" h="1315084">
                <a:moveTo>
                  <a:pt x="1681254" y="696143"/>
                </a:moveTo>
                <a:lnTo>
                  <a:pt x="1669603" y="704489"/>
                </a:lnTo>
                <a:lnTo>
                  <a:pt x="1680336" y="704489"/>
                </a:lnTo>
                <a:lnTo>
                  <a:pt x="1681254" y="696143"/>
                </a:lnTo>
                <a:close/>
              </a:path>
              <a:path w="3975100" h="1315084">
                <a:moveTo>
                  <a:pt x="1738418" y="694018"/>
                </a:moveTo>
                <a:lnTo>
                  <a:pt x="1736072" y="694018"/>
                </a:lnTo>
                <a:lnTo>
                  <a:pt x="1730690" y="704489"/>
                </a:lnTo>
                <a:lnTo>
                  <a:pt x="1738418" y="694018"/>
                </a:lnTo>
                <a:close/>
              </a:path>
              <a:path w="3975100" h="1315084">
                <a:moveTo>
                  <a:pt x="1765851" y="694018"/>
                </a:moveTo>
                <a:lnTo>
                  <a:pt x="1760675" y="704489"/>
                </a:lnTo>
                <a:lnTo>
                  <a:pt x="1766145" y="704489"/>
                </a:lnTo>
                <a:lnTo>
                  <a:pt x="1765851" y="694018"/>
                </a:lnTo>
                <a:close/>
              </a:path>
              <a:path w="3975100" h="1315084">
                <a:moveTo>
                  <a:pt x="1796229" y="694018"/>
                </a:moveTo>
                <a:lnTo>
                  <a:pt x="1773014" y="694018"/>
                </a:lnTo>
                <a:lnTo>
                  <a:pt x="1778553" y="704489"/>
                </a:lnTo>
                <a:lnTo>
                  <a:pt x="1790421" y="704489"/>
                </a:lnTo>
                <a:lnTo>
                  <a:pt x="1796229" y="694018"/>
                </a:lnTo>
                <a:close/>
              </a:path>
              <a:path w="3975100" h="1315084">
                <a:moveTo>
                  <a:pt x="1858226" y="694018"/>
                </a:moveTo>
                <a:lnTo>
                  <a:pt x="1806269" y="694018"/>
                </a:lnTo>
                <a:lnTo>
                  <a:pt x="1799367" y="704489"/>
                </a:lnTo>
                <a:lnTo>
                  <a:pt x="1850674" y="704489"/>
                </a:lnTo>
                <a:lnTo>
                  <a:pt x="1858226" y="694018"/>
                </a:lnTo>
                <a:close/>
              </a:path>
              <a:path w="3975100" h="1315084">
                <a:moveTo>
                  <a:pt x="1872546" y="694018"/>
                </a:moveTo>
                <a:lnTo>
                  <a:pt x="1858226" y="694018"/>
                </a:lnTo>
                <a:lnTo>
                  <a:pt x="1862687" y="704489"/>
                </a:lnTo>
                <a:lnTo>
                  <a:pt x="1872546" y="694018"/>
                </a:lnTo>
                <a:close/>
              </a:path>
              <a:path w="3975100" h="1315084">
                <a:moveTo>
                  <a:pt x="1878424" y="694018"/>
                </a:moveTo>
                <a:lnTo>
                  <a:pt x="1867000" y="704489"/>
                </a:lnTo>
                <a:lnTo>
                  <a:pt x="1879073" y="704489"/>
                </a:lnTo>
                <a:lnTo>
                  <a:pt x="1878424" y="694018"/>
                </a:lnTo>
                <a:close/>
              </a:path>
              <a:path w="3975100" h="1315084">
                <a:moveTo>
                  <a:pt x="1894968" y="694018"/>
                </a:moveTo>
                <a:lnTo>
                  <a:pt x="1886371" y="694018"/>
                </a:lnTo>
                <a:lnTo>
                  <a:pt x="1879073" y="704489"/>
                </a:lnTo>
                <a:lnTo>
                  <a:pt x="1897397" y="704489"/>
                </a:lnTo>
                <a:lnTo>
                  <a:pt x="1894968" y="694018"/>
                </a:lnTo>
                <a:close/>
              </a:path>
              <a:path w="3975100" h="1315084">
                <a:moveTo>
                  <a:pt x="1973066" y="694018"/>
                </a:moveTo>
                <a:lnTo>
                  <a:pt x="1902633" y="694018"/>
                </a:lnTo>
                <a:lnTo>
                  <a:pt x="1901491" y="704489"/>
                </a:lnTo>
                <a:lnTo>
                  <a:pt x="1958406" y="704489"/>
                </a:lnTo>
                <a:lnTo>
                  <a:pt x="1973066" y="694018"/>
                </a:lnTo>
                <a:close/>
              </a:path>
              <a:path w="3975100" h="1315084">
                <a:moveTo>
                  <a:pt x="1684220" y="694018"/>
                </a:moveTo>
                <a:lnTo>
                  <a:pt x="1681488" y="694018"/>
                </a:lnTo>
                <a:lnTo>
                  <a:pt x="1681254" y="696143"/>
                </a:lnTo>
                <a:lnTo>
                  <a:pt x="1684220" y="694018"/>
                </a:lnTo>
                <a:close/>
              </a:path>
              <a:path w="3975100" h="1315084">
                <a:moveTo>
                  <a:pt x="1769715" y="683547"/>
                </a:moveTo>
                <a:lnTo>
                  <a:pt x="1703162" y="683547"/>
                </a:lnTo>
                <a:lnTo>
                  <a:pt x="1706796" y="694018"/>
                </a:lnTo>
                <a:lnTo>
                  <a:pt x="1759172" y="694018"/>
                </a:lnTo>
                <a:lnTo>
                  <a:pt x="1769715" y="683547"/>
                </a:lnTo>
                <a:close/>
              </a:path>
              <a:path w="3975100" h="1315084">
                <a:moveTo>
                  <a:pt x="1788657" y="683547"/>
                </a:moveTo>
                <a:lnTo>
                  <a:pt x="1778553" y="683547"/>
                </a:lnTo>
                <a:lnTo>
                  <a:pt x="1782144" y="694018"/>
                </a:lnTo>
                <a:lnTo>
                  <a:pt x="1787704" y="694018"/>
                </a:lnTo>
                <a:lnTo>
                  <a:pt x="1788657" y="683547"/>
                </a:lnTo>
                <a:close/>
              </a:path>
              <a:path w="3975100" h="1315084">
                <a:moveTo>
                  <a:pt x="1794709" y="683547"/>
                </a:moveTo>
                <a:lnTo>
                  <a:pt x="1793735" y="683547"/>
                </a:lnTo>
                <a:lnTo>
                  <a:pt x="1787704" y="694018"/>
                </a:lnTo>
                <a:lnTo>
                  <a:pt x="1795107" y="694018"/>
                </a:lnTo>
                <a:lnTo>
                  <a:pt x="1794709" y="683547"/>
                </a:lnTo>
                <a:close/>
              </a:path>
              <a:path w="3975100" h="1315084">
                <a:moveTo>
                  <a:pt x="1899355" y="683547"/>
                </a:moveTo>
                <a:lnTo>
                  <a:pt x="1802100" y="683547"/>
                </a:lnTo>
                <a:lnTo>
                  <a:pt x="1795107" y="694018"/>
                </a:lnTo>
                <a:lnTo>
                  <a:pt x="1900316" y="694018"/>
                </a:lnTo>
                <a:lnTo>
                  <a:pt x="1899355" y="683547"/>
                </a:lnTo>
                <a:close/>
              </a:path>
              <a:path w="3975100" h="1315084">
                <a:moveTo>
                  <a:pt x="1999279" y="683547"/>
                </a:moveTo>
                <a:lnTo>
                  <a:pt x="1942516" y="683547"/>
                </a:lnTo>
                <a:lnTo>
                  <a:pt x="1933145" y="694018"/>
                </a:lnTo>
                <a:lnTo>
                  <a:pt x="1991117" y="694018"/>
                </a:lnTo>
                <a:lnTo>
                  <a:pt x="1999279" y="683547"/>
                </a:lnTo>
                <a:close/>
              </a:path>
              <a:path w="3975100" h="1315084">
                <a:moveTo>
                  <a:pt x="2010629" y="683547"/>
                </a:moveTo>
                <a:lnTo>
                  <a:pt x="2009752" y="683547"/>
                </a:lnTo>
                <a:lnTo>
                  <a:pt x="2004085" y="694018"/>
                </a:lnTo>
                <a:lnTo>
                  <a:pt x="2010629" y="683547"/>
                </a:lnTo>
                <a:close/>
              </a:path>
              <a:path w="3975100" h="1315084">
                <a:moveTo>
                  <a:pt x="1710975" y="676620"/>
                </a:moveTo>
                <a:lnTo>
                  <a:pt x="1705533" y="683547"/>
                </a:lnTo>
                <a:lnTo>
                  <a:pt x="1714314" y="683547"/>
                </a:lnTo>
                <a:lnTo>
                  <a:pt x="1710975" y="676620"/>
                </a:lnTo>
                <a:close/>
              </a:path>
              <a:path w="3975100" h="1315084">
                <a:moveTo>
                  <a:pt x="1782699" y="673076"/>
                </a:moveTo>
                <a:lnTo>
                  <a:pt x="1751946" y="673076"/>
                </a:lnTo>
                <a:lnTo>
                  <a:pt x="1745524" y="683547"/>
                </a:lnTo>
                <a:lnTo>
                  <a:pt x="1780856" y="683547"/>
                </a:lnTo>
                <a:lnTo>
                  <a:pt x="1782699" y="673076"/>
                </a:lnTo>
                <a:close/>
              </a:path>
              <a:path w="3975100" h="1315084">
                <a:moveTo>
                  <a:pt x="1818887" y="673076"/>
                </a:moveTo>
                <a:lnTo>
                  <a:pt x="1811852" y="673076"/>
                </a:lnTo>
                <a:lnTo>
                  <a:pt x="1807133" y="683547"/>
                </a:lnTo>
                <a:lnTo>
                  <a:pt x="1815976" y="683547"/>
                </a:lnTo>
                <a:lnTo>
                  <a:pt x="1818887" y="673076"/>
                </a:lnTo>
                <a:close/>
              </a:path>
              <a:path w="3975100" h="1315084">
                <a:moveTo>
                  <a:pt x="1822656" y="673076"/>
                </a:moveTo>
                <a:lnTo>
                  <a:pt x="1820363" y="683547"/>
                </a:lnTo>
                <a:lnTo>
                  <a:pt x="1825117" y="683547"/>
                </a:lnTo>
                <a:lnTo>
                  <a:pt x="1822656" y="673076"/>
                </a:lnTo>
                <a:close/>
              </a:path>
              <a:path w="3975100" h="1315084">
                <a:moveTo>
                  <a:pt x="1924213" y="673076"/>
                </a:moveTo>
                <a:lnTo>
                  <a:pt x="1832729" y="673076"/>
                </a:lnTo>
                <a:lnTo>
                  <a:pt x="1832237" y="683547"/>
                </a:lnTo>
                <a:lnTo>
                  <a:pt x="1920538" y="683547"/>
                </a:lnTo>
                <a:lnTo>
                  <a:pt x="1924213" y="673076"/>
                </a:lnTo>
                <a:close/>
              </a:path>
              <a:path w="3975100" h="1315084">
                <a:moveTo>
                  <a:pt x="1926440" y="683264"/>
                </a:moveTo>
                <a:lnTo>
                  <a:pt x="1926234" y="683547"/>
                </a:lnTo>
                <a:lnTo>
                  <a:pt x="1926391" y="683547"/>
                </a:lnTo>
                <a:lnTo>
                  <a:pt x="1926440" y="683264"/>
                </a:lnTo>
                <a:close/>
              </a:path>
              <a:path w="3975100" h="1315084">
                <a:moveTo>
                  <a:pt x="2045873" y="673076"/>
                </a:moveTo>
                <a:lnTo>
                  <a:pt x="1939658" y="673076"/>
                </a:lnTo>
                <a:lnTo>
                  <a:pt x="1932297" y="683547"/>
                </a:lnTo>
                <a:lnTo>
                  <a:pt x="2038727" y="683547"/>
                </a:lnTo>
                <a:lnTo>
                  <a:pt x="2045873" y="673076"/>
                </a:lnTo>
                <a:close/>
              </a:path>
              <a:path w="3975100" h="1315084">
                <a:moveTo>
                  <a:pt x="1933867" y="673076"/>
                </a:moveTo>
                <a:lnTo>
                  <a:pt x="1928213" y="673076"/>
                </a:lnTo>
                <a:lnTo>
                  <a:pt x="1926440" y="683264"/>
                </a:lnTo>
                <a:lnTo>
                  <a:pt x="1933867" y="673076"/>
                </a:lnTo>
                <a:close/>
              </a:path>
              <a:path w="3975100" h="1315084">
                <a:moveTo>
                  <a:pt x="1713759" y="673076"/>
                </a:moveTo>
                <a:lnTo>
                  <a:pt x="1709267" y="673076"/>
                </a:lnTo>
                <a:lnTo>
                  <a:pt x="1710975" y="676620"/>
                </a:lnTo>
                <a:lnTo>
                  <a:pt x="1713759" y="673076"/>
                </a:lnTo>
                <a:close/>
              </a:path>
              <a:path w="3975100" h="1315084">
                <a:moveTo>
                  <a:pt x="1836163" y="662606"/>
                </a:moveTo>
                <a:lnTo>
                  <a:pt x="1778753" y="662606"/>
                </a:lnTo>
                <a:lnTo>
                  <a:pt x="1760490" y="673076"/>
                </a:lnTo>
                <a:lnTo>
                  <a:pt x="1828562" y="673076"/>
                </a:lnTo>
                <a:lnTo>
                  <a:pt x="1836163" y="662606"/>
                </a:lnTo>
                <a:close/>
              </a:path>
              <a:path w="3975100" h="1315084">
                <a:moveTo>
                  <a:pt x="1846017" y="662606"/>
                </a:moveTo>
                <a:lnTo>
                  <a:pt x="1836163" y="662606"/>
                </a:lnTo>
                <a:lnTo>
                  <a:pt x="1833284" y="673076"/>
                </a:lnTo>
                <a:lnTo>
                  <a:pt x="1840907" y="673076"/>
                </a:lnTo>
                <a:lnTo>
                  <a:pt x="1846534" y="664115"/>
                </a:lnTo>
                <a:lnTo>
                  <a:pt x="1846017" y="662606"/>
                </a:lnTo>
                <a:close/>
              </a:path>
              <a:path w="3975100" h="1315084">
                <a:moveTo>
                  <a:pt x="1847729" y="667597"/>
                </a:moveTo>
                <a:lnTo>
                  <a:pt x="1844970" y="673076"/>
                </a:lnTo>
                <a:lnTo>
                  <a:pt x="1849608" y="673076"/>
                </a:lnTo>
                <a:lnTo>
                  <a:pt x="1847729" y="667597"/>
                </a:lnTo>
                <a:close/>
              </a:path>
              <a:path w="3975100" h="1315084">
                <a:moveTo>
                  <a:pt x="1863409" y="662606"/>
                </a:moveTo>
                <a:lnTo>
                  <a:pt x="1857801" y="662606"/>
                </a:lnTo>
                <a:lnTo>
                  <a:pt x="1855216" y="673076"/>
                </a:lnTo>
                <a:lnTo>
                  <a:pt x="1858608" y="673076"/>
                </a:lnTo>
                <a:lnTo>
                  <a:pt x="1863409" y="662606"/>
                </a:lnTo>
                <a:close/>
              </a:path>
              <a:path w="3975100" h="1315084">
                <a:moveTo>
                  <a:pt x="1995985" y="662606"/>
                </a:moveTo>
                <a:lnTo>
                  <a:pt x="1868908" y="662606"/>
                </a:lnTo>
                <a:lnTo>
                  <a:pt x="1865053" y="673076"/>
                </a:lnTo>
                <a:lnTo>
                  <a:pt x="1985991" y="673076"/>
                </a:lnTo>
                <a:lnTo>
                  <a:pt x="1995985" y="662606"/>
                </a:lnTo>
                <a:close/>
              </a:path>
              <a:path w="3975100" h="1315084">
                <a:moveTo>
                  <a:pt x="2069654" y="662606"/>
                </a:moveTo>
                <a:lnTo>
                  <a:pt x="2008759" y="662606"/>
                </a:lnTo>
                <a:lnTo>
                  <a:pt x="2002869" y="673076"/>
                </a:lnTo>
                <a:lnTo>
                  <a:pt x="2068586" y="673076"/>
                </a:lnTo>
                <a:lnTo>
                  <a:pt x="2069654" y="662606"/>
                </a:lnTo>
                <a:close/>
              </a:path>
              <a:path w="3975100" h="1315084">
                <a:moveTo>
                  <a:pt x="1850242" y="662606"/>
                </a:moveTo>
                <a:lnTo>
                  <a:pt x="1847483" y="662606"/>
                </a:lnTo>
                <a:lnTo>
                  <a:pt x="1846534" y="664115"/>
                </a:lnTo>
                <a:lnTo>
                  <a:pt x="1847729" y="667597"/>
                </a:lnTo>
                <a:lnTo>
                  <a:pt x="1850242" y="662606"/>
                </a:lnTo>
                <a:close/>
              </a:path>
              <a:path w="3975100" h="1315084">
                <a:moveTo>
                  <a:pt x="1781401" y="652135"/>
                </a:moveTo>
                <a:lnTo>
                  <a:pt x="1772930" y="652135"/>
                </a:lnTo>
                <a:lnTo>
                  <a:pt x="1772972" y="662606"/>
                </a:lnTo>
                <a:lnTo>
                  <a:pt x="1781401" y="652135"/>
                </a:lnTo>
                <a:close/>
              </a:path>
              <a:path w="3975100" h="1315084">
                <a:moveTo>
                  <a:pt x="1844687" y="652135"/>
                </a:moveTo>
                <a:lnTo>
                  <a:pt x="1811320" y="652135"/>
                </a:lnTo>
                <a:lnTo>
                  <a:pt x="1795484" y="662606"/>
                </a:lnTo>
                <a:lnTo>
                  <a:pt x="1850990" y="662606"/>
                </a:lnTo>
                <a:lnTo>
                  <a:pt x="1851023" y="661898"/>
                </a:lnTo>
                <a:lnTo>
                  <a:pt x="1844687" y="652135"/>
                </a:lnTo>
                <a:close/>
              </a:path>
              <a:path w="3975100" h="1315084">
                <a:moveTo>
                  <a:pt x="1851023" y="661898"/>
                </a:moveTo>
                <a:lnTo>
                  <a:pt x="1850990" y="662606"/>
                </a:lnTo>
                <a:lnTo>
                  <a:pt x="1851315" y="662347"/>
                </a:lnTo>
                <a:lnTo>
                  <a:pt x="1851023" y="661898"/>
                </a:lnTo>
                <a:close/>
              </a:path>
              <a:path w="3975100" h="1315084">
                <a:moveTo>
                  <a:pt x="1851315" y="662347"/>
                </a:moveTo>
                <a:lnTo>
                  <a:pt x="1850990" y="662606"/>
                </a:lnTo>
                <a:lnTo>
                  <a:pt x="1851482" y="662606"/>
                </a:lnTo>
                <a:lnTo>
                  <a:pt x="1851315" y="662347"/>
                </a:lnTo>
                <a:close/>
              </a:path>
              <a:path w="3975100" h="1315084">
                <a:moveTo>
                  <a:pt x="1867074" y="652135"/>
                </a:moveTo>
                <a:lnTo>
                  <a:pt x="1864121" y="652135"/>
                </a:lnTo>
                <a:lnTo>
                  <a:pt x="1854170" y="662606"/>
                </a:lnTo>
                <a:lnTo>
                  <a:pt x="1858205" y="662606"/>
                </a:lnTo>
                <a:lnTo>
                  <a:pt x="1867074" y="652135"/>
                </a:lnTo>
                <a:close/>
              </a:path>
              <a:path w="3975100" h="1315084">
                <a:moveTo>
                  <a:pt x="1876162" y="652135"/>
                </a:moveTo>
                <a:lnTo>
                  <a:pt x="1867074" y="652135"/>
                </a:lnTo>
                <a:lnTo>
                  <a:pt x="1868047" y="662606"/>
                </a:lnTo>
                <a:lnTo>
                  <a:pt x="1878277" y="662606"/>
                </a:lnTo>
                <a:lnTo>
                  <a:pt x="1876162" y="652135"/>
                </a:lnTo>
                <a:close/>
              </a:path>
              <a:path w="3975100" h="1315084">
                <a:moveTo>
                  <a:pt x="2179116" y="631193"/>
                </a:moveTo>
                <a:lnTo>
                  <a:pt x="2091643" y="631193"/>
                </a:lnTo>
                <a:lnTo>
                  <a:pt x="2091309" y="631952"/>
                </a:lnTo>
                <a:lnTo>
                  <a:pt x="2098690" y="641664"/>
                </a:lnTo>
                <a:lnTo>
                  <a:pt x="1916587" y="641664"/>
                </a:lnTo>
                <a:lnTo>
                  <a:pt x="1910897" y="650703"/>
                </a:lnTo>
                <a:lnTo>
                  <a:pt x="1910873" y="652135"/>
                </a:lnTo>
                <a:lnTo>
                  <a:pt x="1905019" y="652135"/>
                </a:lnTo>
                <a:lnTo>
                  <a:pt x="1901795" y="662606"/>
                </a:lnTo>
                <a:lnTo>
                  <a:pt x="2096197" y="662606"/>
                </a:lnTo>
                <a:lnTo>
                  <a:pt x="2179116" y="631193"/>
                </a:lnTo>
                <a:close/>
              </a:path>
              <a:path w="3975100" h="1315084">
                <a:moveTo>
                  <a:pt x="1864121" y="652135"/>
                </a:moveTo>
                <a:lnTo>
                  <a:pt x="1851482" y="652135"/>
                </a:lnTo>
                <a:lnTo>
                  <a:pt x="1851023" y="661898"/>
                </a:lnTo>
                <a:lnTo>
                  <a:pt x="1851315" y="662347"/>
                </a:lnTo>
                <a:lnTo>
                  <a:pt x="1864121" y="652135"/>
                </a:lnTo>
                <a:close/>
              </a:path>
              <a:path w="3975100" h="1315084">
                <a:moveTo>
                  <a:pt x="1911050" y="641664"/>
                </a:moveTo>
                <a:lnTo>
                  <a:pt x="1830014" y="641664"/>
                </a:lnTo>
                <a:lnTo>
                  <a:pt x="1826897" y="652135"/>
                </a:lnTo>
                <a:lnTo>
                  <a:pt x="1909996" y="652135"/>
                </a:lnTo>
                <a:lnTo>
                  <a:pt x="1910897" y="650703"/>
                </a:lnTo>
                <a:lnTo>
                  <a:pt x="1911050" y="641664"/>
                </a:lnTo>
                <a:close/>
              </a:path>
              <a:path w="3975100" h="1315084">
                <a:moveTo>
                  <a:pt x="1910897" y="650703"/>
                </a:moveTo>
                <a:lnTo>
                  <a:pt x="1909996" y="652135"/>
                </a:lnTo>
                <a:lnTo>
                  <a:pt x="1910873" y="652135"/>
                </a:lnTo>
                <a:lnTo>
                  <a:pt x="1910897" y="650703"/>
                </a:lnTo>
                <a:close/>
              </a:path>
              <a:path w="3975100" h="1315084">
                <a:moveTo>
                  <a:pt x="1850153" y="631193"/>
                </a:moveTo>
                <a:lnTo>
                  <a:pt x="1840115" y="641664"/>
                </a:lnTo>
                <a:lnTo>
                  <a:pt x="1851399" y="641664"/>
                </a:lnTo>
                <a:lnTo>
                  <a:pt x="1850153" y="631193"/>
                </a:lnTo>
                <a:close/>
              </a:path>
              <a:path w="3975100" h="1315084">
                <a:moveTo>
                  <a:pt x="2090732" y="631193"/>
                </a:moveTo>
                <a:lnTo>
                  <a:pt x="1858414" y="631193"/>
                </a:lnTo>
                <a:lnTo>
                  <a:pt x="1851399" y="641664"/>
                </a:lnTo>
                <a:lnTo>
                  <a:pt x="2087035" y="641664"/>
                </a:lnTo>
                <a:lnTo>
                  <a:pt x="2091309" y="631952"/>
                </a:lnTo>
                <a:lnTo>
                  <a:pt x="2090732" y="631193"/>
                </a:lnTo>
                <a:close/>
              </a:path>
              <a:path w="3975100" h="1315084">
                <a:moveTo>
                  <a:pt x="2091643" y="631193"/>
                </a:moveTo>
                <a:lnTo>
                  <a:pt x="2090732" y="631193"/>
                </a:lnTo>
                <a:lnTo>
                  <a:pt x="2091309" y="631952"/>
                </a:lnTo>
                <a:lnTo>
                  <a:pt x="2091643" y="631193"/>
                </a:lnTo>
                <a:close/>
              </a:path>
              <a:path w="3975100" h="1315084">
                <a:moveTo>
                  <a:pt x="2213179" y="620722"/>
                </a:moveTo>
                <a:lnTo>
                  <a:pt x="1893138" y="620722"/>
                </a:lnTo>
                <a:lnTo>
                  <a:pt x="1884968" y="631193"/>
                </a:lnTo>
                <a:lnTo>
                  <a:pt x="2195283" y="631193"/>
                </a:lnTo>
                <a:lnTo>
                  <a:pt x="2213179" y="620722"/>
                </a:lnTo>
                <a:close/>
              </a:path>
              <a:path w="3975100" h="1315084">
                <a:moveTo>
                  <a:pt x="2241994" y="610251"/>
                </a:moveTo>
                <a:lnTo>
                  <a:pt x="1925162" y="610251"/>
                </a:lnTo>
                <a:lnTo>
                  <a:pt x="1912580" y="620722"/>
                </a:lnTo>
                <a:lnTo>
                  <a:pt x="2230960" y="620722"/>
                </a:lnTo>
                <a:lnTo>
                  <a:pt x="2241994" y="610251"/>
                </a:lnTo>
                <a:close/>
              </a:path>
              <a:path w="3975100" h="1315084">
                <a:moveTo>
                  <a:pt x="2270423" y="599780"/>
                </a:moveTo>
                <a:lnTo>
                  <a:pt x="1963542" y="599780"/>
                </a:lnTo>
                <a:lnTo>
                  <a:pt x="1951991" y="610251"/>
                </a:lnTo>
                <a:lnTo>
                  <a:pt x="2264985" y="610251"/>
                </a:lnTo>
                <a:lnTo>
                  <a:pt x="2270423" y="599780"/>
                </a:lnTo>
                <a:close/>
              </a:path>
              <a:path w="3975100" h="1315084">
                <a:moveTo>
                  <a:pt x="2070858" y="589309"/>
                </a:moveTo>
                <a:lnTo>
                  <a:pt x="2002588" y="589309"/>
                </a:lnTo>
                <a:lnTo>
                  <a:pt x="1998389" y="599780"/>
                </a:lnTo>
                <a:lnTo>
                  <a:pt x="2064583" y="599780"/>
                </a:lnTo>
                <a:lnTo>
                  <a:pt x="2070858" y="589309"/>
                </a:lnTo>
                <a:close/>
              </a:path>
              <a:path w="3975100" h="1315084">
                <a:moveTo>
                  <a:pt x="2294665" y="589309"/>
                </a:moveTo>
                <a:lnTo>
                  <a:pt x="2078517" y="589309"/>
                </a:lnTo>
                <a:lnTo>
                  <a:pt x="2071058" y="599780"/>
                </a:lnTo>
                <a:lnTo>
                  <a:pt x="2289008" y="599780"/>
                </a:lnTo>
                <a:lnTo>
                  <a:pt x="2294665" y="589309"/>
                </a:lnTo>
                <a:close/>
              </a:path>
              <a:path w="3975100" h="1315084">
                <a:moveTo>
                  <a:pt x="2041445" y="578838"/>
                </a:moveTo>
                <a:lnTo>
                  <a:pt x="2026817" y="578838"/>
                </a:lnTo>
                <a:lnTo>
                  <a:pt x="2020660" y="589309"/>
                </a:lnTo>
                <a:lnTo>
                  <a:pt x="2036011" y="589309"/>
                </a:lnTo>
                <a:lnTo>
                  <a:pt x="2041445" y="578838"/>
                </a:lnTo>
                <a:close/>
              </a:path>
              <a:path w="3975100" h="1315084">
                <a:moveTo>
                  <a:pt x="2042995" y="578838"/>
                </a:moveTo>
                <a:lnTo>
                  <a:pt x="2036011" y="589309"/>
                </a:lnTo>
                <a:lnTo>
                  <a:pt x="2050754" y="589309"/>
                </a:lnTo>
                <a:lnTo>
                  <a:pt x="2042995" y="578838"/>
                </a:lnTo>
                <a:close/>
              </a:path>
              <a:path w="3975100" h="1315084">
                <a:moveTo>
                  <a:pt x="2070303" y="578838"/>
                </a:moveTo>
                <a:lnTo>
                  <a:pt x="2058953" y="578838"/>
                </a:lnTo>
                <a:lnTo>
                  <a:pt x="2050754" y="589309"/>
                </a:lnTo>
                <a:lnTo>
                  <a:pt x="2071539" y="589309"/>
                </a:lnTo>
                <a:lnTo>
                  <a:pt x="2070303" y="578838"/>
                </a:lnTo>
                <a:close/>
              </a:path>
              <a:path w="3975100" h="1315084">
                <a:moveTo>
                  <a:pt x="2091370" y="578838"/>
                </a:moveTo>
                <a:lnTo>
                  <a:pt x="2078397" y="578838"/>
                </a:lnTo>
                <a:lnTo>
                  <a:pt x="2071539" y="589309"/>
                </a:lnTo>
                <a:lnTo>
                  <a:pt x="2086355" y="589309"/>
                </a:lnTo>
                <a:lnTo>
                  <a:pt x="2091370" y="578838"/>
                </a:lnTo>
                <a:close/>
              </a:path>
              <a:path w="3975100" h="1315084">
                <a:moveTo>
                  <a:pt x="2099957" y="578838"/>
                </a:moveTo>
                <a:lnTo>
                  <a:pt x="2096408" y="578838"/>
                </a:lnTo>
                <a:lnTo>
                  <a:pt x="2093666" y="589309"/>
                </a:lnTo>
                <a:lnTo>
                  <a:pt x="2100501" y="589309"/>
                </a:lnTo>
                <a:lnTo>
                  <a:pt x="2099957" y="578838"/>
                </a:lnTo>
                <a:close/>
              </a:path>
              <a:path w="3975100" h="1315084">
                <a:moveTo>
                  <a:pt x="2310097" y="578838"/>
                </a:moveTo>
                <a:lnTo>
                  <a:pt x="2119773" y="578838"/>
                </a:lnTo>
                <a:lnTo>
                  <a:pt x="2108136" y="589309"/>
                </a:lnTo>
                <a:lnTo>
                  <a:pt x="2305102" y="589309"/>
                </a:lnTo>
                <a:lnTo>
                  <a:pt x="2310097" y="578838"/>
                </a:lnTo>
                <a:close/>
              </a:path>
              <a:path w="3975100" h="1315084">
                <a:moveTo>
                  <a:pt x="2316653" y="585903"/>
                </a:moveTo>
                <a:lnTo>
                  <a:pt x="2313877" y="589309"/>
                </a:lnTo>
                <a:lnTo>
                  <a:pt x="2316879" y="587151"/>
                </a:lnTo>
                <a:lnTo>
                  <a:pt x="2316653" y="585903"/>
                </a:lnTo>
                <a:close/>
              </a:path>
              <a:path w="3975100" h="1315084">
                <a:moveTo>
                  <a:pt x="2319120" y="585540"/>
                </a:moveTo>
                <a:lnTo>
                  <a:pt x="2316879" y="587151"/>
                </a:lnTo>
                <a:lnTo>
                  <a:pt x="2317269" y="589309"/>
                </a:lnTo>
                <a:lnTo>
                  <a:pt x="2319120" y="585540"/>
                </a:lnTo>
                <a:close/>
              </a:path>
              <a:path w="3975100" h="1315084">
                <a:moveTo>
                  <a:pt x="2322410" y="578838"/>
                </a:moveTo>
                <a:lnTo>
                  <a:pt x="2316653" y="585903"/>
                </a:lnTo>
                <a:lnTo>
                  <a:pt x="2316879" y="587151"/>
                </a:lnTo>
                <a:lnTo>
                  <a:pt x="2319120" y="585540"/>
                </a:lnTo>
                <a:lnTo>
                  <a:pt x="2322410" y="578838"/>
                </a:lnTo>
                <a:close/>
              </a:path>
              <a:path w="3975100" h="1315084">
                <a:moveTo>
                  <a:pt x="2322410" y="578838"/>
                </a:moveTo>
                <a:lnTo>
                  <a:pt x="2315374" y="578838"/>
                </a:lnTo>
                <a:lnTo>
                  <a:pt x="2316653" y="585903"/>
                </a:lnTo>
                <a:lnTo>
                  <a:pt x="2322410" y="578838"/>
                </a:lnTo>
                <a:close/>
              </a:path>
              <a:path w="3975100" h="1315084">
                <a:moveTo>
                  <a:pt x="2328442" y="578838"/>
                </a:moveTo>
                <a:lnTo>
                  <a:pt x="2322410" y="578838"/>
                </a:lnTo>
                <a:lnTo>
                  <a:pt x="2319120" y="585540"/>
                </a:lnTo>
                <a:lnTo>
                  <a:pt x="2328442" y="578838"/>
                </a:lnTo>
                <a:close/>
              </a:path>
              <a:path w="3975100" h="1315084">
                <a:moveTo>
                  <a:pt x="2065162" y="568368"/>
                </a:moveTo>
                <a:lnTo>
                  <a:pt x="2056083" y="568368"/>
                </a:lnTo>
                <a:lnTo>
                  <a:pt x="2044189" y="578838"/>
                </a:lnTo>
                <a:lnTo>
                  <a:pt x="2064010" y="578838"/>
                </a:lnTo>
                <a:lnTo>
                  <a:pt x="2065162" y="568368"/>
                </a:lnTo>
                <a:close/>
              </a:path>
              <a:path w="3975100" h="1315084">
                <a:moveTo>
                  <a:pt x="2085308" y="568368"/>
                </a:moveTo>
                <a:lnTo>
                  <a:pt x="2072764" y="568368"/>
                </a:lnTo>
                <a:lnTo>
                  <a:pt x="2070327" y="578838"/>
                </a:lnTo>
                <a:lnTo>
                  <a:pt x="2080564" y="578838"/>
                </a:lnTo>
                <a:lnTo>
                  <a:pt x="2085308" y="568368"/>
                </a:lnTo>
                <a:close/>
              </a:path>
              <a:path w="3975100" h="1315084">
                <a:moveTo>
                  <a:pt x="2124186" y="568368"/>
                </a:moveTo>
                <a:lnTo>
                  <a:pt x="2085308" y="568368"/>
                </a:lnTo>
                <a:lnTo>
                  <a:pt x="2084418" y="578838"/>
                </a:lnTo>
                <a:lnTo>
                  <a:pt x="2121495" y="578838"/>
                </a:lnTo>
                <a:lnTo>
                  <a:pt x="2124186" y="568368"/>
                </a:lnTo>
                <a:close/>
              </a:path>
              <a:path w="3975100" h="1315084">
                <a:moveTo>
                  <a:pt x="2360849" y="568368"/>
                </a:moveTo>
                <a:lnTo>
                  <a:pt x="2124186" y="568368"/>
                </a:lnTo>
                <a:lnTo>
                  <a:pt x="2127686" y="578838"/>
                </a:lnTo>
                <a:lnTo>
                  <a:pt x="2349494" y="578838"/>
                </a:lnTo>
                <a:lnTo>
                  <a:pt x="2360849" y="568368"/>
                </a:lnTo>
                <a:close/>
              </a:path>
              <a:path w="3975100" h="1315084">
                <a:moveTo>
                  <a:pt x="2361645" y="568368"/>
                </a:moveTo>
                <a:lnTo>
                  <a:pt x="2361178" y="568368"/>
                </a:lnTo>
                <a:lnTo>
                  <a:pt x="2358899" y="578838"/>
                </a:lnTo>
                <a:lnTo>
                  <a:pt x="2362462" y="578838"/>
                </a:lnTo>
                <a:lnTo>
                  <a:pt x="2361645" y="568368"/>
                </a:lnTo>
                <a:close/>
              </a:path>
              <a:path w="3975100" h="1315084">
                <a:moveTo>
                  <a:pt x="2076941" y="557897"/>
                </a:moveTo>
                <a:lnTo>
                  <a:pt x="2076732" y="568368"/>
                </a:lnTo>
                <a:lnTo>
                  <a:pt x="2086585" y="568368"/>
                </a:lnTo>
                <a:lnTo>
                  <a:pt x="2076941" y="557897"/>
                </a:lnTo>
                <a:close/>
              </a:path>
              <a:path w="3975100" h="1315084">
                <a:moveTo>
                  <a:pt x="2108145" y="557897"/>
                </a:moveTo>
                <a:lnTo>
                  <a:pt x="2092784" y="557897"/>
                </a:lnTo>
                <a:lnTo>
                  <a:pt x="2094669" y="568368"/>
                </a:lnTo>
                <a:lnTo>
                  <a:pt x="2109391" y="568368"/>
                </a:lnTo>
                <a:lnTo>
                  <a:pt x="2108145" y="557897"/>
                </a:lnTo>
                <a:close/>
              </a:path>
              <a:path w="3975100" h="1315084">
                <a:moveTo>
                  <a:pt x="2118815" y="557897"/>
                </a:moveTo>
                <a:lnTo>
                  <a:pt x="2109391" y="568368"/>
                </a:lnTo>
                <a:lnTo>
                  <a:pt x="2121307" y="568368"/>
                </a:lnTo>
                <a:lnTo>
                  <a:pt x="2118815" y="557897"/>
                </a:lnTo>
                <a:close/>
              </a:path>
              <a:path w="3975100" h="1315084">
                <a:moveTo>
                  <a:pt x="2148646" y="557897"/>
                </a:moveTo>
                <a:lnTo>
                  <a:pt x="2122574" y="557897"/>
                </a:lnTo>
                <a:lnTo>
                  <a:pt x="2125652" y="568368"/>
                </a:lnTo>
                <a:lnTo>
                  <a:pt x="2150102" y="568368"/>
                </a:lnTo>
                <a:lnTo>
                  <a:pt x="2148646" y="557897"/>
                </a:lnTo>
                <a:close/>
              </a:path>
              <a:path w="3975100" h="1315084">
                <a:moveTo>
                  <a:pt x="2176760" y="557897"/>
                </a:moveTo>
                <a:lnTo>
                  <a:pt x="2160479" y="557897"/>
                </a:lnTo>
                <a:lnTo>
                  <a:pt x="2157777" y="568368"/>
                </a:lnTo>
                <a:lnTo>
                  <a:pt x="2158175" y="568368"/>
                </a:lnTo>
                <a:lnTo>
                  <a:pt x="2175106" y="560219"/>
                </a:lnTo>
                <a:lnTo>
                  <a:pt x="2176760" y="557897"/>
                </a:lnTo>
                <a:close/>
              </a:path>
              <a:path w="3975100" h="1315084">
                <a:moveTo>
                  <a:pt x="2373372" y="557897"/>
                </a:moveTo>
                <a:lnTo>
                  <a:pt x="2179933" y="557897"/>
                </a:lnTo>
                <a:lnTo>
                  <a:pt x="2175106" y="560219"/>
                </a:lnTo>
                <a:lnTo>
                  <a:pt x="2169305" y="568368"/>
                </a:lnTo>
                <a:lnTo>
                  <a:pt x="2369048" y="568368"/>
                </a:lnTo>
                <a:lnTo>
                  <a:pt x="2373372" y="557897"/>
                </a:lnTo>
                <a:close/>
              </a:path>
              <a:path w="3975100" h="1315084">
                <a:moveTo>
                  <a:pt x="2382608" y="557897"/>
                </a:moveTo>
                <a:lnTo>
                  <a:pt x="2377801" y="557897"/>
                </a:lnTo>
                <a:lnTo>
                  <a:pt x="2372483" y="568368"/>
                </a:lnTo>
                <a:lnTo>
                  <a:pt x="2377489" y="568368"/>
                </a:lnTo>
                <a:lnTo>
                  <a:pt x="2382608" y="557897"/>
                </a:lnTo>
                <a:close/>
              </a:path>
              <a:path w="3975100" h="1315084">
                <a:moveTo>
                  <a:pt x="2179933" y="557897"/>
                </a:moveTo>
                <a:lnTo>
                  <a:pt x="2176760" y="557897"/>
                </a:lnTo>
                <a:lnTo>
                  <a:pt x="2175106" y="560219"/>
                </a:lnTo>
                <a:lnTo>
                  <a:pt x="2179933" y="557897"/>
                </a:lnTo>
                <a:close/>
              </a:path>
              <a:path w="3975100" h="1315084">
                <a:moveTo>
                  <a:pt x="2141379" y="547426"/>
                </a:moveTo>
                <a:lnTo>
                  <a:pt x="2112044" y="547426"/>
                </a:lnTo>
                <a:lnTo>
                  <a:pt x="2105789" y="557897"/>
                </a:lnTo>
                <a:lnTo>
                  <a:pt x="2147746" y="557897"/>
                </a:lnTo>
                <a:lnTo>
                  <a:pt x="2141379" y="547426"/>
                </a:lnTo>
                <a:close/>
              </a:path>
              <a:path w="3975100" h="1315084">
                <a:moveTo>
                  <a:pt x="2313959" y="547426"/>
                </a:moveTo>
                <a:lnTo>
                  <a:pt x="2153086" y="547426"/>
                </a:lnTo>
                <a:lnTo>
                  <a:pt x="2154478" y="557897"/>
                </a:lnTo>
                <a:lnTo>
                  <a:pt x="2309185" y="557897"/>
                </a:lnTo>
                <a:lnTo>
                  <a:pt x="2313959" y="547426"/>
                </a:lnTo>
                <a:close/>
              </a:path>
              <a:path w="3975100" h="1315084">
                <a:moveTo>
                  <a:pt x="2411434" y="547426"/>
                </a:moveTo>
                <a:lnTo>
                  <a:pt x="2324438" y="547426"/>
                </a:lnTo>
                <a:lnTo>
                  <a:pt x="2321926" y="557897"/>
                </a:lnTo>
                <a:lnTo>
                  <a:pt x="2413760" y="557897"/>
                </a:lnTo>
                <a:lnTo>
                  <a:pt x="2411434" y="547426"/>
                </a:lnTo>
                <a:close/>
              </a:path>
              <a:path w="3975100" h="1315084">
                <a:moveTo>
                  <a:pt x="2423532" y="547426"/>
                </a:moveTo>
                <a:lnTo>
                  <a:pt x="2418999" y="547426"/>
                </a:lnTo>
                <a:lnTo>
                  <a:pt x="2413760" y="557897"/>
                </a:lnTo>
                <a:lnTo>
                  <a:pt x="2423737" y="557897"/>
                </a:lnTo>
                <a:lnTo>
                  <a:pt x="2423532" y="547426"/>
                </a:lnTo>
                <a:close/>
              </a:path>
              <a:path w="3975100" h="1315084">
                <a:moveTo>
                  <a:pt x="2158635" y="536955"/>
                </a:moveTo>
                <a:lnTo>
                  <a:pt x="2147998" y="536955"/>
                </a:lnTo>
                <a:lnTo>
                  <a:pt x="2150323" y="547426"/>
                </a:lnTo>
                <a:lnTo>
                  <a:pt x="2163703" y="547426"/>
                </a:lnTo>
                <a:lnTo>
                  <a:pt x="2158635" y="536955"/>
                </a:lnTo>
                <a:close/>
              </a:path>
              <a:path w="3975100" h="1315084">
                <a:moveTo>
                  <a:pt x="2199676" y="536955"/>
                </a:moveTo>
                <a:lnTo>
                  <a:pt x="2165473" y="536955"/>
                </a:lnTo>
                <a:lnTo>
                  <a:pt x="2165619" y="547426"/>
                </a:lnTo>
                <a:lnTo>
                  <a:pt x="2188774" y="547426"/>
                </a:lnTo>
                <a:lnTo>
                  <a:pt x="2199676" y="536955"/>
                </a:lnTo>
                <a:close/>
              </a:path>
              <a:path w="3975100" h="1315084">
                <a:moveTo>
                  <a:pt x="2231269" y="536955"/>
                </a:moveTo>
                <a:lnTo>
                  <a:pt x="2199676" y="536955"/>
                </a:lnTo>
                <a:lnTo>
                  <a:pt x="2209659" y="547426"/>
                </a:lnTo>
                <a:lnTo>
                  <a:pt x="2231577" y="547426"/>
                </a:lnTo>
                <a:lnTo>
                  <a:pt x="2231269" y="536955"/>
                </a:lnTo>
                <a:close/>
              </a:path>
              <a:path w="3975100" h="1315084">
                <a:moveTo>
                  <a:pt x="2454596" y="536955"/>
                </a:moveTo>
                <a:lnTo>
                  <a:pt x="2245565" y="536955"/>
                </a:lnTo>
                <a:lnTo>
                  <a:pt x="2235282" y="547426"/>
                </a:lnTo>
                <a:lnTo>
                  <a:pt x="2447945" y="547426"/>
                </a:lnTo>
                <a:lnTo>
                  <a:pt x="2454596" y="536955"/>
                </a:lnTo>
                <a:close/>
              </a:path>
              <a:path w="3975100" h="1315084">
                <a:moveTo>
                  <a:pt x="2186959" y="526484"/>
                </a:moveTo>
                <a:lnTo>
                  <a:pt x="2180760" y="526484"/>
                </a:lnTo>
                <a:lnTo>
                  <a:pt x="2175813" y="536955"/>
                </a:lnTo>
                <a:lnTo>
                  <a:pt x="2188059" y="536955"/>
                </a:lnTo>
                <a:lnTo>
                  <a:pt x="2186959" y="526484"/>
                </a:lnTo>
                <a:close/>
              </a:path>
              <a:path w="3975100" h="1315084">
                <a:moveTo>
                  <a:pt x="2265156" y="526484"/>
                </a:moveTo>
                <a:lnTo>
                  <a:pt x="2194851" y="526484"/>
                </a:lnTo>
                <a:lnTo>
                  <a:pt x="2188059" y="536955"/>
                </a:lnTo>
                <a:lnTo>
                  <a:pt x="2260685" y="536955"/>
                </a:lnTo>
                <a:lnTo>
                  <a:pt x="2265156" y="526484"/>
                </a:lnTo>
                <a:close/>
              </a:path>
              <a:path w="3975100" h="1315084">
                <a:moveTo>
                  <a:pt x="2567094" y="495071"/>
                </a:moveTo>
                <a:lnTo>
                  <a:pt x="2318390" y="495071"/>
                </a:lnTo>
                <a:lnTo>
                  <a:pt x="2317708" y="495599"/>
                </a:lnTo>
                <a:lnTo>
                  <a:pt x="2313713" y="505542"/>
                </a:lnTo>
                <a:lnTo>
                  <a:pt x="2470076" y="505542"/>
                </a:lnTo>
                <a:lnTo>
                  <a:pt x="2455422" y="516013"/>
                </a:lnTo>
                <a:lnTo>
                  <a:pt x="2428793" y="516013"/>
                </a:lnTo>
                <a:lnTo>
                  <a:pt x="2417863" y="526484"/>
                </a:lnTo>
                <a:lnTo>
                  <a:pt x="2267679" y="526484"/>
                </a:lnTo>
                <a:lnTo>
                  <a:pt x="2269156" y="536955"/>
                </a:lnTo>
                <a:lnTo>
                  <a:pt x="2481809" y="536955"/>
                </a:lnTo>
                <a:lnTo>
                  <a:pt x="2499721" y="526484"/>
                </a:lnTo>
                <a:lnTo>
                  <a:pt x="2548528" y="505542"/>
                </a:lnTo>
                <a:lnTo>
                  <a:pt x="2567094" y="495071"/>
                </a:lnTo>
                <a:close/>
              </a:path>
              <a:path w="3975100" h="1315084">
                <a:moveTo>
                  <a:pt x="2220089" y="516013"/>
                </a:moveTo>
                <a:lnTo>
                  <a:pt x="2212100" y="516013"/>
                </a:lnTo>
                <a:lnTo>
                  <a:pt x="2206638" y="526484"/>
                </a:lnTo>
                <a:lnTo>
                  <a:pt x="2220445" y="526484"/>
                </a:lnTo>
                <a:lnTo>
                  <a:pt x="2220089" y="516013"/>
                </a:lnTo>
                <a:close/>
              </a:path>
              <a:path w="3975100" h="1315084">
                <a:moveTo>
                  <a:pt x="2294453" y="516013"/>
                </a:moveTo>
                <a:lnTo>
                  <a:pt x="2225586" y="516013"/>
                </a:lnTo>
                <a:lnTo>
                  <a:pt x="2220445" y="526484"/>
                </a:lnTo>
                <a:lnTo>
                  <a:pt x="2292045" y="526484"/>
                </a:lnTo>
                <a:lnTo>
                  <a:pt x="2294453" y="516013"/>
                </a:lnTo>
                <a:close/>
              </a:path>
              <a:path w="3975100" h="1315084">
                <a:moveTo>
                  <a:pt x="2412715" y="516013"/>
                </a:moveTo>
                <a:lnTo>
                  <a:pt x="2304411" y="516013"/>
                </a:lnTo>
                <a:lnTo>
                  <a:pt x="2300371" y="526484"/>
                </a:lnTo>
                <a:lnTo>
                  <a:pt x="2401979" y="526484"/>
                </a:lnTo>
                <a:lnTo>
                  <a:pt x="2403569" y="525370"/>
                </a:lnTo>
                <a:lnTo>
                  <a:pt x="2412715" y="516013"/>
                </a:lnTo>
                <a:close/>
              </a:path>
              <a:path w="3975100" h="1315084">
                <a:moveTo>
                  <a:pt x="2403569" y="525370"/>
                </a:moveTo>
                <a:lnTo>
                  <a:pt x="2401979" y="526484"/>
                </a:lnTo>
                <a:lnTo>
                  <a:pt x="2402480" y="526484"/>
                </a:lnTo>
                <a:lnTo>
                  <a:pt x="2403569" y="525370"/>
                </a:lnTo>
                <a:close/>
              </a:path>
              <a:path w="3975100" h="1315084">
                <a:moveTo>
                  <a:pt x="2416921" y="516013"/>
                </a:moveTo>
                <a:lnTo>
                  <a:pt x="2403569" y="525370"/>
                </a:lnTo>
                <a:lnTo>
                  <a:pt x="2402480" y="526484"/>
                </a:lnTo>
                <a:lnTo>
                  <a:pt x="2417863" y="526484"/>
                </a:lnTo>
                <a:lnTo>
                  <a:pt x="2416921" y="516013"/>
                </a:lnTo>
                <a:close/>
              </a:path>
              <a:path w="3975100" h="1315084">
                <a:moveTo>
                  <a:pt x="2331248" y="505542"/>
                </a:moveTo>
                <a:lnTo>
                  <a:pt x="2251873" y="505542"/>
                </a:lnTo>
                <a:lnTo>
                  <a:pt x="2242429" y="516013"/>
                </a:lnTo>
                <a:lnTo>
                  <a:pt x="2326714" y="516013"/>
                </a:lnTo>
                <a:lnTo>
                  <a:pt x="2331248" y="505542"/>
                </a:lnTo>
                <a:close/>
              </a:path>
              <a:path w="3975100" h="1315084">
                <a:moveTo>
                  <a:pt x="2446246" y="505542"/>
                </a:moveTo>
                <a:lnTo>
                  <a:pt x="2333667" y="505542"/>
                </a:lnTo>
                <a:lnTo>
                  <a:pt x="2334483" y="516013"/>
                </a:lnTo>
                <a:lnTo>
                  <a:pt x="2428093" y="516013"/>
                </a:lnTo>
                <a:lnTo>
                  <a:pt x="2446246" y="505542"/>
                </a:lnTo>
                <a:close/>
              </a:path>
              <a:path w="3975100" h="1315084">
                <a:moveTo>
                  <a:pt x="2294348" y="495071"/>
                </a:moveTo>
                <a:lnTo>
                  <a:pt x="2280925" y="495071"/>
                </a:lnTo>
                <a:lnTo>
                  <a:pt x="2273114" y="505542"/>
                </a:lnTo>
                <a:lnTo>
                  <a:pt x="2299867" y="505542"/>
                </a:lnTo>
                <a:lnTo>
                  <a:pt x="2294348" y="495071"/>
                </a:lnTo>
                <a:close/>
              </a:path>
              <a:path w="3975100" h="1315084">
                <a:moveTo>
                  <a:pt x="2317920" y="495071"/>
                </a:moveTo>
                <a:lnTo>
                  <a:pt x="2307647" y="495071"/>
                </a:lnTo>
                <a:lnTo>
                  <a:pt x="2299867" y="505542"/>
                </a:lnTo>
                <a:lnTo>
                  <a:pt x="2304851" y="505542"/>
                </a:lnTo>
                <a:lnTo>
                  <a:pt x="2317708" y="495599"/>
                </a:lnTo>
                <a:lnTo>
                  <a:pt x="2317920" y="495071"/>
                </a:lnTo>
                <a:close/>
              </a:path>
              <a:path w="3975100" h="1315084">
                <a:moveTo>
                  <a:pt x="2583355" y="495071"/>
                </a:moveTo>
                <a:lnTo>
                  <a:pt x="2567094" y="495071"/>
                </a:lnTo>
                <a:lnTo>
                  <a:pt x="2564658" y="505542"/>
                </a:lnTo>
                <a:lnTo>
                  <a:pt x="2574789" y="505542"/>
                </a:lnTo>
                <a:lnTo>
                  <a:pt x="2583355" y="495071"/>
                </a:lnTo>
                <a:close/>
              </a:path>
              <a:path w="3975100" h="1315084">
                <a:moveTo>
                  <a:pt x="2318390" y="495071"/>
                </a:moveTo>
                <a:lnTo>
                  <a:pt x="2317920" y="495071"/>
                </a:lnTo>
                <a:lnTo>
                  <a:pt x="2317708" y="495599"/>
                </a:lnTo>
                <a:lnTo>
                  <a:pt x="2318390" y="495071"/>
                </a:lnTo>
                <a:close/>
              </a:path>
              <a:path w="3975100" h="1315084">
                <a:moveTo>
                  <a:pt x="2340295" y="484600"/>
                </a:moveTo>
                <a:lnTo>
                  <a:pt x="2324355" y="484600"/>
                </a:lnTo>
                <a:lnTo>
                  <a:pt x="2317934" y="495071"/>
                </a:lnTo>
                <a:lnTo>
                  <a:pt x="2332766" y="495071"/>
                </a:lnTo>
                <a:lnTo>
                  <a:pt x="2340295" y="484600"/>
                </a:lnTo>
                <a:close/>
              </a:path>
              <a:path w="3975100" h="1315084">
                <a:moveTo>
                  <a:pt x="2365331" y="484600"/>
                </a:moveTo>
                <a:lnTo>
                  <a:pt x="2344083" y="484600"/>
                </a:lnTo>
                <a:lnTo>
                  <a:pt x="2338540" y="495071"/>
                </a:lnTo>
                <a:lnTo>
                  <a:pt x="2359440" y="495071"/>
                </a:lnTo>
                <a:lnTo>
                  <a:pt x="2364908" y="487617"/>
                </a:lnTo>
                <a:lnTo>
                  <a:pt x="2365331" y="484600"/>
                </a:lnTo>
                <a:close/>
              </a:path>
              <a:path w="3975100" h="1315084">
                <a:moveTo>
                  <a:pt x="2506266" y="484600"/>
                </a:moveTo>
                <a:lnTo>
                  <a:pt x="2367121" y="484600"/>
                </a:lnTo>
                <a:lnTo>
                  <a:pt x="2364908" y="487617"/>
                </a:lnTo>
                <a:lnTo>
                  <a:pt x="2363865" y="495071"/>
                </a:lnTo>
                <a:lnTo>
                  <a:pt x="2494502" y="495071"/>
                </a:lnTo>
                <a:lnTo>
                  <a:pt x="2506266" y="484600"/>
                </a:lnTo>
                <a:close/>
              </a:path>
              <a:path w="3975100" h="1315084">
                <a:moveTo>
                  <a:pt x="2515839" y="484600"/>
                </a:moveTo>
                <a:lnTo>
                  <a:pt x="2512562" y="484600"/>
                </a:lnTo>
                <a:lnTo>
                  <a:pt x="2509776" y="495071"/>
                </a:lnTo>
                <a:lnTo>
                  <a:pt x="2515839" y="484600"/>
                </a:lnTo>
                <a:close/>
              </a:path>
              <a:path w="3975100" h="1315084">
                <a:moveTo>
                  <a:pt x="2525780" y="484600"/>
                </a:moveTo>
                <a:lnTo>
                  <a:pt x="2515839" y="484600"/>
                </a:lnTo>
                <a:lnTo>
                  <a:pt x="2513075" y="495071"/>
                </a:lnTo>
                <a:lnTo>
                  <a:pt x="2527208" y="495071"/>
                </a:lnTo>
                <a:lnTo>
                  <a:pt x="2525780" y="484600"/>
                </a:lnTo>
                <a:close/>
              </a:path>
              <a:path w="3975100" h="1315084">
                <a:moveTo>
                  <a:pt x="2541095" y="474130"/>
                </a:moveTo>
                <a:lnTo>
                  <a:pt x="2540875" y="474130"/>
                </a:lnTo>
                <a:lnTo>
                  <a:pt x="2535106" y="484600"/>
                </a:lnTo>
                <a:lnTo>
                  <a:pt x="2536467" y="495071"/>
                </a:lnTo>
                <a:lnTo>
                  <a:pt x="2596098" y="495071"/>
                </a:lnTo>
                <a:lnTo>
                  <a:pt x="2600297" y="484600"/>
                </a:lnTo>
                <a:lnTo>
                  <a:pt x="2536770" y="484600"/>
                </a:lnTo>
                <a:lnTo>
                  <a:pt x="2541095" y="474130"/>
                </a:lnTo>
                <a:close/>
              </a:path>
              <a:path w="3975100" h="1315084">
                <a:moveTo>
                  <a:pt x="2613197" y="484600"/>
                </a:moveTo>
                <a:lnTo>
                  <a:pt x="2600297" y="484600"/>
                </a:lnTo>
                <a:lnTo>
                  <a:pt x="2605041" y="495071"/>
                </a:lnTo>
                <a:lnTo>
                  <a:pt x="2613197" y="484600"/>
                </a:lnTo>
                <a:close/>
              </a:path>
              <a:path w="3975100" h="1315084">
                <a:moveTo>
                  <a:pt x="2367121" y="484600"/>
                </a:moveTo>
                <a:lnTo>
                  <a:pt x="2365331" y="484600"/>
                </a:lnTo>
                <a:lnTo>
                  <a:pt x="2364908" y="487617"/>
                </a:lnTo>
                <a:lnTo>
                  <a:pt x="2367121" y="484600"/>
                </a:lnTo>
                <a:close/>
              </a:path>
              <a:path w="3975100" h="1315084">
                <a:moveTo>
                  <a:pt x="2533577" y="474130"/>
                </a:moveTo>
                <a:lnTo>
                  <a:pt x="2360545" y="474130"/>
                </a:lnTo>
                <a:lnTo>
                  <a:pt x="2352818" y="484600"/>
                </a:lnTo>
                <a:lnTo>
                  <a:pt x="2529221" y="484600"/>
                </a:lnTo>
                <a:lnTo>
                  <a:pt x="2533577" y="474130"/>
                </a:lnTo>
                <a:close/>
              </a:path>
              <a:path w="3975100" h="1315084">
                <a:moveTo>
                  <a:pt x="2540875" y="474130"/>
                </a:moveTo>
                <a:lnTo>
                  <a:pt x="2533577" y="474130"/>
                </a:lnTo>
                <a:lnTo>
                  <a:pt x="2531786" y="484600"/>
                </a:lnTo>
                <a:lnTo>
                  <a:pt x="2535106" y="484600"/>
                </a:lnTo>
                <a:lnTo>
                  <a:pt x="2540875" y="474130"/>
                </a:lnTo>
                <a:close/>
              </a:path>
              <a:path w="3975100" h="1315084">
                <a:moveTo>
                  <a:pt x="2623231" y="474130"/>
                </a:moveTo>
                <a:lnTo>
                  <a:pt x="2541095" y="474130"/>
                </a:lnTo>
                <a:lnTo>
                  <a:pt x="2536770" y="484600"/>
                </a:lnTo>
                <a:lnTo>
                  <a:pt x="2614782" y="484600"/>
                </a:lnTo>
                <a:lnTo>
                  <a:pt x="2623231" y="474130"/>
                </a:lnTo>
                <a:close/>
              </a:path>
              <a:path w="3975100" h="1315084">
                <a:moveTo>
                  <a:pt x="2436323" y="463659"/>
                </a:moveTo>
                <a:lnTo>
                  <a:pt x="2389654" y="463659"/>
                </a:lnTo>
                <a:lnTo>
                  <a:pt x="2387089" y="474130"/>
                </a:lnTo>
                <a:lnTo>
                  <a:pt x="2429716" y="474130"/>
                </a:lnTo>
                <a:lnTo>
                  <a:pt x="2436323" y="463659"/>
                </a:lnTo>
                <a:close/>
              </a:path>
              <a:path w="3975100" h="1315084">
                <a:moveTo>
                  <a:pt x="2567539" y="463659"/>
                </a:moveTo>
                <a:lnTo>
                  <a:pt x="2438569" y="463659"/>
                </a:lnTo>
                <a:lnTo>
                  <a:pt x="2436574" y="474130"/>
                </a:lnTo>
                <a:lnTo>
                  <a:pt x="2557411" y="474130"/>
                </a:lnTo>
                <a:lnTo>
                  <a:pt x="2567539" y="463659"/>
                </a:lnTo>
                <a:close/>
              </a:path>
              <a:path w="3975100" h="1315084">
                <a:moveTo>
                  <a:pt x="2599370" y="463659"/>
                </a:moveTo>
                <a:lnTo>
                  <a:pt x="2585397" y="463659"/>
                </a:lnTo>
                <a:lnTo>
                  <a:pt x="2577744" y="474130"/>
                </a:lnTo>
                <a:lnTo>
                  <a:pt x="2602475" y="474130"/>
                </a:lnTo>
                <a:lnTo>
                  <a:pt x="2599370" y="463659"/>
                </a:lnTo>
                <a:close/>
              </a:path>
              <a:path w="3975100" h="1315084">
                <a:moveTo>
                  <a:pt x="2643888" y="463659"/>
                </a:moveTo>
                <a:lnTo>
                  <a:pt x="2608825" y="463659"/>
                </a:lnTo>
                <a:lnTo>
                  <a:pt x="2602475" y="474130"/>
                </a:lnTo>
                <a:lnTo>
                  <a:pt x="2632192" y="474130"/>
                </a:lnTo>
                <a:lnTo>
                  <a:pt x="2643888" y="463659"/>
                </a:lnTo>
                <a:close/>
              </a:path>
              <a:path w="3975100" h="1315084">
                <a:moveTo>
                  <a:pt x="2661877" y="463659"/>
                </a:moveTo>
                <a:lnTo>
                  <a:pt x="2645668" y="463659"/>
                </a:lnTo>
                <a:lnTo>
                  <a:pt x="2643929" y="474130"/>
                </a:lnTo>
                <a:lnTo>
                  <a:pt x="2654830" y="474130"/>
                </a:lnTo>
                <a:lnTo>
                  <a:pt x="2661877" y="463659"/>
                </a:lnTo>
                <a:close/>
              </a:path>
              <a:path w="3975100" h="1315084">
                <a:moveTo>
                  <a:pt x="2673056" y="463659"/>
                </a:moveTo>
                <a:lnTo>
                  <a:pt x="2666421" y="463659"/>
                </a:lnTo>
                <a:lnTo>
                  <a:pt x="2667133" y="474130"/>
                </a:lnTo>
                <a:lnTo>
                  <a:pt x="2675866" y="474130"/>
                </a:lnTo>
                <a:lnTo>
                  <a:pt x="2673056" y="463659"/>
                </a:lnTo>
                <a:close/>
              </a:path>
              <a:path w="3975100" h="1315084">
                <a:moveTo>
                  <a:pt x="2411778" y="453188"/>
                </a:moveTo>
                <a:lnTo>
                  <a:pt x="2409246" y="453188"/>
                </a:lnTo>
                <a:lnTo>
                  <a:pt x="2402115" y="463659"/>
                </a:lnTo>
                <a:lnTo>
                  <a:pt x="2411081" y="463659"/>
                </a:lnTo>
                <a:lnTo>
                  <a:pt x="2411778" y="453188"/>
                </a:lnTo>
                <a:close/>
              </a:path>
              <a:path w="3975100" h="1315084">
                <a:moveTo>
                  <a:pt x="2426564" y="453188"/>
                </a:moveTo>
                <a:lnTo>
                  <a:pt x="2425140" y="453188"/>
                </a:lnTo>
                <a:lnTo>
                  <a:pt x="2414879" y="463659"/>
                </a:lnTo>
                <a:lnTo>
                  <a:pt x="2422763" y="463659"/>
                </a:lnTo>
                <a:lnTo>
                  <a:pt x="2426564" y="453188"/>
                </a:lnTo>
                <a:close/>
              </a:path>
              <a:path w="3975100" h="1315084">
                <a:moveTo>
                  <a:pt x="2614102" y="453188"/>
                </a:moveTo>
                <a:lnTo>
                  <a:pt x="2441580" y="453188"/>
                </a:lnTo>
                <a:lnTo>
                  <a:pt x="2434281" y="463659"/>
                </a:lnTo>
                <a:lnTo>
                  <a:pt x="2602185" y="463659"/>
                </a:lnTo>
                <a:lnTo>
                  <a:pt x="2614102" y="453188"/>
                </a:lnTo>
                <a:close/>
              </a:path>
              <a:path w="3975100" h="1315084">
                <a:moveTo>
                  <a:pt x="2623002" y="456129"/>
                </a:moveTo>
                <a:lnTo>
                  <a:pt x="2611622" y="463659"/>
                </a:lnTo>
                <a:lnTo>
                  <a:pt x="2624056" y="463659"/>
                </a:lnTo>
                <a:lnTo>
                  <a:pt x="2623002" y="456129"/>
                </a:lnTo>
                <a:close/>
              </a:path>
              <a:path w="3975100" h="1315084">
                <a:moveTo>
                  <a:pt x="2697645" y="453188"/>
                </a:moveTo>
                <a:lnTo>
                  <a:pt x="2637691" y="453188"/>
                </a:lnTo>
                <a:lnTo>
                  <a:pt x="2630406" y="463659"/>
                </a:lnTo>
                <a:lnTo>
                  <a:pt x="2696776" y="463659"/>
                </a:lnTo>
                <a:lnTo>
                  <a:pt x="2697645" y="453188"/>
                </a:lnTo>
                <a:close/>
              </a:path>
              <a:path w="3975100" h="1315084">
                <a:moveTo>
                  <a:pt x="2627446" y="453188"/>
                </a:moveTo>
                <a:lnTo>
                  <a:pt x="2622590" y="453188"/>
                </a:lnTo>
                <a:lnTo>
                  <a:pt x="2623002" y="456129"/>
                </a:lnTo>
                <a:lnTo>
                  <a:pt x="2627446" y="453188"/>
                </a:lnTo>
                <a:close/>
              </a:path>
              <a:path w="3975100" h="1315084">
                <a:moveTo>
                  <a:pt x="2453234" y="442717"/>
                </a:moveTo>
                <a:lnTo>
                  <a:pt x="2439999" y="442717"/>
                </a:lnTo>
                <a:lnTo>
                  <a:pt x="2439726" y="453188"/>
                </a:lnTo>
                <a:lnTo>
                  <a:pt x="2443276" y="453188"/>
                </a:lnTo>
                <a:lnTo>
                  <a:pt x="2453234" y="442717"/>
                </a:lnTo>
                <a:close/>
              </a:path>
              <a:path w="3975100" h="1315084">
                <a:moveTo>
                  <a:pt x="2502300" y="442717"/>
                </a:moveTo>
                <a:lnTo>
                  <a:pt x="2472002" y="442717"/>
                </a:lnTo>
                <a:lnTo>
                  <a:pt x="2457855" y="453188"/>
                </a:lnTo>
                <a:lnTo>
                  <a:pt x="2505127" y="453188"/>
                </a:lnTo>
                <a:lnTo>
                  <a:pt x="2502300" y="442717"/>
                </a:lnTo>
                <a:close/>
              </a:path>
              <a:path w="3975100" h="1315084">
                <a:moveTo>
                  <a:pt x="2647877" y="442717"/>
                </a:moveTo>
                <a:lnTo>
                  <a:pt x="2506688" y="442717"/>
                </a:lnTo>
                <a:lnTo>
                  <a:pt x="2505760" y="453188"/>
                </a:lnTo>
                <a:lnTo>
                  <a:pt x="2637280" y="453188"/>
                </a:lnTo>
                <a:lnTo>
                  <a:pt x="2647877" y="442717"/>
                </a:lnTo>
                <a:close/>
              </a:path>
              <a:path w="3975100" h="1315084">
                <a:moveTo>
                  <a:pt x="2710168" y="442717"/>
                </a:moveTo>
                <a:lnTo>
                  <a:pt x="2647877" y="442717"/>
                </a:lnTo>
                <a:lnTo>
                  <a:pt x="2641931" y="453188"/>
                </a:lnTo>
                <a:lnTo>
                  <a:pt x="2697488" y="453188"/>
                </a:lnTo>
                <a:lnTo>
                  <a:pt x="2710168" y="442717"/>
                </a:lnTo>
                <a:close/>
              </a:path>
              <a:path w="3975100" h="1315084">
                <a:moveTo>
                  <a:pt x="2714084" y="442717"/>
                </a:moveTo>
                <a:lnTo>
                  <a:pt x="2710168" y="442717"/>
                </a:lnTo>
                <a:lnTo>
                  <a:pt x="2709791" y="453188"/>
                </a:lnTo>
                <a:lnTo>
                  <a:pt x="2717676" y="453188"/>
                </a:lnTo>
                <a:lnTo>
                  <a:pt x="2714084" y="442717"/>
                </a:lnTo>
                <a:close/>
              </a:path>
              <a:path w="3975100" h="1315084">
                <a:moveTo>
                  <a:pt x="2683647" y="432246"/>
                </a:moveTo>
                <a:lnTo>
                  <a:pt x="2501044" y="432246"/>
                </a:lnTo>
                <a:lnTo>
                  <a:pt x="2499871" y="442717"/>
                </a:lnTo>
                <a:lnTo>
                  <a:pt x="2674928" y="442717"/>
                </a:lnTo>
                <a:lnTo>
                  <a:pt x="2683647" y="432246"/>
                </a:lnTo>
                <a:close/>
              </a:path>
              <a:path w="3975100" h="1315084">
                <a:moveTo>
                  <a:pt x="2763836" y="432246"/>
                </a:moveTo>
                <a:lnTo>
                  <a:pt x="2688844" y="432246"/>
                </a:lnTo>
                <a:lnTo>
                  <a:pt x="2679235" y="442717"/>
                </a:lnTo>
                <a:lnTo>
                  <a:pt x="2751123" y="442717"/>
                </a:lnTo>
                <a:lnTo>
                  <a:pt x="2763836" y="432246"/>
                </a:lnTo>
                <a:close/>
              </a:path>
              <a:path w="3975100" h="1315084">
                <a:moveTo>
                  <a:pt x="2521158" y="421775"/>
                </a:moveTo>
                <a:lnTo>
                  <a:pt x="2519043" y="432246"/>
                </a:lnTo>
                <a:lnTo>
                  <a:pt x="2522027" y="432246"/>
                </a:lnTo>
                <a:lnTo>
                  <a:pt x="2521158" y="421775"/>
                </a:lnTo>
                <a:close/>
              </a:path>
              <a:path w="3975100" h="1315084">
                <a:moveTo>
                  <a:pt x="2640861" y="421775"/>
                </a:moveTo>
                <a:lnTo>
                  <a:pt x="2542730" y="421775"/>
                </a:lnTo>
                <a:lnTo>
                  <a:pt x="2533986" y="432246"/>
                </a:lnTo>
                <a:lnTo>
                  <a:pt x="2630234" y="432246"/>
                </a:lnTo>
                <a:lnTo>
                  <a:pt x="2640861" y="421775"/>
                </a:lnTo>
                <a:close/>
              </a:path>
              <a:path w="3975100" h="1315084">
                <a:moveTo>
                  <a:pt x="2653877" y="421775"/>
                </a:moveTo>
                <a:lnTo>
                  <a:pt x="2650160" y="421775"/>
                </a:lnTo>
                <a:lnTo>
                  <a:pt x="2650024" y="432246"/>
                </a:lnTo>
                <a:lnTo>
                  <a:pt x="2654270" y="426196"/>
                </a:lnTo>
                <a:lnTo>
                  <a:pt x="2653877" y="421775"/>
                </a:lnTo>
                <a:close/>
              </a:path>
              <a:path w="3975100" h="1315084">
                <a:moveTo>
                  <a:pt x="2655311" y="424714"/>
                </a:moveTo>
                <a:lnTo>
                  <a:pt x="2654270" y="426196"/>
                </a:lnTo>
                <a:lnTo>
                  <a:pt x="2654809" y="432246"/>
                </a:lnTo>
                <a:lnTo>
                  <a:pt x="2658987" y="432246"/>
                </a:lnTo>
                <a:lnTo>
                  <a:pt x="2655311" y="424714"/>
                </a:lnTo>
                <a:close/>
              </a:path>
              <a:path w="3975100" h="1315084">
                <a:moveTo>
                  <a:pt x="2785977" y="421775"/>
                </a:moveTo>
                <a:lnTo>
                  <a:pt x="2669834" y="421775"/>
                </a:lnTo>
                <a:lnTo>
                  <a:pt x="2666264" y="432246"/>
                </a:lnTo>
                <a:lnTo>
                  <a:pt x="2774198" y="432246"/>
                </a:lnTo>
                <a:lnTo>
                  <a:pt x="2785977" y="421775"/>
                </a:lnTo>
                <a:close/>
              </a:path>
              <a:path w="3975100" h="1315084">
                <a:moveTo>
                  <a:pt x="2794982" y="421775"/>
                </a:moveTo>
                <a:lnTo>
                  <a:pt x="2785977" y="421775"/>
                </a:lnTo>
                <a:lnTo>
                  <a:pt x="2786815" y="432246"/>
                </a:lnTo>
                <a:lnTo>
                  <a:pt x="2794982" y="421775"/>
                </a:lnTo>
                <a:close/>
              </a:path>
              <a:path w="3975100" h="1315084">
                <a:moveTo>
                  <a:pt x="2653877" y="421775"/>
                </a:moveTo>
                <a:lnTo>
                  <a:pt x="2654270" y="426196"/>
                </a:lnTo>
                <a:lnTo>
                  <a:pt x="2655311" y="424714"/>
                </a:lnTo>
                <a:lnTo>
                  <a:pt x="2653877" y="421775"/>
                </a:lnTo>
                <a:close/>
              </a:path>
              <a:path w="3975100" h="1315084">
                <a:moveTo>
                  <a:pt x="2657374" y="421775"/>
                </a:moveTo>
                <a:lnTo>
                  <a:pt x="2653877" y="421775"/>
                </a:lnTo>
                <a:lnTo>
                  <a:pt x="2655311" y="424714"/>
                </a:lnTo>
                <a:lnTo>
                  <a:pt x="2657374" y="421775"/>
                </a:lnTo>
                <a:close/>
              </a:path>
              <a:path w="3975100" h="1315084">
                <a:moveTo>
                  <a:pt x="2661908" y="411304"/>
                </a:moveTo>
                <a:lnTo>
                  <a:pt x="2557231" y="411304"/>
                </a:lnTo>
                <a:lnTo>
                  <a:pt x="2556958" y="421775"/>
                </a:lnTo>
                <a:lnTo>
                  <a:pt x="2655322" y="421775"/>
                </a:lnTo>
                <a:lnTo>
                  <a:pt x="2661908" y="411304"/>
                </a:lnTo>
                <a:close/>
              </a:path>
              <a:path w="3975100" h="1315084">
                <a:moveTo>
                  <a:pt x="2666180" y="411304"/>
                </a:moveTo>
                <a:lnTo>
                  <a:pt x="2664965" y="411304"/>
                </a:lnTo>
                <a:lnTo>
                  <a:pt x="2659039" y="421775"/>
                </a:lnTo>
                <a:lnTo>
                  <a:pt x="2665541" y="421775"/>
                </a:lnTo>
                <a:lnTo>
                  <a:pt x="2666180" y="411304"/>
                </a:lnTo>
                <a:close/>
              </a:path>
              <a:path w="3975100" h="1315084">
                <a:moveTo>
                  <a:pt x="2693635" y="411304"/>
                </a:moveTo>
                <a:lnTo>
                  <a:pt x="2674319" y="411304"/>
                </a:lnTo>
                <a:lnTo>
                  <a:pt x="2686808" y="421775"/>
                </a:lnTo>
                <a:lnTo>
                  <a:pt x="2691153" y="421775"/>
                </a:lnTo>
                <a:lnTo>
                  <a:pt x="2693635" y="411304"/>
                </a:lnTo>
                <a:close/>
              </a:path>
              <a:path w="3975100" h="1315084">
                <a:moveTo>
                  <a:pt x="2806919" y="411304"/>
                </a:moveTo>
                <a:lnTo>
                  <a:pt x="2702252" y="411304"/>
                </a:lnTo>
                <a:lnTo>
                  <a:pt x="2696116" y="421775"/>
                </a:lnTo>
                <a:lnTo>
                  <a:pt x="2801998" y="421775"/>
                </a:lnTo>
                <a:lnTo>
                  <a:pt x="2806919" y="411304"/>
                </a:lnTo>
                <a:close/>
              </a:path>
              <a:path w="3975100" h="1315084">
                <a:moveTo>
                  <a:pt x="2812380" y="421417"/>
                </a:moveTo>
                <a:lnTo>
                  <a:pt x="2812155" y="421775"/>
                </a:lnTo>
                <a:lnTo>
                  <a:pt x="2812574" y="421775"/>
                </a:lnTo>
                <a:lnTo>
                  <a:pt x="2812380" y="421417"/>
                </a:lnTo>
                <a:close/>
              </a:path>
              <a:path w="3975100" h="1315084">
                <a:moveTo>
                  <a:pt x="2818730" y="411304"/>
                </a:moveTo>
                <a:lnTo>
                  <a:pt x="2806919" y="411304"/>
                </a:lnTo>
                <a:lnTo>
                  <a:pt x="2812380" y="421417"/>
                </a:lnTo>
                <a:lnTo>
                  <a:pt x="2818730" y="411304"/>
                </a:lnTo>
                <a:close/>
              </a:path>
              <a:path w="3975100" h="1315084">
                <a:moveTo>
                  <a:pt x="2710994" y="400833"/>
                </a:moveTo>
                <a:lnTo>
                  <a:pt x="2596664" y="400833"/>
                </a:lnTo>
                <a:lnTo>
                  <a:pt x="2602653" y="411304"/>
                </a:lnTo>
                <a:lnTo>
                  <a:pt x="2707310" y="411304"/>
                </a:lnTo>
                <a:lnTo>
                  <a:pt x="2710994" y="400833"/>
                </a:lnTo>
                <a:close/>
              </a:path>
              <a:path w="3975100" h="1315084">
                <a:moveTo>
                  <a:pt x="2830583" y="400833"/>
                </a:moveTo>
                <a:lnTo>
                  <a:pt x="2710994" y="400833"/>
                </a:lnTo>
                <a:lnTo>
                  <a:pt x="2711875" y="411304"/>
                </a:lnTo>
                <a:lnTo>
                  <a:pt x="2824892" y="411304"/>
                </a:lnTo>
                <a:lnTo>
                  <a:pt x="2830583" y="400833"/>
                </a:lnTo>
                <a:close/>
              </a:path>
              <a:path w="3975100" h="1315084">
                <a:moveTo>
                  <a:pt x="2621846" y="390362"/>
                </a:moveTo>
                <a:lnTo>
                  <a:pt x="2611218" y="390362"/>
                </a:lnTo>
                <a:lnTo>
                  <a:pt x="2611627" y="400833"/>
                </a:lnTo>
                <a:lnTo>
                  <a:pt x="2621846" y="390362"/>
                </a:lnTo>
                <a:close/>
              </a:path>
              <a:path w="3975100" h="1315084">
                <a:moveTo>
                  <a:pt x="2649186" y="379892"/>
                </a:moveTo>
                <a:lnTo>
                  <a:pt x="2639239" y="379892"/>
                </a:lnTo>
                <a:lnTo>
                  <a:pt x="2637951" y="390362"/>
                </a:lnTo>
                <a:lnTo>
                  <a:pt x="2621846" y="390362"/>
                </a:lnTo>
                <a:lnTo>
                  <a:pt x="2625448" y="400833"/>
                </a:lnTo>
                <a:lnTo>
                  <a:pt x="2648118" y="400833"/>
                </a:lnTo>
                <a:lnTo>
                  <a:pt x="2642914" y="390362"/>
                </a:lnTo>
                <a:lnTo>
                  <a:pt x="2649186" y="379892"/>
                </a:lnTo>
                <a:close/>
              </a:path>
              <a:path w="3975100" h="1315084">
                <a:moveTo>
                  <a:pt x="2751947" y="390362"/>
                </a:moveTo>
                <a:lnTo>
                  <a:pt x="2664882" y="390362"/>
                </a:lnTo>
                <a:lnTo>
                  <a:pt x="2656453" y="400833"/>
                </a:lnTo>
                <a:lnTo>
                  <a:pt x="2737335" y="400833"/>
                </a:lnTo>
                <a:lnTo>
                  <a:pt x="2751947" y="390362"/>
                </a:lnTo>
                <a:close/>
              </a:path>
              <a:path w="3975100" h="1315084">
                <a:moveTo>
                  <a:pt x="2772575" y="390362"/>
                </a:moveTo>
                <a:lnTo>
                  <a:pt x="2751947" y="390362"/>
                </a:lnTo>
                <a:lnTo>
                  <a:pt x="2749329" y="400833"/>
                </a:lnTo>
                <a:lnTo>
                  <a:pt x="2771842" y="400833"/>
                </a:lnTo>
                <a:lnTo>
                  <a:pt x="2772575" y="390362"/>
                </a:lnTo>
                <a:close/>
              </a:path>
              <a:path w="3975100" h="1315084">
                <a:moveTo>
                  <a:pt x="2821835" y="390362"/>
                </a:moveTo>
                <a:lnTo>
                  <a:pt x="2777432" y="390362"/>
                </a:lnTo>
                <a:lnTo>
                  <a:pt x="2776240" y="400833"/>
                </a:lnTo>
                <a:lnTo>
                  <a:pt x="2814943" y="400833"/>
                </a:lnTo>
                <a:lnTo>
                  <a:pt x="2821835" y="390362"/>
                </a:lnTo>
                <a:close/>
              </a:path>
              <a:path w="3975100" h="1315084">
                <a:moveTo>
                  <a:pt x="2840007" y="390362"/>
                </a:moveTo>
                <a:lnTo>
                  <a:pt x="2830898" y="390362"/>
                </a:lnTo>
                <a:lnTo>
                  <a:pt x="2829118" y="400833"/>
                </a:lnTo>
                <a:lnTo>
                  <a:pt x="2836776" y="395202"/>
                </a:lnTo>
                <a:lnTo>
                  <a:pt x="2840007" y="390362"/>
                </a:lnTo>
                <a:close/>
              </a:path>
              <a:path w="3975100" h="1315084">
                <a:moveTo>
                  <a:pt x="2837029" y="395016"/>
                </a:moveTo>
                <a:lnTo>
                  <a:pt x="2836776" y="395202"/>
                </a:lnTo>
                <a:lnTo>
                  <a:pt x="2833016" y="400833"/>
                </a:lnTo>
                <a:lnTo>
                  <a:pt x="2833306" y="400833"/>
                </a:lnTo>
                <a:lnTo>
                  <a:pt x="2837029" y="395016"/>
                </a:lnTo>
                <a:close/>
              </a:path>
              <a:path w="3975100" h="1315084">
                <a:moveTo>
                  <a:pt x="2842409" y="391061"/>
                </a:moveTo>
                <a:lnTo>
                  <a:pt x="2840286" y="392621"/>
                </a:lnTo>
                <a:lnTo>
                  <a:pt x="2833306" y="400833"/>
                </a:lnTo>
                <a:lnTo>
                  <a:pt x="2845243" y="400833"/>
                </a:lnTo>
                <a:lnTo>
                  <a:pt x="2842409" y="391061"/>
                </a:lnTo>
                <a:close/>
              </a:path>
              <a:path w="3975100" h="1315084">
                <a:moveTo>
                  <a:pt x="2857494" y="390362"/>
                </a:moveTo>
                <a:lnTo>
                  <a:pt x="2848070" y="390362"/>
                </a:lnTo>
                <a:lnTo>
                  <a:pt x="2845243" y="400833"/>
                </a:lnTo>
                <a:lnTo>
                  <a:pt x="2855399" y="400833"/>
                </a:lnTo>
                <a:lnTo>
                  <a:pt x="2857494" y="390362"/>
                </a:lnTo>
                <a:close/>
              </a:path>
              <a:path w="3975100" h="1315084">
                <a:moveTo>
                  <a:pt x="2840007" y="390362"/>
                </a:moveTo>
                <a:lnTo>
                  <a:pt x="2836776" y="395202"/>
                </a:lnTo>
                <a:lnTo>
                  <a:pt x="2837029" y="395016"/>
                </a:lnTo>
                <a:lnTo>
                  <a:pt x="2840007" y="390362"/>
                </a:lnTo>
                <a:close/>
              </a:path>
              <a:path w="3975100" h="1315084">
                <a:moveTo>
                  <a:pt x="2842206" y="390362"/>
                </a:moveTo>
                <a:lnTo>
                  <a:pt x="2840007" y="390362"/>
                </a:lnTo>
                <a:lnTo>
                  <a:pt x="2837029" y="395016"/>
                </a:lnTo>
                <a:lnTo>
                  <a:pt x="2840286" y="392621"/>
                </a:lnTo>
                <a:lnTo>
                  <a:pt x="2842206" y="390362"/>
                </a:lnTo>
                <a:close/>
              </a:path>
              <a:path w="3975100" h="1315084">
                <a:moveTo>
                  <a:pt x="2842206" y="390362"/>
                </a:moveTo>
                <a:lnTo>
                  <a:pt x="2840286" y="392621"/>
                </a:lnTo>
                <a:lnTo>
                  <a:pt x="2842409" y="391061"/>
                </a:lnTo>
                <a:lnTo>
                  <a:pt x="2842206" y="390362"/>
                </a:lnTo>
                <a:close/>
              </a:path>
              <a:path w="3975100" h="1315084">
                <a:moveTo>
                  <a:pt x="2843358" y="390362"/>
                </a:moveTo>
                <a:lnTo>
                  <a:pt x="2842206" y="390362"/>
                </a:lnTo>
                <a:lnTo>
                  <a:pt x="2842409" y="391061"/>
                </a:lnTo>
                <a:lnTo>
                  <a:pt x="2843358" y="390362"/>
                </a:lnTo>
                <a:close/>
              </a:path>
              <a:path w="3975100" h="1315084">
                <a:moveTo>
                  <a:pt x="2788386" y="379892"/>
                </a:moveTo>
                <a:lnTo>
                  <a:pt x="2694703" y="379892"/>
                </a:lnTo>
                <a:lnTo>
                  <a:pt x="2685537" y="390362"/>
                </a:lnTo>
                <a:lnTo>
                  <a:pt x="2783046" y="390362"/>
                </a:lnTo>
                <a:lnTo>
                  <a:pt x="2788386" y="379892"/>
                </a:lnTo>
                <a:close/>
              </a:path>
              <a:path w="3975100" h="1315084">
                <a:moveTo>
                  <a:pt x="2798680" y="379892"/>
                </a:moveTo>
                <a:lnTo>
                  <a:pt x="2788386" y="379892"/>
                </a:lnTo>
                <a:lnTo>
                  <a:pt x="2789852" y="390362"/>
                </a:lnTo>
                <a:lnTo>
                  <a:pt x="2793706" y="390362"/>
                </a:lnTo>
                <a:lnTo>
                  <a:pt x="2798470" y="382763"/>
                </a:lnTo>
                <a:lnTo>
                  <a:pt x="2798680" y="379892"/>
                </a:lnTo>
                <a:close/>
              </a:path>
              <a:path w="3975100" h="1315084">
                <a:moveTo>
                  <a:pt x="2869838" y="379892"/>
                </a:moveTo>
                <a:lnTo>
                  <a:pt x="2800270" y="379892"/>
                </a:lnTo>
                <a:lnTo>
                  <a:pt x="2798470" y="382763"/>
                </a:lnTo>
                <a:lnTo>
                  <a:pt x="2797914" y="390362"/>
                </a:lnTo>
                <a:lnTo>
                  <a:pt x="2861543" y="390362"/>
                </a:lnTo>
                <a:lnTo>
                  <a:pt x="2869838" y="379892"/>
                </a:lnTo>
                <a:close/>
              </a:path>
              <a:path w="3975100" h="1315084">
                <a:moveTo>
                  <a:pt x="2883357" y="379892"/>
                </a:moveTo>
                <a:lnTo>
                  <a:pt x="2875307" y="379892"/>
                </a:lnTo>
                <a:lnTo>
                  <a:pt x="2874821" y="390362"/>
                </a:lnTo>
                <a:lnTo>
                  <a:pt x="2878753" y="390362"/>
                </a:lnTo>
                <a:lnTo>
                  <a:pt x="2883357" y="379892"/>
                </a:lnTo>
                <a:close/>
              </a:path>
              <a:path w="3975100" h="1315084">
                <a:moveTo>
                  <a:pt x="2905346" y="379892"/>
                </a:moveTo>
                <a:lnTo>
                  <a:pt x="2892655" y="379892"/>
                </a:lnTo>
                <a:lnTo>
                  <a:pt x="2886825" y="390362"/>
                </a:lnTo>
                <a:lnTo>
                  <a:pt x="2898706" y="390362"/>
                </a:lnTo>
                <a:lnTo>
                  <a:pt x="2905346" y="379892"/>
                </a:lnTo>
                <a:close/>
              </a:path>
              <a:path w="3975100" h="1315084">
                <a:moveTo>
                  <a:pt x="2800270" y="379892"/>
                </a:moveTo>
                <a:lnTo>
                  <a:pt x="2798680" y="379892"/>
                </a:lnTo>
                <a:lnTo>
                  <a:pt x="2798470" y="382763"/>
                </a:lnTo>
                <a:lnTo>
                  <a:pt x="2800270" y="379892"/>
                </a:lnTo>
                <a:close/>
              </a:path>
              <a:path w="3975100" h="1315084">
                <a:moveTo>
                  <a:pt x="2813202" y="369421"/>
                </a:moveTo>
                <a:lnTo>
                  <a:pt x="2688316" y="369421"/>
                </a:lnTo>
                <a:lnTo>
                  <a:pt x="2688965" y="379892"/>
                </a:lnTo>
                <a:lnTo>
                  <a:pt x="2806599" y="379892"/>
                </a:lnTo>
                <a:lnTo>
                  <a:pt x="2813202" y="369421"/>
                </a:lnTo>
                <a:close/>
              </a:path>
              <a:path w="3975100" h="1315084">
                <a:moveTo>
                  <a:pt x="2885765" y="369421"/>
                </a:moveTo>
                <a:lnTo>
                  <a:pt x="2815453" y="369421"/>
                </a:lnTo>
                <a:lnTo>
                  <a:pt x="2813467" y="379892"/>
                </a:lnTo>
                <a:lnTo>
                  <a:pt x="2883985" y="379892"/>
                </a:lnTo>
                <a:lnTo>
                  <a:pt x="2885765" y="369421"/>
                </a:lnTo>
                <a:close/>
              </a:path>
              <a:path w="3975100" h="1315084">
                <a:moveTo>
                  <a:pt x="2901367" y="369421"/>
                </a:moveTo>
                <a:lnTo>
                  <a:pt x="2889325" y="369421"/>
                </a:lnTo>
                <a:lnTo>
                  <a:pt x="2888173" y="379892"/>
                </a:lnTo>
                <a:lnTo>
                  <a:pt x="2899892" y="371919"/>
                </a:lnTo>
                <a:lnTo>
                  <a:pt x="2901367" y="369421"/>
                </a:lnTo>
                <a:close/>
              </a:path>
              <a:path w="3975100" h="1315084">
                <a:moveTo>
                  <a:pt x="2911000" y="358950"/>
                </a:moveTo>
                <a:lnTo>
                  <a:pt x="2747549" y="358950"/>
                </a:lnTo>
                <a:lnTo>
                  <a:pt x="2740336" y="364150"/>
                </a:lnTo>
                <a:lnTo>
                  <a:pt x="2738544" y="369421"/>
                </a:lnTo>
                <a:lnTo>
                  <a:pt x="2903566" y="369421"/>
                </a:lnTo>
                <a:lnTo>
                  <a:pt x="2899892" y="371919"/>
                </a:lnTo>
                <a:lnTo>
                  <a:pt x="2895189" y="379892"/>
                </a:lnTo>
                <a:lnTo>
                  <a:pt x="2909365" y="379892"/>
                </a:lnTo>
                <a:lnTo>
                  <a:pt x="2906803" y="369421"/>
                </a:lnTo>
                <a:lnTo>
                  <a:pt x="2911000" y="358950"/>
                </a:lnTo>
                <a:close/>
              </a:path>
              <a:path w="3975100" h="1315084">
                <a:moveTo>
                  <a:pt x="2903566" y="369421"/>
                </a:moveTo>
                <a:lnTo>
                  <a:pt x="2901367" y="369421"/>
                </a:lnTo>
                <a:lnTo>
                  <a:pt x="2899892" y="371919"/>
                </a:lnTo>
                <a:lnTo>
                  <a:pt x="2903566" y="369421"/>
                </a:lnTo>
                <a:close/>
              </a:path>
              <a:path w="3975100" h="1315084">
                <a:moveTo>
                  <a:pt x="2714193" y="358950"/>
                </a:moveTo>
                <a:lnTo>
                  <a:pt x="2708427" y="358950"/>
                </a:lnTo>
                <a:lnTo>
                  <a:pt x="2703401" y="369421"/>
                </a:lnTo>
                <a:lnTo>
                  <a:pt x="2712984" y="369421"/>
                </a:lnTo>
                <a:lnTo>
                  <a:pt x="2714193" y="358950"/>
                </a:lnTo>
                <a:close/>
              </a:path>
              <a:path w="3975100" h="1315084">
                <a:moveTo>
                  <a:pt x="2733005" y="358950"/>
                </a:moveTo>
                <a:lnTo>
                  <a:pt x="2724241" y="358950"/>
                </a:lnTo>
                <a:lnTo>
                  <a:pt x="2726293" y="369421"/>
                </a:lnTo>
                <a:lnTo>
                  <a:pt x="2731686" y="369421"/>
                </a:lnTo>
                <a:lnTo>
                  <a:pt x="2733022" y="367213"/>
                </a:lnTo>
                <a:lnTo>
                  <a:pt x="2733005" y="358950"/>
                </a:lnTo>
                <a:close/>
              </a:path>
              <a:path w="3975100" h="1315084">
                <a:moveTo>
                  <a:pt x="2742104" y="358950"/>
                </a:moveTo>
                <a:lnTo>
                  <a:pt x="2738021" y="358950"/>
                </a:lnTo>
                <a:lnTo>
                  <a:pt x="2733022" y="367213"/>
                </a:lnTo>
                <a:lnTo>
                  <a:pt x="2733026" y="369421"/>
                </a:lnTo>
                <a:lnTo>
                  <a:pt x="2740336" y="364150"/>
                </a:lnTo>
                <a:lnTo>
                  <a:pt x="2742104" y="358950"/>
                </a:lnTo>
                <a:close/>
              </a:path>
              <a:path w="3975100" h="1315084">
                <a:moveTo>
                  <a:pt x="2929010" y="358950"/>
                </a:moveTo>
                <a:lnTo>
                  <a:pt x="2925764" y="358950"/>
                </a:lnTo>
                <a:lnTo>
                  <a:pt x="2927753" y="369421"/>
                </a:lnTo>
                <a:lnTo>
                  <a:pt x="2929010" y="358950"/>
                </a:lnTo>
                <a:close/>
              </a:path>
              <a:path w="3975100" h="1315084">
                <a:moveTo>
                  <a:pt x="2935188" y="358950"/>
                </a:moveTo>
                <a:lnTo>
                  <a:pt x="2931929" y="358950"/>
                </a:lnTo>
                <a:lnTo>
                  <a:pt x="2930952" y="369421"/>
                </a:lnTo>
                <a:lnTo>
                  <a:pt x="2935188" y="358950"/>
                </a:lnTo>
                <a:close/>
              </a:path>
              <a:path w="3975100" h="1315084">
                <a:moveTo>
                  <a:pt x="2955082" y="358950"/>
                </a:moveTo>
                <a:lnTo>
                  <a:pt x="2948509" y="369421"/>
                </a:lnTo>
                <a:lnTo>
                  <a:pt x="2955501" y="369421"/>
                </a:lnTo>
                <a:lnTo>
                  <a:pt x="2955082" y="358950"/>
                </a:lnTo>
                <a:close/>
              </a:path>
              <a:path w="3975100" h="1315084">
                <a:moveTo>
                  <a:pt x="2740324" y="348479"/>
                </a:moveTo>
                <a:lnTo>
                  <a:pt x="2730974" y="358950"/>
                </a:lnTo>
                <a:lnTo>
                  <a:pt x="2733770" y="358950"/>
                </a:lnTo>
                <a:lnTo>
                  <a:pt x="2740324" y="348479"/>
                </a:lnTo>
                <a:close/>
              </a:path>
              <a:path w="3975100" h="1315084">
                <a:moveTo>
                  <a:pt x="2754460" y="348479"/>
                </a:moveTo>
                <a:lnTo>
                  <a:pt x="2746398" y="348479"/>
                </a:lnTo>
                <a:lnTo>
                  <a:pt x="2746398" y="358950"/>
                </a:lnTo>
                <a:lnTo>
                  <a:pt x="2755507" y="358950"/>
                </a:lnTo>
                <a:lnTo>
                  <a:pt x="2754460" y="348479"/>
                </a:lnTo>
                <a:close/>
              </a:path>
              <a:path w="3975100" h="1315084">
                <a:moveTo>
                  <a:pt x="2958747" y="348479"/>
                </a:moveTo>
                <a:lnTo>
                  <a:pt x="2799261" y="348479"/>
                </a:lnTo>
                <a:lnTo>
                  <a:pt x="2781436" y="358950"/>
                </a:lnTo>
                <a:lnTo>
                  <a:pt x="2961470" y="358950"/>
                </a:lnTo>
                <a:lnTo>
                  <a:pt x="2958747" y="348479"/>
                </a:lnTo>
                <a:close/>
              </a:path>
              <a:path w="3975100" h="1315084">
                <a:moveTo>
                  <a:pt x="2967333" y="348479"/>
                </a:moveTo>
                <a:lnTo>
                  <a:pt x="2963250" y="348479"/>
                </a:lnTo>
                <a:lnTo>
                  <a:pt x="2967857" y="358950"/>
                </a:lnTo>
                <a:lnTo>
                  <a:pt x="2967333" y="348479"/>
                </a:lnTo>
                <a:close/>
              </a:path>
              <a:path w="3975100" h="1315084">
                <a:moveTo>
                  <a:pt x="2979208" y="348479"/>
                </a:moveTo>
                <a:lnTo>
                  <a:pt x="2972410" y="348479"/>
                </a:lnTo>
                <a:lnTo>
                  <a:pt x="2972359" y="358950"/>
                </a:lnTo>
                <a:lnTo>
                  <a:pt x="2979208" y="348479"/>
                </a:lnTo>
                <a:close/>
              </a:path>
              <a:path w="3975100" h="1315084">
                <a:moveTo>
                  <a:pt x="2996887" y="338008"/>
                </a:moveTo>
                <a:lnTo>
                  <a:pt x="2823272" y="338008"/>
                </a:lnTo>
                <a:lnTo>
                  <a:pt x="2816448" y="348479"/>
                </a:lnTo>
                <a:lnTo>
                  <a:pt x="2991979" y="348479"/>
                </a:lnTo>
                <a:lnTo>
                  <a:pt x="2996887" y="338008"/>
                </a:lnTo>
                <a:close/>
              </a:path>
              <a:path w="3975100" h="1315084">
                <a:moveTo>
                  <a:pt x="2824196" y="327537"/>
                </a:moveTo>
                <a:lnTo>
                  <a:pt x="2809995" y="327537"/>
                </a:lnTo>
                <a:lnTo>
                  <a:pt x="2810924" y="338008"/>
                </a:lnTo>
                <a:lnTo>
                  <a:pt x="2817233" y="338008"/>
                </a:lnTo>
                <a:lnTo>
                  <a:pt x="2817914" y="337056"/>
                </a:lnTo>
                <a:lnTo>
                  <a:pt x="2824196" y="327537"/>
                </a:lnTo>
                <a:close/>
              </a:path>
              <a:path w="3975100" h="1315084">
                <a:moveTo>
                  <a:pt x="2824720" y="327537"/>
                </a:moveTo>
                <a:lnTo>
                  <a:pt x="2817914" y="337056"/>
                </a:lnTo>
                <a:lnTo>
                  <a:pt x="2817285" y="338008"/>
                </a:lnTo>
                <a:lnTo>
                  <a:pt x="2824720" y="327537"/>
                </a:lnTo>
                <a:close/>
              </a:path>
              <a:path w="3975100" h="1315084">
                <a:moveTo>
                  <a:pt x="2847756" y="327537"/>
                </a:moveTo>
                <a:lnTo>
                  <a:pt x="2834839" y="327537"/>
                </a:lnTo>
                <a:lnTo>
                  <a:pt x="2828790" y="338008"/>
                </a:lnTo>
                <a:lnTo>
                  <a:pt x="2841578" y="338008"/>
                </a:lnTo>
                <a:lnTo>
                  <a:pt x="2847756" y="327537"/>
                </a:lnTo>
                <a:close/>
              </a:path>
              <a:path w="3975100" h="1315084">
                <a:moveTo>
                  <a:pt x="3022096" y="327537"/>
                </a:moveTo>
                <a:lnTo>
                  <a:pt x="2850413" y="327537"/>
                </a:lnTo>
                <a:lnTo>
                  <a:pt x="2842506" y="338008"/>
                </a:lnTo>
                <a:lnTo>
                  <a:pt x="3023771" y="338008"/>
                </a:lnTo>
                <a:lnTo>
                  <a:pt x="3022096" y="327537"/>
                </a:lnTo>
                <a:close/>
              </a:path>
              <a:path w="3975100" h="1315084">
                <a:moveTo>
                  <a:pt x="2853515" y="317066"/>
                </a:moveTo>
                <a:lnTo>
                  <a:pt x="2850197" y="317066"/>
                </a:lnTo>
                <a:lnTo>
                  <a:pt x="2841997" y="327537"/>
                </a:lnTo>
                <a:lnTo>
                  <a:pt x="2859483" y="327537"/>
                </a:lnTo>
                <a:lnTo>
                  <a:pt x="2853515" y="317066"/>
                </a:lnTo>
                <a:close/>
              </a:path>
              <a:path w="3975100" h="1315084">
                <a:moveTo>
                  <a:pt x="2876027" y="317066"/>
                </a:moveTo>
                <a:lnTo>
                  <a:pt x="2865661" y="317066"/>
                </a:lnTo>
                <a:lnTo>
                  <a:pt x="2866394" y="327537"/>
                </a:lnTo>
                <a:lnTo>
                  <a:pt x="2867965" y="327537"/>
                </a:lnTo>
                <a:lnTo>
                  <a:pt x="2876027" y="317066"/>
                </a:lnTo>
                <a:close/>
              </a:path>
              <a:path w="3975100" h="1315084">
                <a:moveTo>
                  <a:pt x="2949847" y="317066"/>
                </a:moveTo>
                <a:lnTo>
                  <a:pt x="2884495" y="317066"/>
                </a:lnTo>
                <a:lnTo>
                  <a:pt x="2878381" y="327537"/>
                </a:lnTo>
                <a:lnTo>
                  <a:pt x="2939261" y="327537"/>
                </a:lnTo>
                <a:lnTo>
                  <a:pt x="2949847" y="317066"/>
                </a:lnTo>
                <a:close/>
              </a:path>
              <a:path w="3975100" h="1315084">
                <a:moveTo>
                  <a:pt x="3051388" y="317066"/>
                </a:moveTo>
                <a:lnTo>
                  <a:pt x="2949847" y="317066"/>
                </a:lnTo>
                <a:lnTo>
                  <a:pt x="2943620" y="327537"/>
                </a:lnTo>
                <a:lnTo>
                  <a:pt x="3053473" y="327537"/>
                </a:lnTo>
                <a:lnTo>
                  <a:pt x="3051388" y="317066"/>
                </a:lnTo>
                <a:close/>
              </a:path>
              <a:path w="3975100" h="1315084">
                <a:moveTo>
                  <a:pt x="3087748" y="317066"/>
                </a:moveTo>
                <a:lnTo>
                  <a:pt x="3071414" y="317066"/>
                </a:lnTo>
                <a:lnTo>
                  <a:pt x="3071204" y="327537"/>
                </a:lnTo>
                <a:lnTo>
                  <a:pt x="3080314" y="327537"/>
                </a:lnTo>
                <a:lnTo>
                  <a:pt x="3087748" y="317066"/>
                </a:lnTo>
                <a:close/>
              </a:path>
              <a:path w="3975100" h="1315084">
                <a:moveTo>
                  <a:pt x="2912256" y="296125"/>
                </a:moveTo>
                <a:lnTo>
                  <a:pt x="2904822" y="296125"/>
                </a:lnTo>
                <a:lnTo>
                  <a:pt x="2899691" y="306595"/>
                </a:lnTo>
                <a:lnTo>
                  <a:pt x="2904055" y="306595"/>
                </a:lnTo>
                <a:lnTo>
                  <a:pt x="2904678" y="317066"/>
                </a:lnTo>
                <a:lnTo>
                  <a:pt x="2911314" y="317066"/>
                </a:lnTo>
                <a:lnTo>
                  <a:pt x="2913739" y="313565"/>
                </a:lnTo>
                <a:lnTo>
                  <a:pt x="2912256" y="296125"/>
                </a:lnTo>
                <a:close/>
              </a:path>
              <a:path w="3975100" h="1315084">
                <a:moveTo>
                  <a:pt x="2913739" y="313565"/>
                </a:moveTo>
                <a:lnTo>
                  <a:pt x="2911314" y="317066"/>
                </a:lnTo>
                <a:lnTo>
                  <a:pt x="2914036" y="317066"/>
                </a:lnTo>
                <a:lnTo>
                  <a:pt x="2913739" y="313565"/>
                </a:lnTo>
                <a:close/>
              </a:path>
              <a:path w="3975100" h="1315084">
                <a:moveTo>
                  <a:pt x="2995186" y="306595"/>
                </a:moveTo>
                <a:lnTo>
                  <a:pt x="2918567" y="306595"/>
                </a:lnTo>
                <a:lnTo>
                  <a:pt x="2913739" y="313565"/>
                </a:lnTo>
                <a:lnTo>
                  <a:pt x="2914036" y="317066"/>
                </a:lnTo>
                <a:lnTo>
                  <a:pt x="2988961" y="317066"/>
                </a:lnTo>
                <a:lnTo>
                  <a:pt x="2995284" y="307350"/>
                </a:lnTo>
                <a:lnTo>
                  <a:pt x="2995186" y="306595"/>
                </a:lnTo>
                <a:close/>
              </a:path>
              <a:path w="3975100" h="1315084">
                <a:moveTo>
                  <a:pt x="2996475" y="316515"/>
                </a:moveTo>
                <a:lnTo>
                  <a:pt x="2996338" y="317066"/>
                </a:lnTo>
                <a:lnTo>
                  <a:pt x="2996547" y="317066"/>
                </a:lnTo>
                <a:lnTo>
                  <a:pt x="2996475" y="316515"/>
                </a:lnTo>
                <a:close/>
              </a:path>
              <a:path w="3975100" h="1315084">
                <a:moveTo>
                  <a:pt x="3009845" y="306595"/>
                </a:moveTo>
                <a:lnTo>
                  <a:pt x="3002515" y="306595"/>
                </a:lnTo>
                <a:lnTo>
                  <a:pt x="3002306" y="317066"/>
                </a:lnTo>
                <a:lnTo>
                  <a:pt x="3003667" y="317066"/>
                </a:lnTo>
                <a:lnTo>
                  <a:pt x="3009845" y="306595"/>
                </a:lnTo>
                <a:close/>
              </a:path>
              <a:path w="3975100" h="1315084">
                <a:moveTo>
                  <a:pt x="3103571" y="306595"/>
                </a:moveTo>
                <a:lnTo>
                  <a:pt x="3019164" y="306595"/>
                </a:lnTo>
                <a:lnTo>
                  <a:pt x="3019897" y="317066"/>
                </a:lnTo>
                <a:lnTo>
                  <a:pt x="3092146" y="317066"/>
                </a:lnTo>
                <a:lnTo>
                  <a:pt x="3103571" y="306595"/>
                </a:lnTo>
                <a:close/>
              </a:path>
              <a:path w="3975100" h="1315084">
                <a:moveTo>
                  <a:pt x="2998955" y="306595"/>
                </a:moveTo>
                <a:lnTo>
                  <a:pt x="2995775" y="306595"/>
                </a:lnTo>
                <a:lnTo>
                  <a:pt x="2995284" y="307350"/>
                </a:lnTo>
                <a:lnTo>
                  <a:pt x="2996475" y="316515"/>
                </a:lnTo>
                <a:lnTo>
                  <a:pt x="2998955" y="306595"/>
                </a:lnTo>
                <a:close/>
              </a:path>
              <a:path w="3975100" h="1315084">
                <a:moveTo>
                  <a:pt x="2995775" y="306595"/>
                </a:moveTo>
                <a:lnTo>
                  <a:pt x="2995186" y="306595"/>
                </a:lnTo>
                <a:lnTo>
                  <a:pt x="2995284" y="307350"/>
                </a:lnTo>
                <a:lnTo>
                  <a:pt x="2995775" y="306595"/>
                </a:lnTo>
                <a:close/>
              </a:path>
              <a:path w="3975100" h="1315084">
                <a:moveTo>
                  <a:pt x="3009753" y="296125"/>
                </a:moveTo>
                <a:lnTo>
                  <a:pt x="2949781" y="296125"/>
                </a:lnTo>
                <a:lnTo>
                  <a:pt x="2946360" y="306595"/>
                </a:lnTo>
                <a:lnTo>
                  <a:pt x="3001637" y="306595"/>
                </a:lnTo>
                <a:lnTo>
                  <a:pt x="3009753" y="296125"/>
                </a:lnTo>
                <a:close/>
              </a:path>
              <a:path w="3975100" h="1315084">
                <a:moveTo>
                  <a:pt x="3015918" y="296125"/>
                </a:moveTo>
                <a:lnTo>
                  <a:pt x="3015499" y="296125"/>
                </a:lnTo>
                <a:lnTo>
                  <a:pt x="3008562" y="306595"/>
                </a:lnTo>
                <a:lnTo>
                  <a:pt x="3012672" y="306595"/>
                </a:lnTo>
                <a:lnTo>
                  <a:pt x="3015918" y="296125"/>
                </a:lnTo>
                <a:close/>
              </a:path>
              <a:path w="3975100" h="1315084">
                <a:moveTo>
                  <a:pt x="3023771" y="296125"/>
                </a:moveTo>
                <a:lnTo>
                  <a:pt x="3022620" y="296125"/>
                </a:lnTo>
                <a:lnTo>
                  <a:pt x="3016651" y="306595"/>
                </a:lnTo>
                <a:lnTo>
                  <a:pt x="3019583" y="306595"/>
                </a:lnTo>
                <a:lnTo>
                  <a:pt x="3023771" y="296125"/>
                </a:lnTo>
                <a:close/>
              </a:path>
              <a:path w="3975100" h="1315084">
                <a:moveTo>
                  <a:pt x="3041991" y="296125"/>
                </a:moveTo>
                <a:lnTo>
                  <a:pt x="3028326" y="296125"/>
                </a:lnTo>
                <a:lnTo>
                  <a:pt x="3025898" y="306595"/>
                </a:lnTo>
                <a:lnTo>
                  <a:pt x="3035630" y="306595"/>
                </a:lnTo>
                <a:lnTo>
                  <a:pt x="3041871" y="296979"/>
                </a:lnTo>
                <a:lnTo>
                  <a:pt x="3041991" y="296125"/>
                </a:lnTo>
                <a:close/>
              </a:path>
              <a:path w="3975100" h="1315084">
                <a:moveTo>
                  <a:pt x="3043875" y="296125"/>
                </a:moveTo>
                <a:lnTo>
                  <a:pt x="3042426" y="296125"/>
                </a:lnTo>
                <a:lnTo>
                  <a:pt x="3041871" y="296979"/>
                </a:lnTo>
                <a:lnTo>
                  <a:pt x="3040525" y="306595"/>
                </a:lnTo>
                <a:lnTo>
                  <a:pt x="3043771" y="306595"/>
                </a:lnTo>
                <a:lnTo>
                  <a:pt x="3043875" y="296125"/>
                </a:lnTo>
                <a:close/>
              </a:path>
              <a:path w="3975100" h="1315084">
                <a:moveTo>
                  <a:pt x="3143872" y="296125"/>
                </a:moveTo>
                <a:lnTo>
                  <a:pt x="3045979" y="296125"/>
                </a:lnTo>
                <a:lnTo>
                  <a:pt x="3045603" y="306595"/>
                </a:lnTo>
                <a:lnTo>
                  <a:pt x="3129090" y="306595"/>
                </a:lnTo>
                <a:lnTo>
                  <a:pt x="3143872" y="296125"/>
                </a:lnTo>
                <a:close/>
              </a:path>
              <a:path w="3975100" h="1315084">
                <a:moveTo>
                  <a:pt x="3042426" y="296125"/>
                </a:moveTo>
                <a:lnTo>
                  <a:pt x="3041991" y="296125"/>
                </a:lnTo>
                <a:lnTo>
                  <a:pt x="3041871" y="296979"/>
                </a:lnTo>
                <a:lnTo>
                  <a:pt x="3042426" y="296125"/>
                </a:lnTo>
                <a:close/>
              </a:path>
              <a:path w="3975100" h="1315084">
                <a:moveTo>
                  <a:pt x="2964192" y="285654"/>
                </a:moveTo>
                <a:lnTo>
                  <a:pt x="2957639" y="296125"/>
                </a:lnTo>
                <a:lnTo>
                  <a:pt x="2964716" y="296125"/>
                </a:lnTo>
                <a:lnTo>
                  <a:pt x="2964192" y="285654"/>
                </a:lnTo>
                <a:close/>
              </a:path>
              <a:path w="3975100" h="1315084">
                <a:moveTo>
                  <a:pt x="2976757" y="285654"/>
                </a:moveTo>
                <a:lnTo>
                  <a:pt x="2965867" y="296125"/>
                </a:lnTo>
                <a:lnTo>
                  <a:pt x="2976443" y="296125"/>
                </a:lnTo>
                <a:lnTo>
                  <a:pt x="2976757" y="285654"/>
                </a:lnTo>
                <a:close/>
              </a:path>
              <a:path w="3975100" h="1315084">
                <a:moveTo>
                  <a:pt x="3024504" y="285654"/>
                </a:moveTo>
                <a:lnTo>
                  <a:pt x="2986809" y="285654"/>
                </a:lnTo>
                <a:lnTo>
                  <a:pt x="2976443" y="296125"/>
                </a:lnTo>
                <a:lnTo>
                  <a:pt x="3017261" y="296125"/>
                </a:lnTo>
                <a:lnTo>
                  <a:pt x="3024504" y="285654"/>
                </a:lnTo>
                <a:close/>
              </a:path>
              <a:path w="3975100" h="1315084">
                <a:moveTo>
                  <a:pt x="3036860" y="285654"/>
                </a:moveTo>
                <a:lnTo>
                  <a:pt x="3032986" y="285654"/>
                </a:lnTo>
                <a:lnTo>
                  <a:pt x="3029949" y="296125"/>
                </a:lnTo>
                <a:lnTo>
                  <a:pt x="3036860" y="285654"/>
                </a:lnTo>
                <a:close/>
              </a:path>
              <a:path w="3975100" h="1315084">
                <a:moveTo>
                  <a:pt x="3062723" y="285654"/>
                </a:moveTo>
                <a:lnTo>
                  <a:pt x="3060027" y="285654"/>
                </a:lnTo>
                <a:lnTo>
                  <a:pt x="3054130" y="296125"/>
                </a:lnTo>
                <a:lnTo>
                  <a:pt x="3065550" y="296125"/>
                </a:lnTo>
                <a:lnTo>
                  <a:pt x="3062723" y="285654"/>
                </a:lnTo>
                <a:close/>
              </a:path>
              <a:path w="3975100" h="1315084">
                <a:moveTo>
                  <a:pt x="3172680" y="275183"/>
                </a:moveTo>
                <a:lnTo>
                  <a:pt x="3118711" y="275183"/>
                </a:lnTo>
                <a:lnTo>
                  <a:pt x="3122302" y="285654"/>
                </a:lnTo>
                <a:lnTo>
                  <a:pt x="3068901" y="285654"/>
                </a:lnTo>
                <a:lnTo>
                  <a:pt x="3065550" y="296125"/>
                </a:lnTo>
                <a:lnTo>
                  <a:pt x="3150260" y="296125"/>
                </a:lnTo>
                <a:lnTo>
                  <a:pt x="3153396" y="285654"/>
                </a:lnTo>
                <a:lnTo>
                  <a:pt x="3172680" y="275183"/>
                </a:lnTo>
                <a:close/>
              </a:path>
              <a:path w="3975100" h="1315084">
                <a:moveTo>
                  <a:pt x="3246125" y="285654"/>
                </a:moveTo>
                <a:lnTo>
                  <a:pt x="3241428" y="285654"/>
                </a:lnTo>
                <a:lnTo>
                  <a:pt x="3233006" y="296125"/>
                </a:lnTo>
                <a:lnTo>
                  <a:pt x="3236265" y="296125"/>
                </a:lnTo>
                <a:lnTo>
                  <a:pt x="3246125" y="285654"/>
                </a:lnTo>
                <a:close/>
              </a:path>
              <a:path w="3975100" h="1315084">
                <a:moveTo>
                  <a:pt x="3118219" y="264712"/>
                </a:moveTo>
                <a:lnTo>
                  <a:pt x="3053952" y="264712"/>
                </a:lnTo>
                <a:lnTo>
                  <a:pt x="3009251" y="285654"/>
                </a:lnTo>
                <a:lnTo>
                  <a:pt x="3088560" y="285654"/>
                </a:lnTo>
                <a:lnTo>
                  <a:pt x="3091770" y="275183"/>
                </a:lnTo>
                <a:lnTo>
                  <a:pt x="3108860" y="275183"/>
                </a:lnTo>
                <a:lnTo>
                  <a:pt x="3118219" y="264712"/>
                </a:lnTo>
                <a:close/>
              </a:path>
              <a:path w="3975100" h="1315084">
                <a:moveTo>
                  <a:pt x="3112525" y="275183"/>
                </a:moveTo>
                <a:lnTo>
                  <a:pt x="3109633" y="275183"/>
                </a:lnTo>
                <a:lnTo>
                  <a:pt x="3104083" y="285654"/>
                </a:lnTo>
                <a:lnTo>
                  <a:pt x="3113926" y="285654"/>
                </a:lnTo>
                <a:lnTo>
                  <a:pt x="3112525" y="275183"/>
                </a:lnTo>
                <a:close/>
              </a:path>
              <a:path w="3975100" h="1315084">
                <a:moveTo>
                  <a:pt x="3192326" y="275183"/>
                </a:moveTo>
                <a:lnTo>
                  <a:pt x="3183976" y="275183"/>
                </a:lnTo>
                <a:lnTo>
                  <a:pt x="3186594" y="285654"/>
                </a:lnTo>
                <a:lnTo>
                  <a:pt x="3192326" y="275183"/>
                </a:lnTo>
                <a:close/>
              </a:path>
              <a:path w="3975100" h="1315084">
                <a:moveTo>
                  <a:pt x="3219250" y="275183"/>
                </a:moveTo>
                <a:lnTo>
                  <a:pt x="3192326" y="275183"/>
                </a:lnTo>
                <a:lnTo>
                  <a:pt x="3190599" y="285654"/>
                </a:lnTo>
                <a:lnTo>
                  <a:pt x="3205469" y="285654"/>
                </a:lnTo>
                <a:lnTo>
                  <a:pt x="3219250" y="275183"/>
                </a:lnTo>
                <a:close/>
              </a:path>
              <a:path w="3975100" h="1315084">
                <a:moveTo>
                  <a:pt x="3129527" y="264712"/>
                </a:moveTo>
                <a:lnTo>
                  <a:pt x="3118219" y="264712"/>
                </a:lnTo>
                <a:lnTo>
                  <a:pt x="3112146" y="275183"/>
                </a:lnTo>
                <a:lnTo>
                  <a:pt x="3129473" y="275183"/>
                </a:lnTo>
                <a:lnTo>
                  <a:pt x="3131602" y="272693"/>
                </a:lnTo>
                <a:lnTo>
                  <a:pt x="3129527" y="264712"/>
                </a:lnTo>
                <a:close/>
              </a:path>
              <a:path w="3975100" h="1315084">
                <a:moveTo>
                  <a:pt x="3131602" y="272693"/>
                </a:moveTo>
                <a:lnTo>
                  <a:pt x="3129473" y="275183"/>
                </a:lnTo>
                <a:lnTo>
                  <a:pt x="3132250" y="275183"/>
                </a:lnTo>
                <a:lnTo>
                  <a:pt x="3131602" y="272693"/>
                </a:lnTo>
                <a:close/>
              </a:path>
              <a:path w="3975100" h="1315084">
                <a:moveTo>
                  <a:pt x="3141423" y="264712"/>
                </a:moveTo>
                <a:lnTo>
                  <a:pt x="3138427" y="264712"/>
                </a:lnTo>
                <a:lnTo>
                  <a:pt x="3131602" y="272693"/>
                </a:lnTo>
                <a:lnTo>
                  <a:pt x="3132250" y="275183"/>
                </a:lnTo>
                <a:lnTo>
                  <a:pt x="3143663" y="275183"/>
                </a:lnTo>
                <a:lnTo>
                  <a:pt x="3141423" y="264712"/>
                </a:lnTo>
                <a:close/>
              </a:path>
              <a:path w="3975100" h="1315084">
                <a:moveTo>
                  <a:pt x="3205860" y="264712"/>
                </a:moveTo>
                <a:lnTo>
                  <a:pt x="3155395" y="264712"/>
                </a:lnTo>
                <a:lnTo>
                  <a:pt x="3143663" y="275183"/>
                </a:lnTo>
                <a:lnTo>
                  <a:pt x="3194655" y="275183"/>
                </a:lnTo>
                <a:lnTo>
                  <a:pt x="3205860" y="264712"/>
                </a:lnTo>
                <a:close/>
              </a:path>
              <a:path w="3975100" h="1315084">
                <a:moveTo>
                  <a:pt x="3264333" y="264712"/>
                </a:moveTo>
                <a:lnTo>
                  <a:pt x="3210794" y="264712"/>
                </a:lnTo>
                <a:lnTo>
                  <a:pt x="3205646" y="275183"/>
                </a:lnTo>
                <a:lnTo>
                  <a:pt x="3255806" y="275183"/>
                </a:lnTo>
                <a:lnTo>
                  <a:pt x="3264333" y="264712"/>
                </a:lnTo>
                <a:close/>
              </a:path>
              <a:path w="3975100" h="1315084">
                <a:moveTo>
                  <a:pt x="3331943" y="264712"/>
                </a:moveTo>
                <a:lnTo>
                  <a:pt x="3323657" y="264712"/>
                </a:lnTo>
                <a:lnTo>
                  <a:pt x="3321315" y="275183"/>
                </a:lnTo>
                <a:lnTo>
                  <a:pt x="3328744" y="275183"/>
                </a:lnTo>
                <a:lnTo>
                  <a:pt x="3331943" y="264712"/>
                </a:lnTo>
                <a:close/>
              </a:path>
              <a:path w="3975100" h="1315084">
                <a:moveTo>
                  <a:pt x="3127647" y="254241"/>
                </a:moveTo>
                <a:lnTo>
                  <a:pt x="3075602" y="254241"/>
                </a:lnTo>
                <a:lnTo>
                  <a:pt x="3073089" y="264712"/>
                </a:lnTo>
                <a:lnTo>
                  <a:pt x="3121360" y="264712"/>
                </a:lnTo>
                <a:lnTo>
                  <a:pt x="3127647" y="254241"/>
                </a:lnTo>
                <a:close/>
              </a:path>
              <a:path w="3975100" h="1315084">
                <a:moveTo>
                  <a:pt x="3143558" y="254241"/>
                </a:moveTo>
                <a:lnTo>
                  <a:pt x="3132145" y="254241"/>
                </a:lnTo>
                <a:lnTo>
                  <a:pt x="3121373" y="264712"/>
                </a:lnTo>
                <a:lnTo>
                  <a:pt x="3145621" y="264712"/>
                </a:lnTo>
                <a:lnTo>
                  <a:pt x="3143558" y="254241"/>
                </a:lnTo>
                <a:close/>
              </a:path>
              <a:path w="3975100" h="1315084">
                <a:moveTo>
                  <a:pt x="3223975" y="254241"/>
                </a:moveTo>
                <a:lnTo>
                  <a:pt x="3163703" y="254241"/>
                </a:lnTo>
                <a:lnTo>
                  <a:pt x="3162367" y="264712"/>
                </a:lnTo>
                <a:lnTo>
                  <a:pt x="3231460" y="264712"/>
                </a:lnTo>
                <a:lnTo>
                  <a:pt x="3223975" y="254241"/>
                </a:lnTo>
                <a:close/>
              </a:path>
              <a:path w="3975100" h="1315084">
                <a:moveTo>
                  <a:pt x="3287454" y="254241"/>
                </a:moveTo>
                <a:lnTo>
                  <a:pt x="3249610" y="254241"/>
                </a:lnTo>
                <a:lnTo>
                  <a:pt x="3241762" y="264712"/>
                </a:lnTo>
                <a:lnTo>
                  <a:pt x="3269628" y="264712"/>
                </a:lnTo>
                <a:lnTo>
                  <a:pt x="3287454" y="254241"/>
                </a:lnTo>
                <a:close/>
              </a:path>
              <a:path w="3975100" h="1315084">
                <a:moveTo>
                  <a:pt x="3331825" y="254241"/>
                </a:moveTo>
                <a:lnTo>
                  <a:pt x="3321144" y="264712"/>
                </a:lnTo>
                <a:lnTo>
                  <a:pt x="3333395" y="264712"/>
                </a:lnTo>
                <a:lnTo>
                  <a:pt x="3331825" y="254241"/>
                </a:lnTo>
                <a:close/>
              </a:path>
              <a:path w="3975100" h="1315084">
                <a:moveTo>
                  <a:pt x="3343343" y="254241"/>
                </a:moveTo>
                <a:lnTo>
                  <a:pt x="3336772" y="254241"/>
                </a:lnTo>
                <a:lnTo>
                  <a:pt x="3336982" y="264712"/>
                </a:lnTo>
                <a:lnTo>
                  <a:pt x="3340725" y="264712"/>
                </a:lnTo>
                <a:lnTo>
                  <a:pt x="3343343" y="254241"/>
                </a:lnTo>
                <a:close/>
              </a:path>
              <a:path w="3975100" h="1315084">
                <a:moveTo>
                  <a:pt x="3343866" y="254241"/>
                </a:moveTo>
                <a:lnTo>
                  <a:pt x="3340725" y="264712"/>
                </a:lnTo>
                <a:lnTo>
                  <a:pt x="3345751" y="264712"/>
                </a:lnTo>
                <a:lnTo>
                  <a:pt x="3343866" y="254241"/>
                </a:lnTo>
                <a:close/>
              </a:path>
              <a:path w="3975100" h="1315084">
                <a:moveTo>
                  <a:pt x="3106910" y="243770"/>
                </a:moveTo>
                <a:lnTo>
                  <a:pt x="3100209" y="254241"/>
                </a:lnTo>
                <a:lnTo>
                  <a:pt x="3101675" y="254241"/>
                </a:lnTo>
                <a:lnTo>
                  <a:pt x="3106910" y="243770"/>
                </a:lnTo>
                <a:close/>
              </a:path>
              <a:path w="3975100" h="1315084">
                <a:moveTo>
                  <a:pt x="3111727" y="243770"/>
                </a:moveTo>
                <a:lnTo>
                  <a:pt x="3107944" y="243770"/>
                </a:lnTo>
                <a:lnTo>
                  <a:pt x="3106045" y="254241"/>
                </a:lnTo>
                <a:lnTo>
                  <a:pt x="3108900" y="254241"/>
                </a:lnTo>
                <a:lnTo>
                  <a:pt x="3111727" y="243770"/>
                </a:lnTo>
                <a:close/>
              </a:path>
              <a:path w="3975100" h="1315084">
                <a:moveTo>
                  <a:pt x="3163662" y="243770"/>
                </a:moveTo>
                <a:lnTo>
                  <a:pt x="3120429" y="243770"/>
                </a:lnTo>
                <a:lnTo>
                  <a:pt x="3115221" y="254241"/>
                </a:lnTo>
                <a:lnTo>
                  <a:pt x="3163767" y="254241"/>
                </a:lnTo>
                <a:lnTo>
                  <a:pt x="3163662" y="243770"/>
                </a:lnTo>
                <a:close/>
              </a:path>
              <a:path w="3975100" h="1315084">
                <a:moveTo>
                  <a:pt x="3171830" y="243770"/>
                </a:moveTo>
                <a:lnTo>
                  <a:pt x="3168374" y="243770"/>
                </a:lnTo>
                <a:lnTo>
                  <a:pt x="3164395" y="254241"/>
                </a:lnTo>
                <a:lnTo>
                  <a:pt x="3167327" y="254241"/>
                </a:lnTo>
                <a:lnTo>
                  <a:pt x="3171830" y="243770"/>
                </a:lnTo>
                <a:close/>
              </a:path>
              <a:path w="3975100" h="1315084">
                <a:moveTo>
                  <a:pt x="3195023" y="243770"/>
                </a:moveTo>
                <a:lnTo>
                  <a:pt x="3176332" y="243770"/>
                </a:lnTo>
                <a:lnTo>
                  <a:pt x="3173191" y="254241"/>
                </a:lnTo>
                <a:lnTo>
                  <a:pt x="3193400" y="254241"/>
                </a:lnTo>
                <a:lnTo>
                  <a:pt x="3195023" y="243770"/>
                </a:lnTo>
                <a:close/>
              </a:path>
              <a:path w="3975100" h="1315084">
                <a:moveTo>
                  <a:pt x="3200101" y="243770"/>
                </a:moveTo>
                <a:lnTo>
                  <a:pt x="3198530" y="243770"/>
                </a:lnTo>
                <a:lnTo>
                  <a:pt x="3193714" y="254241"/>
                </a:lnTo>
                <a:lnTo>
                  <a:pt x="3194237" y="254241"/>
                </a:lnTo>
                <a:lnTo>
                  <a:pt x="3200101" y="243770"/>
                </a:lnTo>
                <a:close/>
              </a:path>
              <a:path w="3975100" h="1315084">
                <a:moveTo>
                  <a:pt x="3213486" y="243770"/>
                </a:moveTo>
                <a:lnTo>
                  <a:pt x="3209564" y="243770"/>
                </a:lnTo>
                <a:lnTo>
                  <a:pt x="3202639" y="254241"/>
                </a:lnTo>
                <a:lnTo>
                  <a:pt x="3208897" y="254241"/>
                </a:lnTo>
                <a:lnTo>
                  <a:pt x="3213486" y="243770"/>
                </a:lnTo>
                <a:close/>
              </a:path>
              <a:path w="3975100" h="1315084">
                <a:moveTo>
                  <a:pt x="3230938" y="233299"/>
                </a:moveTo>
                <a:lnTo>
                  <a:pt x="3228215" y="233299"/>
                </a:lnTo>
                <a:lnTo>
                  <a:pt x="3220863" y="243770"/>
                </a:lnTo>
                <a:lnTo>
                  <a:pt x="3208897" y="254241"/>
                </a:lnTo>
                <a:lnTo>
                  <a:pt x="3308501" y="254241"/>
                </a:lnTo>
                <a:lnTo>
                  <a:pt x="3320202" y="243770"/>
                </a:lnTo>
                <a:lnTo>
                  <a:pt x="3227901" y="243770"/>
                </a:lnTo>
                <a:lnTo>
                  <a:pt x="3230938" y="233299"/>
                </a:lnTo>
                <a:close/>
              </a:path>
              <a:path w="3975100" h="1315084">
                <a:moveTo>
                  <a:pt x="3215781" y="233299"/>
                </a:moveTo>
                <a:lnTo>
                  <a:pt x="3136543" y="233299"/>
                </a:lnTo>
                <a:lnTo>
                  <a:pt x="3136238" y="243770"/>
                </a:lnTo>
                <a:lnTo>
                  <a:pt x="3203085" y="243770"/>
                </a:lnTo>
                <a:lnTo>
                  <a:pt x="3215781" y="233299"/>
                </a:lnTo>
                <a:close/>
              </a:path>
              <a:path w="3975100" h="1315084">
                <a:moveTo>
                  <a:pt x="3294234" y="233299"/>
                </a:moveTo>
                <a:lnTo>
                  <a:pt x="3247115" y="233299"/>
                </a:lnTo>
                <a:lnTo>
                  <a:pt x="3238827" y="243770"/>
                </a:lnTo>
                <a:lnTo>
                  <a:pt x="3290844" y="243770"/>
                </a:lnTo>
                <a:lnTo>
                  <a:pt x="3294234" y="233299"/>
                </a:lnTo>
                <a:close/>
              </a:path>
              <a:path w="3975100" h="1315084">
                <a:moveTo>
                  <a:pt x="3344285" y="233299"/>
                </a:moveTo>
                <a:lnTo>
                  <a:pt x="3305111" y="233299"/>
                </a:lnTo>
                <a:lnTo>
                  <a:pt x="3298958" y="243770"/>
                </a:lnTo>
                <a:lnTo>
                  <a:pt x="3339154" y="243770"/>
                </a:lnTo>
                <a:lnTo>
                  <a:pt x="3344285" y="233299"/>
                </a:lnTo>
                <a:close/>
              </a:path>
              <a:path w="3975100" h="1315084">
                <a:moveTo>
                  <a:pt x="3236679" y="222828"/>
                </a:moveTo>
                <a:lnTo>
                  <a:pt x="3182379" y="222828"/>
                </a:lnTo>
                <a:lnTo>
                  <a:pt x="3166859" y="233299"/>
                </a:lnTo>
                <a:lnTo>
                  <a:pt x="3232783" y="233299"/>
                </a:lnTo>
                <a:lnTo>
                  <a:pt x="3236679" y="222828"/>
                </a:lnTo>
                <a:close/>
              </a:path>
              <a:path w="3975100" h="1315084">
                <a:moveTo>
                  <a:pt x="3246278" y="222828"/>
                </a:moveTo>
                <a:lnTo>
                  <a:pt x="3241566" y="222828"/>
                </a:lnTo>
                <a:lnTo>
                  <a:pt x="3234076" y="233299"/>
                </a:lnTo>
                <a:lnTo>
                  <a:pt x="3237744" y="233299"/>
                </a:lnTo>
                <a:lnTo>
                  <a:pt x="3246278" y="222828"/>
                </a:lnTo>
                <a:close/>
              </a:path>
              <a:path w="3975100" h="1315084">
                <a:moveTo>
                  <a:pt x="3258566" y="222828"/>
                </a:moveTo>
                <a:lnTo>
                  <a:pt x="3251827" y="222828"/>
                </a:lnTo>
                <a:lnTo>
                  <a:pt x="3250675" y="233299"/>
                </a:lnTo>
                <a:lnTo>
                  <a:pt x="3258566" y="222828"/>
                </a:lnTo>
                <a:close/>
              </a:path>
              <a:path w="3975100" h="1315084">
                <a:moveTo>
                  <a:pt x="3268266" y="222828"/>
                </a:moveTo>
                <a:lnTo>
                  <a:pt x="3264183" y="233299"/>
                </a:lnTo>
                <a:lnTo>
                  <a:pt x="3266277" y="233299"/>
                </a:lnTo>
                <a:lnTo>
                  <a:pt x="3268266" y="222828"/>
                </a:lnTo>
                <a:close/>
              </a:path>
              <a:path w="3975100" h="1315084">
                <a:moveTo>
                  <a:pt x="3327218" y="222828"/>
                </a:moveTo>
                <a:lnTo>
                  <a:pt x="3278423" y="222828"/>
                </a:lnTo>
                <a:lnTo>
                  <a:pt x="3266277" y="233299"/>
                </a:lnTo>
                <a:lnTo>
                  <a:pt x="3327532" y="233299"/>
                </a:lnTo>
                <a:lnTo>
                  <a:pt x="3327218" y="222828"/>
                </a:lnTo>
                <a:close/>
              </a:path>
              <a:path w="3975100" h="1315084">
                <a:moveTo>
                  <a:pt x="3334652" y="222828"/>
                </a:moveTo>
                <a:lnTo>
                  <a:pt x="3327532" y="233299"/>
                </a:lnTo>
                <a:lnTo>
                  <a:pt x="3335280" y="233299"/>
                </a:lnTo>
                <a:lnTo>
                  <a:pt x="3334652" y="222828"/>
                </a:lnTo>
                <a:close/>
              </a:path>
              <a:path w="3975100" h="1315084">
                <a:moveTo>
                  <a:pt x="3366798" y="222828"/>
                </a:moveTo>
                <a:lnTo>
                  <a:pt x="3339364" y="222828"/>
                </a:lnTo>
                <a:lnTo>
                  <a:pt x="3339468" y="233299"/>
                </a:lnTo>
                <a:lnTo>
                  <a:pt x="3360724" y="233299"/>
                </a:lnTo>
                <a:lnTo>
                  <a:pt x="3366798" y="222828"/>
                </a:lnTo>
                <a:close/>
              </a:path>
              <a:path w="3975100" h="1315084">
                <a:moveTo>
                  <a:pt x="3383342" y="222828"/>
                </a:moveTo>
                <a:lnTo>
                  <a:pt x="3366798" y="222828"/>
                </a:lnTo>
                <a:lnTo>
                  <a:pt x="3370776" y="233299"/>
                </a:lnTo>
                <a:lnTo>
                  <a:pt x="3383446" y="233299"/>
                </a:lnTo>
                <a:lnTo>
                  <a:pt x="3383342" y="222828"/>
                </a:lnTo>
                <a:close/>
              </a:path>
              <a:path w="3975100" h="1315084">
                <a:moveTo>
                  <a:pt x="3257900" y="212357"/>
                </a:moveTo>
                <a:lnTo>
                  <a:pt x="3213909" y="212357"/>
                </a:lnTo>
                <a:lnTo>
                  <a:pt x="3203347" y="222828"/>
                </a:lnTo>
                <a:lnTo>
                  <a:pt x="3259680" y="222828"/>
                </a:lnTo>
                <a:lnTo>
                  <a:pt x="3257900" y="212357"/>
                </a:lnTo>
                <a:close/>
              </a:path>
              <a:path w="3975100" h="1315084">
                <a:moveTo>
                  <a:pt x="3275073" y="212357"/>
                </a:moveTo>
                <a:lnTo>
                  <a:pt x="3268572" y="212357"/>
                </a:lnTo>
                <a:lnTo>
                  <a:pt x="3259680" y="222828"/>
                </a:lnTo>
                <a:lnTo>
                  <a:pt x="3266769" y="222828"/>
                </a:lnTo>
                <a:lnTo>
                  <a:pt x="3275073" y="212357"/>
                </a:lnTo>
                <a:close/>
              </a:path>
              <a:path w="3975100" h="1315084">
                <a:moveTo>
                  <a:pt x="3278471" y="222068"/>
                </a:moveTo>
                <a:lnTo>
                  <a:pt x="3277795" y="222828"/>
                </a:lnTo>
                <a:lnTo>
                  <a:pt x="3278737" y="222828"/>
                </a:lnTo>
                <a:lnTo>
                  <a:pt x="3278471" y="222068"/>
                </a:lnTo>
                <a:close/>
              </a:path>
              <a:path w="3975100" h="1315084">
                <a:moveTo>
                  <a:pt x="3284681" y="215091"/>
                </a:moveTo>
                <a:lnTo>
                  <a:pt x="3278471" y="222068"/>
                </a:lnTo>
                <a:lnTo>
                  <a:pt x="3278737" y="222828"/>
                </a:lnTo>
                <a:lnTo>
                  <a:pt x="3279240" y="222828"/>
                </a:lnTo>
                <a:lnTo>
                  <a:pt x="3284681" y="215091"/>
                </a:lnTo>
                <a:close/>
              </a:path>
              <a:path w="3975100" h="1315084">
                <a:moveTo>
                  <a:pt x="3287114" y="212357"/>
                </a:moveTo>
                <a:lnTo>
                  <a:pt x="3284681" y="215091"/>
                </a:lnTo>
                <a:lnTo>
                  <a:pt x="3279240" y="222828"/>
                </a:lnTo>
                <a:lnTo>
                  <a:pt x="3287638" y="222828"/>
                </a:lnTo>
                <a:lnTo>
                  <a:pt x="3287114" y="212357"/>
                </a:lnTo>
                <a:close/>
              </a:path>
              <a:path w="3975100" h="1315084">
                <a:moveTo>
                  <a:pt x="3355594" y="212357"/>
                </a:moveTo>
                <a:lnTo>
                  <a:pt x="3311197" y="212357"/>
                </a:lnTo>
                <a:lnTo>
                  <a:pt x="3302716" y="222828"/>
                </a:lnTo>
                <a:lnTo>
                  <a:pt x="3347845" y="222828"/>
                </a:lnTo>
                <a:lnTo>
                  <a:pt x="3355594" y="212357"/>
                </a:lnTo>
                <a:close/>
              </a:path>
              <a:path w="3975100" h="1315084">
                <a:moveTo>
                  <a:pt x="3362714" y="212357"/>
                </a:moveTo>
                <a:lnTo>
                  <a:pt x="3358373" y="212357"/>
                </a:lnTo>
                <a:lnTo>
                  <a:pt x="3354115" y="222828"/>
                </a:lnTo>
                <a:lnTo>
                  <a:pt x="3358002" y="222828"/>
                </a:lnTo>
                <a:lnTo>
                  <a:pt x="3362714" y="212357"/>
                </a:lnTo>
                <a:close/>
              </a:path>
              <a:path w="3975100" h="1315084">
                <a:moveTo>
                  <a:pt x="3413370" y="212357"/>
                </a:moveTo>
                <a:lnTo>
                  <a:pt x="3365870" y="212357"/>
                </a:lnTo>
                <a:lnTo>
                  <a:pt x="3364795" y="222828"/>
                </a:lnTo>
                <a:lnTo>
                  <a:pt x="3416325" y="222828"/>
                </a:lnTo>
                <a:lnTo>
                  <a:pt x="3413370" y="212357"/>
                </a:lnTo>
                <a:close/>
              </a:path>
              <a:path w="3975100" h="1315084">
                <a:moveTo>
                  <a:pt x="3286604" y="212357"/>
                </a:moveTo>
                <a:lnTo>
                  <a:pt x="3275073" y="212357"/>
                </a:lnTo>
                <a:lnTo>
                  <a:pt x="3278471" y="222068"/>
                </a:lnTo>
                <a:lnTo>
                  <a:pt x="3284681" y="215091"/>
                </a:lnTo>
                <a:lnTo>
                  <a:pt x="3286604" y="212357"/>
                </a:lnTo>
                <a:close/>
              </a:path>
              <a:path w="3975100" h="1315084">
                <a:moveTo>
                  <a:pt x="3284078" y="201887"/>
                </a:moveTo>
                <a:lnTo>
                  <a:pt x="3234904" y="201887"/>
                </a:lnTo>
                <a:lnTo>
                  <a:pt x="3227955" y="212357"/>
                </a:lnTo>
                <a:lnTo>
                  <a:pt x="3277707" y="212357"/>
                </a:lnTo>
                <a:lnTo>
                  <a:pt x="3284078" y="201887"/>
                </a:lnTo>
                <a:close/>
              </a:path>
              <a:path w="3975100" h="1315084">
                <a:moveTo>
                  <a:pt x="3299574" y="201887"/>
                </a:moveTo>
                <a:lnTo>
                  <a:pt x="3284078" y="201887"/>
                </a:lnTo>
                <a:lnTo>
                  <a:pt x="3278778" y="212357"/>
                </a:lnTo>
                <a:lnTo>
                  <a:pt x="3292888" y="212357"/>
                </a:lnTo>
                <a:lnTo>
                  <a:pt x="3299574" y="201887"/>
                </a:lnTo>
                <a:close/>
              </a:path>
              <a:path w="3975100" h="1315084">
                <a:moveTo>
                  <a:pt x="3318946" y="201887"/>
                </a:moveTo>
                <a:lnTo>
                  <a:pt x="3301291" y="201887"/>
                </a:lnTo>
                <a:lnTo>
                  <a:pt x="3303566" y="212357"/>
                </a:lnTo>
                <a:lnTo>
                  <a:pt x="3308689" y="212357"/>
                </a:lnTo>
                <a:lnTo>
                  <a:pt x="3318946" y="201887"/>
                </a:lnTo>
                <a:close/>
              </a:path>
              <a:path w="3975100" h="1315084">
                <a:moveTo>
                  <a:pt x="3390275" y="201887"/>
                </a:moveTo>
                <a:lnTo>
                  <a:pt x="3326799" y="201887"/>
                </a:lnTo>
                <a:lnTo>
                  <a:pt x="3329521" y="212357"/>
                </a:lnTo>
                <a:lnTo>
                  <a:pt x="3386142" y="212357"/>
                </a:lnTo>
                <a:lnTo>
                  <a:pt x="3390275" y="201887"/>
                </a:lnTo>
                <a:close/>
              </a:path>
              <a:path w="3975100" h="1315084">
                <a:moveTo>
                  <a:pt x="3392487" y="211458"/>
                </a:moveTo>
                <a:lnTo>
                  <a:pt x="3391402" y="212357"/>
                </a:lnTo>
                <a:lnTo>
                  <a:pt x="3392451" y="212357"/>
                </a:lnTo>
                <a:lnTo>
                  <a:pt x="3392487" y="211458"/>
                </a:lnTo>
                <a:close/>
              </a:path>
              <a:path w="3975100" h="1315084">
                <a:moveTo>
                  <a:pt x="3394617" y="209693"/>
                </a:moveTo>
                <a:lnTo>
                  <a:pt x="3392487" y="211458"/>
                </a:lnTo>
                <a:lnTo>
                  <a:pt x="3392451" y="212357"/>
                </a:lnTo>
                <a:lnTo>
                  <a:pt x="3394617" y="209693"/>
                </a:lnTo>
                <a:close/>
              </a:path>
              <a:path w="3975100" h="1315084">
                <a:moveTo>
                  <a:pt x="3418314" y="201887"/>
                </a:moveTo>
                <a:lnTo>
                  <a:pt x="3404035" y="201887"/>
                </a:lnTo>
                <a:lnTo>
                  <a:pt x="3394617" y="209693"/>
                </a:lnTo>
                <a:lnTo>
                  <a:pt x="3392451" y="212357"/>
                </a:lnTo>
                <a:lnTo>
                  <a:pt x="3418419" y="212357"/>
                </a:lnTo>
                <a:lnTo>
                  <a:pt x="3418314" y="201887"/>
                </a:lnTo>
                <a:close/>
              </a:path>
              <a:path w="3975100" h="1315084">
                <a:moveTo>
                  <a:pt x="3435042" y="201887"/>
                </a:moveTo>
                <a:lnTo>
                  <a:pt x="3424492" y="201887"/>
                </a:lnTo>
                <a:lnTo>
                  <a:pt x="3425539" y="212357"/>
                </a:lnTo>
                <a:lnTo>
                  <a:pt x="3432780" y="212357"/>
                </a:lnTo>
                <a:lnTo>
                  <a:pt x="3435042" y="201887"/>
                </a:lnTo>
                <a:close/>
              </a:path>
              <a:path w="3975100" h="1315084">
                <a:moveTo>
                  <a:pt x="3442711" y="201887"/>
                </a:moveTo>
                <a:lnTo>
                  <a:pt x="3441540" y="201887"/>
                </a:lnTo>
                <a:lnTo>
                  <a:pt x="3437607" y="212357"/>
                </a:lnTo>
                <a:lnTo>
                  <a:pt x="3443968" y="212357"/>
                </a:lnTo>
                <a:lnTo>
                  <a:pt x="3442711" y="201887"/>
                </a:lnTo>
                <a:close/>
              </a:path>
              <a:path w="3975100" h="1315084">
                <a:moveTo>
                  <a:pt x="3400962" y="201887"/>
                </a:moveTo>
                <a:lnTo>
                  <a:pt x="3392870" y="201887"/>
                </a:lnTo>
                <a:lnTo>
                  <a:pt x="3392487" y="211458"/>
                </a:lnTo>
                <a:lnTo>
                  <a:pt x="3394617" y="209693"/>
                </a:lnTo>
                <a:lnTo>
                  <a:pt x="3400962" y="201887"/>
                </a:lnTo>
                <a:close/>
              </a:path>
              <a:path w="3975100" h="1315084">
                <a:moveTo>
                  <a:pt x="3268476" y="191416"/>
                </a:moveTo>
                <a:lnTo>
                  <a:pt x="3261146" y="201887"/>
                </a:lnTo>
                <a:lnTo>
                  <a:pt x="3266172" y="201887"/>
                </a:lnTo>
                <a:lnTo>
                  <a:pt x="3267333" y="200208"/>
                </a:lnTo>
                <a:lnTo>
                  <a:pt x="3268476" y="191416"/>
                </a:lnTo>
                <a:close/>
              </a:path>
              <a:path w="3975100" h="1315084">
                <a:moveTo>
                  <a:pt x="3267333" y="200208"/>
                </a:moveTo>
                <a:lnTo>
                  <a:pt x="3266172" y="201887"/>
                </a:lnTo>
                <a:lnTo>
                  <a:pt x="3267115" y="201887"/>
                </a:lnTo>
                <a:lnTo>
                  <a:pt x="3267333" y="200208"/>
                </a:lnTo>
                <a:close/>
              </a:path>
              <a:path w="3975100" h="1315084">
                <a:moveTo>
                  <a:pt x="3315223" y="191416"/>
                </a:moveTo>
                <a:lnTo>
                  <a:pt x="3273414" y="191416"/>
                </a:lnTo>
                <a:lnTo>
                  <a:pt x="3267333" y="200208"/>
                </a:lnTo>
                <a:lnTo>
                  <a:pt x="3267115" y="201887"/>
                </a:lnTo>
                <a:lnTo>
                  <a:pt x="3311132" y="201887"/>
                </a:lnTo>
                <a:lnTo>
                  <a:pt x="3315223" y="191416"/>
                </a:lnTo>
                <a:close/>
              </a:path>
              <a:path w="3975100" h="1315084">
                <a:moveTo>
                  <a:pt x="3336327" y="191416"/>
                </a:moveTo>
                <a:lnTo>
                  <a:pt x="3322610" y="191416"/>
                </a:lnTo>
                <a:lnTo>
                  <a:pt x="3316956" y="201887"/>
                </a:lnTo>
                <a:lnTo>
                  <a:pt x="3327636" y="201887"/>
                </a:lnTo>
                <a:lnTo>
                  <a:pt x="3336327" y="191416"/>
                </a:lnTo>
                <a:close/>
              </a:path>
              <a:path w="3975100" h="1315084">
                <a:moveTo>
                  <a:pt x="3341144" y="191416"/>
                </a:moveTo>
                <a:lnTo>
                  <a:pt x="3340306" y="191416"/>
                </a:lnTo>
                <a:lnTo>
                  <a:pt x="3337584" y="201887"/>
                </a:lnTo>
                <a:lnTo>
                  <a:pt x="3342400" y="201887"/>
                </a:lnTo>
                <a:lnTo>
                  <a:pt x="3341144" y="191416"/>
                </a:lnTo>
                <a:close/>
              </a:path>
              <a:path w="3975100" h="1315084">
                <a:moveTo>
                  <a:pt x="3351467" y="191416"/>
                </a:moveTo>
                <a:lnTo>
                  <a:pt x="3348683" y="191416"/>
                </a:lnTo>
                <a:lnTo>
                  <a:pt x="3342400" y="201887"/>
                </a:lnTo>
                <a:lnTo>
                  <a:pt x="3347583" y="201887"/>
                </a:lnTo>
                <a:lnTo>
                  <a:pt x="3351467" y="191416"/>
                </a:lnTo>
                <a:close/>
              </a:path>
              <a:path w="3975100" h="1315084">
                <a:moveTo>
                  <a:pt x="3411387" y="191416"/>
                </a:moveTo>
                <a:lnTo>
                  <a:pt x="3372792" y="191416"/>
                </a:lnTo>
                <a:lnTo>
                  <a:pt x="3351431" y="201887"/>
                </a:lnTo>
                <a:lnTo>
                  <a:pt x="3408079" y="201887"/>
                </a:lnTo>
                <a:lnTo>
                  <a:pt x="3411387" y="191416"/>
                </a:lnTo>
                <a:close/>
              </a:path>
              <a:path w="3975100" h="1315084">
                <a:moveTo>
                  <a:pt x="3473182" y="191416"/>
                </a:moveTo>
                <a:lnTo>
                  <a:pt x="3429328" y="191416"/>
                </a:lnTo>
                <a:lnTo>
                  <a:pt x="3433916" y="201887"/>
                </a:lnTo>
                <a:lnTo>
                  <a:pt x="3464475" y="201887"/>
                </a:lnTo>
                <a:lnTo>
                  <a:pt x="3473182" y="191416"/>
                </a:lnTo>
                <a:close/>
              </a:path>
              <a:path w="3975100" h="1315084">
                <a:moveTo>
                  <a:pt x="3482018" y="191416"/>
                </a:moveTo>
                <a:lnTo>
                  <a:pt x="3473705" y="191416"/>
                </a:lnTo>
                <a:lnTo>
                  <a:pt x="3469098" y="201887"/>
                </a:lnTo>
                <a:lnTo>
                  <a:pt x="3470773" y="201887"/>
                </a:lnTo>
                <a:lnTo>
                  <a:pt x="3482018" y="191416"/>
                </a:lnTo>
                <a:close/>
              </a:path>
              <a:path w="3975100" h="1315084">
                <a:moveTo>
                  <a:pt x="3521976" y="191416"/>
                </a:moveTo>
                <a:lnTo>
                  <a:pt x="3512657" y="201887"/>
                </a:lnTo>
                <a:lnTo>
                  <a:pt x="3521217" y="201887"/>
                </a:lnTo>
                <a:lnTo>
                  <a:pt x="3521976" y="191416"/>
                </a:lnTo>
                <a:close/>
              </a:path>
              <a:path w="3975100" h="1315084">
                <a:moveTo>
                  <a:pt x="3364808" y="180945"/>
                </a:moveTo>
                <a:lnTo>
                  <a:pt x="3318108" y="180945"/>
                </a:lnTo>
                <a:lnTo>
                  <a:pt x="3306485" y="191416"/>
                </a:lnTo>
                <a:lnTo>
                  <a:pt x="3366902" y="191416"/>
                </a:lnTo>
                <a:lnTo>
                  <a:pt x="3364808" y="180945"/>
                </a:lnTo>
                <a:close/>
              </a:path>
              <a:path w="3975100" h="1315084">
                <a:moveTo>
                  <a:pt x="3392661" y="180945"/>
                </a:moveTo>
                <a:lnTo>
                  <a:pt x="3385017" y="180945"/>
                </a:lnTo>
                <a:lnTo>
                  <a:pt x="3384807" y="191416"/>
                </a:lnTo>
                <a:lnTo>
                  <a:pt x="3385331" y="191416"/>
                </a:lnTo>
                <a:lnTo>
                  <a:pt x="3392661" y="180945"/>
                </a:lnTo>
                <a:close/>
              </a:path>
              <a:path w="3975100" h="1315084">
                <a:moveTo>
                  <a:pt x="3395154" y="191332"/>
                </a:moveTo>
                <a:lnTo>
                  <a:pt x="3394977" y="191416"/>
                </a:lnTo>
                <a:lnTo>
                  <a:pt x="3395174" y="191416"/>
                </a:lnTo>
                <a:close/>
              </a:path>
              <a:path w="3975100" h="1315084">
                <a:moveTo>
                  <a:pt x="3431298" y="180945"/>
                </a:moveTo>
                <a:lnTo>
                  <a:pt x="3417162" y="180945"/>
                </a:lnTo>
                <a:lnTo>
                  <a:pt x="3395255" y="191285"/>
                </a:lnTo>
                <a:lnTo>
                  <a:pt x="3395174" y="191416"/>
                </a:lnTo>
                <a:lnTo>
                  <a:pt x="3426272" y="191416"/>
                </a:lnTo>
                <a:lnTo>
                  <a:pt x="3431298" y="180945"/>
                </a:lnTo>
                <a:close/>
              </a:path>
              <a:path w="3975100" h="1315084">
                <a:moveTo>
                  <a:pt x="3493199" y="180945"/>
                </a:moveTo>
                <a:lnTo>
                  <a:pt x="3433392" y="180945"/>
                </a:lnTo>
                <a:lnTo>
                  <a:pt x="3432326" y="191416"/>
                </a:lnTo>
                <a:lnTo>
                  <a:pt x="3488090" y="191416"/>
                </a:lnTo>
                <a:lnTo>
                  <a:pt x="3493199" y="180945"/>
                </a:lnTo>
                <a:close/>
              </a:path>
              <a:path w="3975100" h="1315084">
                <a:moveTo>
                  <a:pt x="3401666" y="180945"/>
                </a:moveTo>
                <a:lnTo>
                  <a:pt x="3392765" y="180945"/>
                </a:lnTo>
                <a:lnTo>
                  <a:pt x="3395154" y="191332"/>
                </a:lnTo>
                <a:lnTo>
                  <a:pt x="3401666" y="180945"/>
                </a:lnTo>
                <a:close/>
              </a:path>
              <a:path w="3975100" h="1315084">
                <a:moveTo>
                  <a:pt x="3326427" y="170474"/>
                </a:moveTo>
                <a:lnTo>
                  <a:pt x="3321877" y="170474"/>
                </a:lnTo>
                <a:lnTo>
                  <a:pt x="3324286" y="180945"/>
                </a:lnTo>
                <a:lnTo>
                  <a:pt x="3327635" y="180945"/>
                </a:lnTo>
                <a:lnTo>
                  <a:pt x="3326427" y="170474"/>
                </a:lnTo>
                <a:close/>
              </a:path>
              <a:path w="3975100" h="1315084">
                <a:moveTo>
                  <a:pt x="3397687" y="170474"/>
                </a:moveTo>
                <a:lnTo>
                  <a:pt x="3341667" y="170474"/>
                </a:lnTo>
                <a:lnTo>
                  <a:pt x="3334673" y="180945"/>
                </a:lnTo>
                <a:lnTo>
                  <a:pt x="3388192" y="180945"/>
                </a:lnTo>
                <a:lnTo>
                  <a:pt x="3397687" y="170474"/>
                </a:lnTo>
                <a:close/>
              </a:path>
              <a:path w="3975100" h="1315084">
                <a:moveTo>
                  <a:pt x="3405330" y="170474"/>
                </a:moveTo>
                <a:lnTo>
                  <a:pt x="3397687" y="170474"/>
                </a:lnTo>
                <a:lnTo>
                  <a:pt x="3397163" y="180945"/>
                </a:lnTo>
                <a:lnTo>
                  <a:pt x="3405330" y="170474"/>
                </a:lnTo>
                <a:close/>
              </a:path>
              <a:path w="3975100" h="1315084">
                <a:moveTo>
                  <a:pt x="3414021" y="170474"/>
                </a:moveTo>
                <a:lnTo>
                  <a:pt x="3405330" y="170474"/>
                </a:lnTo>
                <a:lnTo>
                  <a:pt x="3403550" y="180945"/>
                </a:lnTo>
                <a:lnTo>
                  <a:pt x="3414021" y="170474"/>
                </a:lnTo>
                <a:close/>
              </a:path>
              <a:path w="3975100" h="1315084">
                <a:moveTo>
                  <a:pt x="3523337" y="170474"/>
                </a:moveTo>
                <a:lnTo>
                  <a:pt x="3438708" y="170474"/>
                </a:lnTo>
                <a:lnTo>
                  <a:pt x="3429374" y="180945"/>
                </a:lnTo>
                <a:lnTo>
                  <a:pt x="3519044" y="180945"/>
                </a:lnTo>
                <a:lnTo>
                  <a:pt x="3523337" y="170474"/>
                </a:lnTo>
                <a:close/>
              </a:path>
              <a:path w="3975100" h="1315084">
                <a:moveTo>
                  <a:pt x="3536426" y="170474"/>
                </a:moveTo>
                <a:lnTo>
                  <a:pt x="3529096" y="170474"/>
                </a:lnTo>
                <a:lnTo>
                  <a:pt x="3530562" y="180945"/>
                </a:lnTo>
                <a:lnTo>
                  <a:pt x="3536007" y="180945"/>
                </a:lnTo>
                <a:lnTo>
                  <a:pt x="3536426" y="170474"/>
                </a:lnTo>
                <a:close/>
              </a:path>
              <a:path w="3975100" h="1315084">
                <a:moveTo>
                  <a:pt x="3424926" y="160003"/>
                </a:moveTo>
                <a:lnTo>
                  <a:pt x="3363342" y="160003"/>
                </a:lnTo>
                <a:lnTo>
                  <a:pt x="3354169" y="170474"/>
                </a:lnTo>
                <a:lnTo>
                  <a:pt x="3417490" y="170474"/>
                </a:lnTo>
                <a:lnTo>
                  <a:pt x="3424926" y="160003"/>
                </a:lnTo>
                <a:close/>
              </a:path>
              <a:path w="3975100" h="1315084">
                <a:moveTo>
                  <a:pt x="3432245" y="160003"/>
                </a:moveTo>
                <a:lnTo>
                  <a:pt x="3424926" y="160003"/>
                </a:lnTo>
                <a:lnTo>
                  <a:pt x="3428052" y="170474"/>
                </a:lnTo>
                <a:lnTo>
                  <a:pt x="3432245" y="160003"/>
                </a:lnTo>
                <a:close/>
              </a:path>
              <a:path w="3975100" h="1315084">
                <a:moveTo>
                  <a:pt x="3513390" y="160003"/>
                </a:moveTo>
                <a:lnTo>
                  <a:pt x="3461755" y="160003"/>
                </a:lnTo>
                <a:lnTo>
                  <a:pt x="3452984" y="170474"/>
                </a:lnTo>
                <a:lnTo>
                  <a:pt x="3512448" y="170474"/>
                </a:lnTo>
                <a:lnTo>
                  <a:pt x="3513390" y="160003"/>
                </a:lnTo>
                <a:close/>
              </a:path>
              <a:path w="3975100" h="1315084">
                <a:moveTo>
                  <a:pt x="3575168" y="160003"/>
                </a:moveTo>
                <a:lnTo>
                  <a:pt x="3519263" y="160003"/>
                </a:lnTo>
                <a:lnTo>
                  <a:pt x="3512448" y="170474"/>
                </a:lnTo>
                <a:lnTo>
                  <a:pt x="3577158" y="170474"/>
                </a:lnTo>
                <a:lnTo>
                  <a:pt x="3575168" y="160003"/>
                </a:lnTo>
                <a:close/>
              </a:path>
              <a:path w="3975100" h="1315084">
                <a:moveTo>
                  <a:pt x="3472444" y="149532"/>
                </a:moveTo>
                <a:lnTo>
                  <a:pt x="3406266" y="149532"/>
                </a:lnTo>
                <a:lnTo>
                  <a:pt x="3397372" y="160003"/>
                </a:lnTo>
                <a:lnTo>
                  <a:pt x="3466703" y="160003"/>
                </a:lnTo>
                <a:lnTo>
                  <a:pt x="3472444" y="149532"/>
                </a:lnTo>
                <a:close/>
              </a:path>
              <a:path w="3975100" h="1315084">
                <a:moveTo>
                  <a:pt x="3498369" y="149532"/>
                </a:moveTo>
                <a:lnTo>
                  <a:pt x="3485119" y="149532"/>
                </a:lnTo>
                <a:lnTo>
                  <a:pt x="3485014" y="160003"/>
                </a:lnTo>
                <a:lnTo>
                  <a:pt x="3486874" y="160003"/>
                </a:lnTo>
                <a:lnTo>
                  <a:pt x="3498369" y="149532"/>
                </a:lnTo>
                <a:close/>
              </a:path>
              <a:path w="3975100" h="1315084">
                <a:moveTo>
                  <a:pt x="3605861" y="149532"/>
                </a:moveTo>
                <a:lnTo>
                  <a:pt x="3500720" y="149532"/>
                </a:lnTo>
                <a:lnTo>
                  <a:pt x="3501034" y="160003"/>
                </a:lnTo>
                <a:lnTo>
                  <a:pt x="3597977" y="160003"/>
                </a:lnTo>
                <a:lnTo>
                  <a:pt x="3605861" y="149532"/>
                </a:lnTo>
                <a:close/>
              </a:path>
              <a:path w="3975100" h="1315084">
                <a:moveTo>
                  <a:pt x="3525706" y="139061"/>
                </a:moveTo>
                <a:lnTo>
                  <a:pt x="3445984" y="139061"/>
                </a:lnTo>
                <a:lnTo>
                  <a:pt x="3429335" y="149532"/>
                </a:lnTo>
                <a:lnTo>
                  <a:pt x="3515610" y="149532"/>
                </a:lnTo>
                <a:lnTo>
                  <a:pt x="3525706" y="139061"/>
                </a:lnTo>
                <a:close/>
              </a:path>
              <a:path w="3975100" h="1315084">
                <a:moveTo>
                  <a:pt x="3526323" y="145407"/>
                </a:moveTo>
                <a:lnTo>
                  <a:pt x="3523023" y="149532"/>
                </a:lnTo>
                <a:lnTo>
                  <a:pt x="3524384" y="149532"/>
                </a:lnTo>
                <a:lnTo>
                  <a:pt x="3526323" y="145407"/>
                </a:lnTo>
                <a:close/>
              </a:path>
              <a:path w="3975100" h="1315084">
                <a:moveTo>
                  <a:pt x="3531400" y="139061"/>
                </a:moveTo>
                <a:lnTo>
                  <a:pt x="3526323" y="145407"/>
                </a:lnTo>
                <a:lnTo>
                  <a:pt x="3524384" y="149532"/>
                </a:lnTo>
                <a:lnTo>
                  <a:pt x="3531400" y="139061"/>
                </a:lnTo>
                <a:close/>
              </a:path>
              <a:path w="3975100" h="1315084">
                <a:moveTo>
                  <a:pt x="3626057" y="139061"/>
                </a:moveTo>
                <a:lnTo>
                  <a:pt x="3531400" y="139061"/>
                </a:lnTo>
                <a:lnTo>
                  <a:pt x="3524384" y="149532"/>
                </a:lnTo>
                <a:lnTo>
                  <a:pt x="3616042" y="149532"/>
                </a:lnTo>
                <a:lnTo>
                  <a:pt x="3626057" y="139061"/>
                </a:lnTo>
                <a:close/>
              </a:path>
              <a:path w="3975100" h="1315084">
                <a:moveTo>
                  <a:pt x="3634574" y="139061"/>
                </a:moveTo>
                <a:lnTo>
                  <a:pt x="3626057" y="139061"/>
                </a:lnTo>
                <a:lnTo>
                  <a:pt x="3624486" y="149532"/>
                </a:lnTo>
                <a:lnTo>
                  <a:pt x="3634548" y="141005"/>
                </a:lnTo>
                <a:lnTo>
                  <a:pt x="3634574" y="139061"/>
                </a:lnTo>
                <a:close/>
              </a:path>
              <a:path w="3975100" h="1315084">
                <a:moveTo>
                  <a:pt x="3636842" y="139061"/>
                </a:moveTo>
                <a:lnTo>
                  <a:pt x="3634548" y="141005"/>
                </a:lnTo>
                <a:lnTo>
                  <a:pt x="3634433" y="149532"/>
                </a:lnTo>
                <a:lnTo>
                  <a:pt x="3635521" y="147863"/>
                </a:lnTo>
                <a:lnTo>
                  <a:pt x="3636842" y="139061"/>
                </a:lnTo>
                <a:close/>
              </a:path>
              <a:path w="3975100" h="1315084">
                <a:moveTo>
                  <a:pt x="3646351" y="139061"/>
                </a:moveTo>
                <a:lnTo>
                  <a:pt x="3641257" y="139061"/>
                </a:lnTo>
                <a:lnTo>
                  <a:pt x="3635521" y="147863"/>
                </a:lnTo>
                <a:lnTo>
                  <a:pt x="3635271" y="149532"/>
                </a:lnTo>
                <a:lnTo>
                  <a:pt x="3640402" y="149532"/>
                </a:lnTo>
                <a:lnTo>
                  <a:pt x="3646351" y="139061"/>
                </a:lnTo>
                <a:close/>
              </a:path>
              <a:path w="3975100" h="1315084">
                <a:moveTo>
                  <a:pt x="3531400" y="139061"/>
                </a:moveTo>
                <a:lnTo>
                  <a:pt x="3529306" y="139061"/>
                </a:lnTo>
                <a:lnTo>
                  <a:pt x="3526323" y="145407"/>
                </a:lnTo>
                <a:lnTo>
                  <a:pt x="3531400" y="139061"/>
                </a:lnTo>
                <a:close/>
              </a:path>
              <a:path w="3975100" h="1315084">
                <a:moveTo>
                  <a:pt x="3541452" y="128590"/>
                </a:moveTo>
                <a:lnTo>
                  <a:pt x="3484700" y="128590"/>
                </a:lnTo>
                <a:lnTo>
                  <a:pt x="3464399" y="139061"/>
                </a:lnTo>
                <a:lnTo>
                  <a:pt x="3535115" y="139061"/>
                </a:lnTo>
                <a:lnTo>
                  <a:pt x="3541452" y="128590"/>
                </a:lnTo>
                <a:close/>
              </a:path>
              <a:path w="3975100" h="1315084">
                <a:moveTo>
                  <a:pt x="3672351" y="128590"/>
                </a:moveTo>
                <a:lnTo>
                  <a:pt x="3551295" y="128590"/>
                </a:lnTo>
                <a:lnTo>
                  <a:pt x="3555064" y="139061"/>
                </a:lnTo>
                <a:lnTo>
                  <a:pt x="3664694" y="139061"/>
                </a:lnTo>
                <a:lnTo>
                  <a:pt x="3670937" y="131967"/>
                </a:lnTo>
                <a:lnTo>
                  <a:pt x="3672351" y="128590"/>
                </a:lnTo>
                <a:close/>
              </a:path>
              <a:path w="3975100" h="1315084">
                <a:moveTo>
                  <a:pt x="3673027" y="129592"/>
                </a:moveTo>
                <a:lnTo>
                  <a:pt x="3670937" y="131967"/>
                </a:lnTo>
                <a:lnTo>
                  <a:pt x="3667966" y="139061"/>
                </a:lnTo>
                <a:lnTo>
                  <a:pt x="3675584" y="139061"/>
                </a:lnTo>
                <a:lnTo>
                  <a:pt x="3673027" y="129592"/>
                </a:lnTo>
                <a:close/>
              </a:path>
              <a:path w="3975100" h="1315084">
                <a:moveTo>
                  <a:pt x="3672757" y="128590"/>
                </a:moveTo>
                <a:lnTo>
                  <a:pt x="3672351" y="128590"/>
                </a:lnTo>
                <a:lnTo>
                  <a:pt x="3670937" y="131967"/>
                </a:lnTo>
                <a:lnTo>
                  <a:pt x="3673027" y="129592"/>
                </a:lnTo>
                <a:lnTo>
                  <a:pt x="3672757" y="128590"/>
                </a:lnTo>
                <a:close/>
              </a:path>
              <a:path w="3975100" h="1315084">
                <a:moveTo>
                  <a:pt x="3673909" y="128590"/>
                </a:moveTo>
                <a:lnTo>
                  <a:pt x="3672757" y="128590"/>
                </a:lnTo>
                <a:lnTo>
                  <a:pt x="3673027" y="129592"/>
                </a:lnTo>
                <a:lnTo>
                  <a:pt x="3673909" y="128590"/>
                </a:lnTo>
                <a:close/>
              </a:path>
              <a:path w="3975100" h="1315084">
                <a:moveTo>
                  <a:pt x="3563053" y="118119"/>
                </a:moveTo>
                <a:lnTo>
                  <a:pt x="3499100" y="118119"/>
                </a:lnTo>
                <a:lnTo>
                  <a:pt x="3495485" y="128590"/>
                </a:lnTo>
                <a:lnTo>
                  <a:pt x="3552446" y="128590"/>
                </a:lnTo>
                <a:lnTo>
                  <a:pt x="3563053" y="118119"/>
                </a:lnTo>
                <a:close/>
              </a:path>
              <a:path w="3975100" h="1315084">
                <a:moveTo>
                  <a:pt x="3692079" y="118119"/>
                </a:moveTo>
                <a:lnTo>
                  <a:pt x="3593767" y="118119"/>
                </a:lnTo>
                <a:lnTo>
                  <a:pt x="3595015" y="128590"/>
                </a:lnTo>
                <a:lnTo>
                  <a:pt x="3684170" y="128590"/>
                </a:lnTo>
                <a:lnTo>
                  <a:pt x="3692079" y="118119"/>
                </a:lnTo>
                <a:close/>
              </a:path>
              <a:path w="3975100" h="1315084">
                <a:moveTo>
                  <a:pt x="3580089" y="107649"/>
                </a:moveTo>
                <a:lnTo>
                  <a:pt x="3537038" y="107649"/>
                </a:lnTo>
                <a:lnTo>
                  <a:pt x="3517997" y="118119"/>
                </a:lnTo>
                <a:lnTo>
                  <a:pt x="3575549" y="118119"/>
                </a:lnTo>
                <a:lnTo>
                  <a:pt x="3580089" y="107649"/>
                </a:lnTo>
                <a:close/>
              </a:path>
              <a:path w="3975100" h="1315084">
                <a:moveTo>
                  <a:pt x="3588676" y="107649"/>
                </a:moveTo>
                <a:lnTo>
                  <a:pt x="3580089" y="107649"/>
                </a:lnTo>
                <a:lnTo>
                  <a:pt x="3584697" y="118119"/>
                </a:lnTo>
                <a:lnTo>
                  <a:pt x="3588676" y="107649"/>
                </a:lnTo>
                <a:close/>
              </a:path>
              <a:path w="3975100" h="1315084">
                <a:moveTo>
                  <a:pt x="3607378" y="107649"/>
                </a:moveTo>
                <a:lnTo>
                  <a:pt x="3598832" y="107649"/>
                </a:lnTo>
                <a:lnTo>
                  <a:pt x="3596738" y="118119"/>
                </a:lnTo>
                <a:lnTo>
                  <a:pt x="3607378" y="107649"/>
                </a:lnTo>
                <a:close/>
              </a:path>
              <a:path w="3975100" h="1315084">
                <a:moveTo>
                  <a:pt x="3628884" y="107649"/>
                </a:moveTo>
                <a:lnTo>
                  <a:pt x="3616214" y="107649"/>
                </a:lnTo>
                <a:lnTo>
                  <a:pt x="3614225" y="118119"/>
                </a:lnTo>
                <a:lnTo>
                  <a:pt x="3628884" y="107649"/>
                </a:lnTo>
                <a:close/>
              </a:path>
              <a:path w="3975100" h="1315084">
                <a:moveTo>
                  <a:pt x="3656448" y="107649"/>
                </a:moveTo>
                <a:lnTo>
                  <a:pt x="3628884" y="107649"/>
                </a:lnTo>
                <a:lnTo>
                  <a:pt x="3628884" y="118119"/>
                </a:lnTo>
                <a:lnTo>
                  <a:pt x="3660912" y="118119"/>
                </a:lnTo>
                <a:lnTo>
                  <a:pt x="3656448" y="107649"/>
                </a:lnTo>
                <a:close/>
              </a:path>
              <a:path w="3975100" h="1315084">
                <a:moveTo>
                  <a:pt x="3711692" y="107649"/>
                </a:moveTo>
                <a:lnTo>
                  <a:pt x="3661195" y="107649"/>
                </a:lnTo>
                <a:lnTo>
                  <a:pt x="3661448" y="118119"/>
                </a:lnTo>
                <a:lnTo>
                  <a:pt x="3710949" y="118119"/>
                </a:lnTo>
                <a:lnTo>
                  <a:pt x="3711692" y="107649"/>
                </a:lnTo>
                <a:close/>
              </a:path>
              <a:path w="3975100" h="1315084">
                <a:moveTo>
                  <a:pt x="3732585" y="107649"/>
                </a:moveTo>
                <a:lnTo>
                  <a:pt x="3716721" y="107649"/>
                </a:lnTo>
                <a:lnTo>
                  <a:pt x="3720949" y="118119"/>
                </a:lnTo>
                <a:lnTo>
                  <a:pt x="3730165" y="118119"/>
                </a:lnTo>
                <a:lnTo>
                  <a:pt x="3732585" y="107649"/>
                </a:lnTo>
                <a:close/>
              </a:path>
              <a:path w="3975100" h="1315084">
                <a:moveTo>
                  <a:pt x="3649826" y="86707"/>
                </a:moveTo>
                <a:lnTo>
                  <a:pt x="3612340" y="86707"/>
                </a:lnTo>
                <a:lnTo>
                  <a:pt x="3589647" y="97178"/>
                </a:lnTo>
                <a:lnTo>
                  <a:pt x="3562734" y="107649"/>
                </a:lnTo>
                <a:lnTo>
                  <a:pt x="3614120" y="107649"/>
                </a:lnTo>
                <a:lnTo>
                  <a:pt x="3620296" y="97178"/>
                </a:lnTo>
                <a:lnTo>
                  <a:pt x="3644381" y="97178"/>
                </a:lnTo>
                <a:lnTo>
                  <a:pt x="3649826" y="86707"/>
                </a:lnTo>
                <a:close/>
              </a:path>
              <a:path w="3975100" h="1315084">
                <a:moveTo>
                  <a:pt x="3715908" y="97178"/>
                </a:moveTo>
                <a:lnTo>
                  <a:pt x="3656527" y="97178"/>
                </a:lnTo>
                <a:lnTo>
                  <a:pt x="3654366" y="107649"/>
                </a:lnTo>
                <a:lnTo>
                  <a:pt x="3705740" y="107649"/>
                </a:lnTo>
                <a:lnTo>
                  <a:pt x="3715908" y="97178"/>
                </a:lnTo>
                <a:close/>
              </a:path>
              <a:path w="3975100" h="1315084">
                <a:moveTo>
                  <a:pt x="3739666" y="97178"/>
                </a:moveTo>
                <a:lnTo>
                  <a:pt x="3721427" y="97178"/>
                </a:lnTo>
                <a:lnTo>
                  <a:pt x="3710033" y="107649"/>
                </a:lnTo>
                <a:lnTo>
                  <a:pt x="3727205" y="107649"/>
                </a:lnTo>
                <a:lnTo>
                  <a:pt x="3739666" y="97178"/>
                </a:lnTo>
                <a:close/>
              </a:path>
              <a:path w="3975100" h="1315084">
                <a:moveTo>
                  <a:pt x="3749299" y="97178"/>
                </a:moveTo>
                <a:lnTo>
                  <a:pt x="3739666" y="97178"/>
                </a:lnTo>
                <a:lnTo>
                  <a:pt x="3743645" y="107649"/>
                </a:lnTo>
                <a:lnTo>
                  <a:pt x="3749299" y="97178"/>
                </a:lnTo>
                <a:close/>
              </a:path>
              <a:path w="3975100" h="1315084">
                <a:moveTo>
                  <a:pt x="3749508" y="97178"/>
                </a:moveTo>
                <a:lnTo>
                  <a:pt x="3749299" y="97178"/>
                </a:lnTo>
                <a:lnTo>
                  <a:pt x="3749521" y="107649"/>
                </a:lnTo>
                <a:lnTo>
                  <a:pt x="3754116" y="107649"/>
                </a:lnTo>
                <a:lnTo>
                  <a:pt x="3749508" y="97178"/>
                </a:lnTo>
                <a:close/>
              </a:path>
              <a:path w="3975100" h="1315084">
                <a:moveTo>
                  <a:pt x="3673071" y="86707"/>
                </a:moveTo>
                <a:lnTo>
                  <a:pt x="3661972" y="86707"/>
                </a:lnTo>
                <a:lnTo>
                  <a:pt x="3667521" y="97178"/>
                </a:lnTo>
                <a:lnTo>
                  <a:pt x="3670348" y="97178"/>
                </a:lnTo>
                <a:lnTo>
                  <a:pt x="3673071" y="86707"/>
                </a:lnTo>
                <a:close/>
              </a:path>
              <a:path w="3975100" h="1315084">
                <a:moveTo>
                  <a:pt x="3678097" y="86707"/>
                </a:moveTo>
                <a:lnTo>
                  <a:pt x="3671814" y="97178"/>
                </a:lnTo>
                <a:lnTo>
                  <a:pt x="3675584" y="97178"/>
                </a:lnTo>
                <a:lnTo>
                  <a:pt x="3678359" y="91942"/>
                </a:lnTo>
                <a:lnTo>
                  <a:pt x="3678097" y="86707"/>
                </a:lnTo>
                <a:close/>
              </a:path>
              <a:path w="3975100" h="1315084">
                <a:moveTo>
                  <a:pt x="3681133" y="86707"/>
                </a:moveTo>
                <a:lnTo>
                  <a:pt x="3678359" y="91942"/>
                </a:lnTo>
                <a:lnTo>
                  <a:pt x="3678620" y="97178"/>
                </a:lnTo>
                <a:lnTo>
                  <a:pt x="3681629" y="89462"/>
                </a:lnTo>
                <a:lnTo>
                  <a:pt x="3681133" y="86707"/>
                </a:lnTo>
                <a:close/>
              </a:path>
              <a:path w="3975100" h="1315084">
                <a:moveTo>
                  <a:pt x="3735027" y="86707"/>
                </a:moveTo>
                <a:lnTo>
                  <a:pt x="3682704" y="86707"/>
                </a:lnTo>
                <a:lnTo>
                  <a:pt x="3681629" y="89462"/>
                </a:lnTo>
                <a:lnTo>
                  <a:pt x="3683018" y="97178"/>
                </a:lnTo>
                <a:lnTo>
                  <a:pt x="3726459" y="97178"/>
                </a:lnTo>
                <a:lnTo>
                  <a:pt x="3735027" y="86707"/>
                </a:lnTo>
                <a:close/>
              </a:path>
              <a:path w="3975100" h="1315084">
                <a:moveTo>
                  <a:pt x="3794010" y="86707"/>
                </a:moveTo>
                <a:lnTo>
                  <a:pt x="3757885" y="86707"/>
                </a:lnTo>
                <a:lnTo>
                  <a:pt x="3745667" y="97178"/>
                </a:lnTo>
                <a:lnTo>
                  <a:pt x="3787192" y="97178"/>
                </a:lnTo>
                <a:lnTo>
                  <a:pt x="3794010" y="86707"/>
                </a:lnTo>
                <a:close/>
              </a:path>
              <a:path w="3975100" h="1315084">
                <a:moveTo>
                  <a:pt x="3682809" y="76236"/>
                </a:moveTo>
                <a:lnTo>
                  <a:pt x="3639715" y="76236"/>
                </a:lnTo>
                <a:lnTo>
                  <a:pt x="3632941" y="86707"/>
                </a:lnTo>
                <a:lnTo>
                  <a:pt x="3676631" y="86707"/>
                </a:lnTo>
                <a:lnTo>
                  <a:pt x="3682809" y="76236"/>
                </a:lnTo>
                <a:close/>
              </a:path>
              <a:path w="3975100" h="1315084">
                <a:moveTo>
                  <a:pt x="3707900" y="65765"/>
                </a:moveTo>
                <a:lnTo>
                  <a:pt x="3674650" y="65765"/>
                </a:lnTo>
                <a:lnTo>
                  <a:pt x="3648255" y="76236"/>
                </a:lnTo>
                <a:lnTo>
                  <a:pt x="3682809" y="76236"/>
                </a:lnTo>
                <a:lnTo>
                  <a:pt x="3683018" y="86707"/>
                </a:lnTo>
                <a:lnTo>
                  <a:pt x="3684065" y="86707"/>
                </a:lnTo>
                <a:lnTo>
                  <a:pt x="3696439" y="76236"/>
                </a:lnTo>
                <a:lnTo>
                  <a:pt x="3707900" y="65765"/>
                </a:lnTo>
                <a:close/>
              </a:path>
              <a:path w="3975100" h="1315084">
                <a:moveTo>
                  <a:pt x="3750346" y="76236"/>
                </a:moveTo>
                <a:lnTo>
                  <a:pt x="3728252" y="76236"/>
                </a:lnTo>
                <a:lnTo>
                  <a:pt x="3719238" y="86707"/>
                </a:lnTo>
                <a:lnTo>
                  <a:pt x="3739247" y="86707"/>
                </a:lnTo>
                <a:lnTo>
                  <a:pt x="3750346" y="76236"/>
                </a:lnTo>
                <a:close/>
              </a:path>
              <a:path w="3975100" h="1315084">
                <a:moveTo>
                  <a:pt x="3763225" y="76236"/>
                </a:moveTo>
                <a:lnTo>
                  <a:pt x="3750346" y="76236"/>
                </a:lnTo>
                <a:lnTo>
                  <a:pt x="3750137" y="86707"/>
                </a:lnTo>
                <a:lnTo>
                  <a:pt x="3752336" y="86707"/>
                </a:lnTo>
                <a:lnTo>
                  <a:pt x="3763225" y="76236"/>
                </a:lnTo>
                <a:close/>
              </a:path>
              <a:path w="3975100" h="1315084">
                <a:moveTo>
                  <a:pt x="3774756" y="76236"/>
                </a:moveTo>
                <a:lnTo>
                  <a:pt x="3771707" y="86707"/>
                </a:lnTo>
                <a:lnTo>
                  <a:pt x="3773958" y="86707"/>
                </a:lnTo>
                <a:lnTo>
                  <a:pt x="3774756" y="76236"/>
                </a:lnTo>
                <a:close/>
              </a:path>
              <a:path w="3975100" h="1315084">
                <a:moveTo>
                  <a:pt x="3818048" y="76236"/>
                </a:moveTo>
                <a:lnTo>
                  <a:pt x="3782596" y="76236"/>
                </a:lnTo>
                <a:lnTo>
                  <a:pt x="3783853" y="86707"/>
                </a:lnTo>
                <a:lnTo>
                  <a:pt x="3811810" y="86707"/>
                </a:lnTo>
                <a:lnTo>
                  <a:pt x="3818048" y="76236"/>
                </a:lnTo>
                <a:close/>
              </a:path>
              <a:path w="3975100" h="1315084">
                <a:moveTo>
                  <a:pt x="3727094" y="65765"/>
                </a:moveTo>
                <a:lnTo>
                  <a:pt x="3721747" y="65765"/>
                </a:lnTo>
                <a:lnTo>
                  <a:pt x="3718438" y="76236"/>
                </a:lnTo>
                <a:lnTo>
                  <a:pt x="3720399" y="76236"/>
                </a:lnTo>
                <a:lnTo>
                  <a:pt x="3727094" y="65765"/>
                </a:lnTo>
                <a:close/>
              </a:path>
              <a:path w="3975100" h="1315084">
                <a:moveTo>
                  <a:pt x="3802498" y="65765"/>
                </a:moveTo>
                <a:lnTo>
                  <a:pt x="3771851" y="65765"/>
                </a:lnTo>
                <a:lnTo>
                  <a:pt x="3765319" y="76236"/>
                </a:lnTo>
                <a:lnTo>
                  <a:pt x="3794062" y="76236"/>
                </a:lnTo>
                <a:lnTo>
                  <a:pt x="3802498" y="65765"/>
                </a:lnTo>
                <a:close/>
              </a:path>
              <a:path w="3975100" h="1315084">
                <a:moveTo>
                  <a:pt x="3819559" y="65765"/>
                </a:moveTo>
                <a:lnTo>
                  <a:pt x="3810837" y="65765"/>
                </a:lnTo>
                <a:lnTo>
                  <a:pt x="3803420" y="76236"/>
                </a:lnTo>
                <a:lnTo>
                  <a:pt x="3817046" y="76236"/>
                </a:lnTo>
                <a:lnTo>
                  <a:pt x="3819559" y="65765"/>
                </a:lnTo>
                <a:close/>
              </a:path>
              <a:path w="3975100" h="1315084">
                <a:moveTo>
                  <a:pt x="3831600" y="65765"/>
                </a:moveTo>
                <a:lnTo>
                  <a:pt x="3823696" y="65765"/>
                </a:lnTo>
                <a:lnTo>
                  <a:pt x="3821875" y="76236"/>
                </a:lnTo>
                <a:lnTo>
                  <a:pt x="3825003" y="76236"/>
                </a:lnTo>
                <a:lnTo>
                  <a:pt x="3831600" y="65765"/>
                </a:lnTo>
                <a:close/>
              </a:path>
              <a:path w="3975100" h="1315084">
                <a:moveTo>
                  <a:pt x="3848023" y="65765"/>
                </a:moveTo>
                <a:lnTo>
                  <a:pt x="3832647" y="65765"/>
                </a:lnTo>
                <a:lnTo>
                  <a:pt x="3828878" y="76236"/>
                </a:lnTo>
                <a:lnTo>
                  <a:pt x="3841574" y="76236"/>
                </a:lnTo>
                <a:lnTo>
                  <a:pt x="3848023" y="65765"/>
                </a:lnTo>
                <a:close/>
              </a:path>
              <a:path w="3975100" h="1315084">
                <a:moveTo>
                  <a:pt x="3740189" y="55294"/>
                </a:moveTo>
                <a:lnTo>
                  <a:pt x="3711969" y="55294"/>
                </a:lnTo>
                <a:lnTo>
                  <a:pt x="3694733" y="65765"/>
                </a:lnTo>
                <a:lnTo>
                  <a:pt x="3739037" y="65765"/>
                </a:lnTo>
                <a:lnTo>
                  <a:pt x="3740189" y="55294"/>
                </a:lnTo>
                <a:close/>
              </a:path>
              <a:path w="3975100" h="1315084">
                <a:moveTo>
                  <a:pt x="3751707" y="55294"/>
                </a:moveTo>
                <a:lnTo>
                  <a:pt x="3739037" y="65765"/>
                </a:lnTo>
                <a:lnTo>
                  <a:pt x="3749299" y="65765"/>
                </a:lnTo>
                <a:lnTo>
                  <a:pt x="3751707" y="55294"/>
                </a:lnTo>
                <a:close/>
              </a:path>
              <a:path w="3975100" h="1315084">
                <a:moveTo>
                  <a:pt x="3809768" y="55294"/>
                </a:moveTo>
                <a:lnTo>
                  <a:pt x="3805462" y="55294"/>
                </a:lnTo>
                <a:lnTo>
                  <a:pt x="3804966" y="65765"/>
                </a:lnTo>
                <a:lnTo>
                  <a:pt x="3806542" y="65765"/>
                </a:lnTo>
                <a:lnTo>
                  <a:pt x="3809768" y="55294"/>
                </a:lnTo>
                <a:close/>
              </a:path>
              <a:path w="3975100" h="1315084">
                <a:moveTo>
                  <a:pt x="3833760" y="55294"/>
                </a:moveTo>
                <a:lnTo>
                  <a:pt x="3818904" y="55294"/>
                </a:lnTo>
                <a:lnTo>
                  <a:pt x="3813201" y="65765"/>
                </a:lnTo>
                <a:lnTo>
                  <a:pt x="3820506" y="65765"/>
                </a:lnTo>
                <a:lnTo>
                  <a:pt x="3833760" y="55294"/>
                </a:lnTo>
                <a:close/>
              </a:path>
              <a:path w="3975100" h="1315084">
                <a:moveTo>
                  <a:pt x="3849003" y="64700"/>
                </a:moveTo>
                <a:lnTo>
                  <a:pt x="3848354" y="65765"/>
                </a:lnTo>
                <a:lnTo>
                  <a:pt x="3848982" y="65765"/>
                </a:lnTo>
                <a:lnTo>
                  <a:pt x="3849003" y="64700"/>
                </a:lnTo>
                <a:close/>
              </a:path>
              <a:path w="3975100" h="1315084">
                <a:moveTo>
                  <a:pt x="3858295" y="63544"/>
                </a:moveTo>
                <a:lnTo>
                  <a:pt x="3855474" y="65765"/>
                </a:lnTo>
                <a:lnTo>
                  <a:pt x="3856940" y="65765"/>
                </a:lnTo>
                <a:lnTo>
                  <a:pt x="3858295" y="63544"/>
                </a:lnTo>
                <a:close/>
              </a:path>
              <a:path w="3975100" h="1315084">
                <a:moveTo>
                  <a:pt x="3884851" y="55294"/>
                </a:moveTo>
                <a:lnTo>
                  <a:pt x="3870236" y="55294"/>
                </a:lnTo>
                <a:lnTo>
                  <a:pt x="3865945" y="65765"/>
                </a:lnTo>
                <a:lnTo>
                  <a:pt x="3878248" y="65765"/>
                </a:lnTo>
                <a:lnTo>
                  <a:pt x="3884851" y="55294"/>
                </a:lnTo>
                <a:close/>
              </a:path>
              <a:path w="3975100" h="1315084">
                <a:moveTo>
                  <a:pt x="3854741" y="55294"/>
                </a:moveTo>
                <a:lnTo>
                  <a:pt x="3849191" y="55294"/>
                </a:lnTo>
                <a:lnTo>
                  <a:pt x="3849003" y="64700"/>
                </a:lnTo>
                <a:lnTo>
                  <a:pt x="3854741" y="55294"/>
                </a:lnTo>
                <a:close/>
              </a:path>
              <a:path w="3975100" h="1315084">
                <a:moveTo>
                  <a:pt x="3868772" y="55294"/>
                </a:moveTo>
                <a:lnTo>
                  <a:pt x="3863327" y="55294"/>
                </a:lnTo>
                <a:lnTo>
                  <a:pt x="3858295" y="63544"/>
                </a:lnTo>
                <a:lnTo>
                  <a:pt x="3868772" y="55294"/>
                </a:lnTo>
                <a:close/>
              </a:path>
              <a:path w="3975100" h="1315084">
                <a:moveTo>
                  <a:pt x="3746891" y="44823"/>
                </a:moveTo>
                <a:lnTo>
                  <a:pt x="3737153" y="44823"/>
                </a:lnTo>
                <a:lnTo>
                  <a:pt x="3729823" y="55294"/>
                </a:lnTo>
                <a:lnTo>
                  <a:pt x="3741655" y="55294"/>
                </a:lnTo>
                <a:lnTo>
                  <a:pt x="3746891" y="44823"/>
                </a:lnTo>
                <a:close/>
              </a:path>
              <a:path w="3975100" h="1315084">
                <a:moveTo>
                  <a:pt x="3794219" y="34352"/>
                </a:moveTo>
                <a:lnTo>
                  <a:pt x="3783015" y="34352"/>
                </a:lnTo>
                <a:lnTo>
                  <a:pt x="3778827" y="44823"/>
                </a:lnTo>
                <a:lnTo>
                  <a:pt x="3748806" y="44823"/>
                </a:lnTo>
                <a:lnTo>
                  <a:pt x="3741655" y="55294"/>
                </a:lnTo>
                <a:lnTo>
                  <a:pt x="3773238" y="55294"/>
                </a:lnTo>
                <a:lnTo>
                  <a:pt x="3783802" y="44823"/>
                </a:lnTo>
                <a:lnTo>
                  <a:pt x="3794219" y="34352"/>
                </a:lnTo>
                <a:close/>
              </a:path>
              <a:path w="3975100" h="1315084">
                <a:moveTo>
                  <a:pt x="3869775" y="44823"/>
                </a:moveTo>
                <a:lnTo>
                  <a:pt x="3825318" y="44823"/>
                </a:lnTo>
                <a:lnTo>
                  <a:pt x="3826895" y="55294"/>
                </a:lnTo>
                <a:lnTo>
                  <a:pt x="3862280" y="55294"/>
                </a:lnTo>
                <a:lnTo>
                  <a:pt x="3869775" y="44823"/>
                </a:lnTo>
                <a:close/>
              </a:path>
              <a:path w="3975100" h="1315084">
                <a:moveTo>
                  <a:pt x="3891075" y="44823"/>
                </a:moveTo>
                <a:lnTo>
                  <a:pt x="3877672" y="44823"/>
                </a:lnTo>
                <a:lnTo>
                  <a:pt x="3881214" y="55294"/>
                </a:lnTo>
                <a:lnTo>
                  <a:pt x="3891075" y="55294"/>
                </a:lnTo>
                <a:lnTo>
                  <a:pt x="3891075" y="44823"/>
                </a:lnTo>
                <a:close/>
              </a:path>
              <a:path w="3975100" h="1315084">
                <a:moveTo>
                  <a:pt x="3921336" y="44823"/>
                </a:moveTo>
                <a:lnTo>
                  <a:pt x="3912540" y="44823"/>
                </a:lnTo>
                <a:lnTo>
                  <a:pt x="3910132" y="55294"/>
                </a:lnTo>
                <a:lnTo>
                  <a:pt x="3921336" y="44823"/>
                </a:lnTo>
                <a:close/>
              </a:path>
              <a:path w="3975100" h="1315084">
                <a:moveTo>
                  <a:pt x="3739165" y="34352"/>
                </a:moveTo>
                <a:lnTo>
                  <a:pt x="3734849" y="44823"/>
                </a:lnTo>
                <a:lnTo>
                  <a:pt x="3744325" y="44823"/>
                </a:lnTo>
                <a:lnTo>
                  <a:pt x="3739165" y="34352"/>
                </a:lnTo>
                <a:close/>
              </a:path>
              <a:path w="3975100" h="1315084">
                <a:moveTo>
                  <a:pt x="3757267" y="34352"/>
                </a:moveTo>
                <a:lnTo>
                  <a:pt x="3753801" y="34352"/>
                </a:lnTo>
                <a:lnTo>
                  <a:pt x="3749485" y="44823"/>
                </a:lnTo>
                <a:lnTo>
                  <a:pt x="3754116" y="44823"/>
                </a:lnTo>
                <a:lnTo>
                  <a:pt x="3757267" y="34352"/>
                </a:lnTo>
                <a:close/>
              </a:path>
              <a:path w="3975100" h="1315084">
                <a:moveTo>
                  <a:pt x="3778408" y="34352"/>
                </a:moveTo>
                <a:lnTo>
                  <a:pt x="3764640" y="34352"/>
                </a:lnTo>
                <a:lnTo>
                  <a:pt x="3755830" y="44823"/>
                </a:lnTo>
                <a:lnTo>
                  <a:pt x="3778827" y="44823"/>
                </a:lnTo>
                <a:lnTo>
                  <a:pt x="3778408" y="34352"/>
                </a:lnTo>
                <a:close/>
              </a:path>
              <a:path w="3975100" h="1315084">
                <a:moveTo>
                  <a:pt x="3807098" y="34352"/>
                </a:moveTo>
                <a:lnTo>
                  <a:pt x="3797540" y="34352"/>
                </a:lnTo>
                <a:lnTo>
                  <a:pt x="3796366" y="44823"/>
                </a:lnTo>
                <a:lnTo>
                  <a:pt x="3806470" y="44823"/>
                </a:lnTo>
                <a:lnTo>
                  <a:pt x="3807098" y="34352"/>
                </a:lnTo>
                <a:close/>
              </a:path>
              <a:path w="3975100" h="1315084">
                <a:moveTo>
                  <a:pt x="3873902" y="34352"/>
                </a:moveTo>
                <a:lnTo>
                  <a:pt x="3858844" y="34352"/>
                </a:lnTo>
                <a:lnTo>
                  <a:pt x="3862908" y="44823"/>
                </a:lnTo>
                <a:lnTo>
                  <a:pt x="3863955" y="44823"/>
                </a:lnTo>
                <a:lnTo>
                  <a:pt x="3873902" y="34352"/>
                </a:lnTo>
                <a:close/>
              </a:path>
              <a:path w="3975100" h="1315084">
                <a:moveTo>
                  <a:pt x="3891125" y="34352"/>
                </a:moveTo>
                <a:lnTo>
                  <a:pt x="3877006" y="34352"/>
                </a:lnTo>
                <a:lnTo>
                  <a:pt x="3871246" y="44823"/>
                </a:lnTo>
                <a:lnTo>
                  <a:pt x="3880067" y="44823"/>
                </a:lnTo>
                <a:lnTo>
                  <a:pt x="3891125" y="34352"/>
                </a:lnTo>
                <a:close/>
              </a:path>
              <a:path w="3975100" h="1315084">
                <a:moveTo>
                  <a:pt x="3926676" y="34352"/>
                </a:moveTo>
                <a:lnTo>
                  <a:pt x="3919451" y="44823"/>
                </a:lnTo>
                <a:lnTo>
                  <a:pt x="3925629" y="44823"/>
                </a:lnTo>
                <a:lnTo>
                  <a:pt x="3926676" y="34352"/>
                </a:lnTo>
                <a:close/>
              </a:path>
              <a:path w="3975100" h="1315084">
                <a:moveTo>
                  <a:pt x="3939031" y="34352"/>
                </a:moveTo>
                <a:lnTo>
                  <a:pt x="3929608" y="44823"/>
                </a:lnTo>
                <a:lnTo>
                  <a:pt x="3944057" y="44823"/>
                </a:lnTo>
                <a:lnTo>
                  <a:pt x="3939031" y="34352"/>
                </a:lnTo>
                <a:close/>
              </a:path>
              <a:path w="3975100" h="1315084">
                <a:moveTo>
                  <a:pt x="3773801" y="23881"/>
                </a:moveTo>
                <a:lnTo>
                  <a:pt x="3768880" y="34352"/>
                </a:lnTo>
                <a:lnTo>
                  <a:pt x="3777361" y="34352"/>
                </a:lnTo>
                <a:lnTo>
                  <a:pt x="3773801" y="23881"/>
                </a:lnTo>
                <a:close/>
              </a:path>
              <a:path w="3975100" h="1315084">
                <a:moveTo>
                  <a:pt x="3816941" y="23881"/>
                </a:moveTo>
                <a:lnTo>
                  <a:pt x="3807178" y="23881"/>
                </a:lnTo>
                <a:lnTo>
                  <a:pt x="3803748" y="34352"/>
                </a:lnTo>
                <a:lnTo>
                  <a:pt x="3811287" y="34352"/>
                </a:lnTo>
                <a:lnTo>
                  <a:pt x="3816941" y="23881"/>
                </a:lnTo>
                <a:close/>
              </a:path>
              <a:path w="3975100" h="1315084">
                <a:moveTo>
                  <a:pt x="3822700" y="23881"/>
                </a:moveTo>
                <a:lnTo>
                  <a:pt x="3818407" y="34352"/>
                </a:lnTo>
                <a:lnTo>
                  <a:pt x="3821548" y="34352"/>
                </a:lnTo>
                <a:lnTo>
                  <a:pt x="3822700" y="23881"/>
                </a:lnTo>
                <a:close/>
              </a:path>
              <a:path w="3975100" h="1315084">
                <a:moveTo>
                  <a:pt x="3905416" y="30583"/>
                </a:moveTo>
                <a:lnTo>
                  <a:pt x="3902174" y="34352"/>
                </a:lnTo>
                <a:lnTo>
                  <a:pt x="3905089" y="34352"/>
                </a:lnTo>
                <a:lnTo>
                  <a:pt x="3905416" y="30583"/>
                </a:lnTo>
                <a:close/>
              </a:path>
              <a:path w="3975100" h="1315084">
                <a:moveTo>
                  <a:pt x="3920812" y="23881"/>
                </a:moveTo>
                <a:lnTo>
                  <a:pt x="3911179" y="23881"/>
                </a:lnTo>
                <a:lnTo>
                  <a:pt x="3912435" y="34352"/>
                </a:lnTo>
                <a:lnTo>
                  <a:pt x="3914844" y="34352"/>
                </a:lnTo>
                <a:lnTo>
                  <a:pt x="3920812" y="23881"/>
                </a:lnTo>
                <a:close/>
              </a:path>
              <a:path w="3975100" h="1315084">
                <a:moveTo>
                  <a:pt x="3911179" y="23881"/>
                </a:moveTo>
                <a:lnTo>
                  <a:pt x="3905996" y="23881"/>
                </a:lnTo>
                <a:lnTo>
                  <a:pt x="3905416" y="30583"/>
                </a:lnTo>
                <a:lnTo>
                  <a:pt x="3911179" y="23881"/>
                </a:lnTo>
                <a:close/>
              </a:path>
              <a:path w="3975100" h="1315084">
                <a:moveTo>
                  <a:pt x="3823433" y="13411"/>
                </a:moveTo>
                <a:lnTo>
                  <a:pt x="3812543" y="23881"/>
                </a:lnTo>
                <a:lnTo>
                  <a:pt x="3821434" y="23881"/>
                </a:lnTo>
                <a:lnTo>
                  <a:pt x="3823433" y="13411"/>
                </a:lnTo>
                <a:close/>
              </a:path>
              <a:path w="3975100" h="1315084">
                <a:moveTo>
                  <a:pt x="3956475" y="13411"/>
                </a:moveTo>
                <a:lnTo>
                  <a:pt x="3938305" y="13411"/>
                </a:lnTo>
                <a:lnTo>
                  <a:pt x="3929948" y="23881"/>
                </a:lnTo>
                <a:lnTo>
                  <a:pt x="3949947" y="23881"/>
                </a:lnTo>
                <a:lnTo>
                  <a:pt x="3956475" y="13411"/>
                </a:lnTo>
                <a:close/>
              </a:path>
              <a:path w="3975100" h="1315084">
                <a:moveTo>
                  <a:pt x="3968455" y="0"/>
                </a:moveTo>
                <a:lnTo>
                  <a:pt x="3961976" y="3240"/>
                </a:lnTo>
                <a:lnTo>
                  <a:pt x="3962722" y="5173"/>
                </a:lnTo>
                <a:lnTo>
                  <a:pt x="3965156" y="7031"/>
                </a:lnTo>
                <a:lnTo>
                  <a:pt x="3963743" y="10041"/>
                </a:lnTo>
                <a:lnTo>
                  <a:pt x="3974737" y="6544"/>
                </a:lnTo>
                <a:lnTo>
                  <a:pt x="3972371" y="4701"/>
                </a:lnTo>
                <a:lnTo>
                  <a:pt x="3968219" y="4139"/>
                </a:lnTo>
                <a:lnTo>
                  <a:pt x="3965755" y="3144"/>
                </a:lnTo>
                <a:lnTo>
                  <a:pt x="3968455" y="0"/>
                </a:lnTo>
                <a:close/>
              </a:path>
              <a:path w="3975100" h="1315084">
                <a:moveTo>
                  <a:pt x="23004" y="1304648"/>
                </a:moveTo>
                <a:lnTo>
                  <a:pt x="16470" y="1307541"/>
                </a:lnTo>
                <a:lnTo>
                  <a:pt x="14565" y="1311457"/>
                </a:lnTo>
                <a:lnTo>
                  <a:pt x="23528" y="1314982"/>
                </a:lnTo>
                <a:lnTo>
                  <a:pt x="24944" y="1311919"/>
                </a:lnTo>
                <a:lnTo>
                  <a:pt x="19810" y="1311919"/>
                </a:lnTo>
                <a:lnTo>
                  <a:pt x="24219" y="1308500"/>
                </a:lnTo>
                <a:lnTo>
                  <a:pt x="28344" y="1306647"/>
                </a:lnTo>
                <a:lnTo>
                  <a:pt x="35159" y="1306647"/>
                </a:lnTo>
                <a:lnTo>
                  <a:pt x="33025" y="1306551"/>
                </a:lnTo>
                <a:lnTo>
                  <a:pt x="23004" y="1304648"/>
                </a:lnTo>
                <a:close/>
              </a:path>
              <a:path w="3975100" h="1315084">
                <a:moveTo>
                  <a:pt x="35159" y="1306647"/>
                </a:moveTo>
                <a:lnTo>
                  <a:pt x="28344" y="1306647"/>
                </a:lnTo>
                <a:lnTo>
                  <a:pt x="30020" y="1308235"/>
                </a:lnTo>
                <a:lnTo>
                  <a:pt x="35946" y="1314563"/>
                </a:lnTo>
                <a:lnTo>
                  <a:pt x="41045" y="1308348"/>
                </a:lnTo>
                <a:lnTo>
                  <a:pt x="34855" y="1307811"/>
                </a:lnTo>
                <a:lnTo>
                  <a:pt x="35159" y="1306647"/>
                </a:lnTo>
                <a:close/>
              </a:path>
              <a:path w="3975100" h="1315084">
                <a:moveTo>
                  <a:pt x="25622" y="1310452"/>
                </a:moveTo>
                <a:lnTo>
                  <a:pt x="19810" y="1311919"/>
                </a:lnTo>
                <a:lnTo>
                  <a:pt x="24944" y="1311919"/>
                </a:lnTo>
                <a:lnTo>
                  <a:pt x="25622" y="1310452"/>
                </a:lnTo>
                <a:close/>
              </a:path>
              <a:path w="3975100" h="1315084">
                <a:moveTo>
                  <a:pt x="35014" y="1301686"/>
                </a:moveTo>
                <a:lnTo>
                  <a:pt x="33025" y="1306551"/>
                </a:lnTo>
                <a:lnTo>
                  <a:pt x="35184" y="1306551"/>
                </a:lnTo>
                <a:lnTo>
                  <a:pt x="35493" y="1305369"/>
                </a:lnTo>
                <a:lnTo>
                  <a:pt x="37400" y="1302751"/>
                </a:lnTo>
                <a:lnTo>
                  <a:pt x="35014" y="1301686"/>
                </a:lnTo>
                <a:close/>
              </a:path>
              <a:path w="3975100" h="1315084">
                <a:moveTo>
                  <a:pt x="57504" y="1298352"/>
                </a:moveTo>
                <a:lnTo>
                  <a:pt x="50825" y="1298352"/>
                </a:lnTo>
                <a:lnTo>
                  <a:pt x="50490" y="1299748"/>
                </a:lnTo>
                <a:lnTo>
                  <a:pt x="50092" y="1300979"/>
                </a:lnTo>
                <a:lnTo>
                  <a:pt x="47747" y="1302270"/>
                </a:lnTo>
                <a:lnTo>
                  <a:pt x="43391" y="1303369"/>
                </a:lnTo>
                <a:lnTo>
                  <a:pt x="49056" y="1305172"/>
                </a:lnTo>
                <a:lnTo>
                  <a:pt x="42878" y="1307952"/>
                </a:lnTo>
                <a:lnTo>
                  <a:pt x="48951" y="1307323"/>
                </a:lnTo>
                <a:lnTo>
                  <a:pt x="51002" y="1305393"/>
                </a:lnTo>
                <a:lnTo>
                  <a:pt x="55577" y="1302968"/>
                </a:lnTo>
                <a:lnTo>
                  <a:pt x="51359" y="1302968"/>
                </a:lnTo>
                <a:lnTo>
                  <a:pt x="53016" y="1301402"/>
                </a:lnTo>
                <a:lnTo>
                  <a:pt x="57261" y="1298483"/>
                </a:lnTo>
                <a:lnTo>
                  <a:pt x="57504" y="1298352"/>
                </a:lnTo>
                <a:close/>
              </a:path>
              <a:path w="3975100" h="1315084">
                <a:moveTo>
                  <a:pt x="58747" y="1300967"/>
                </a:moveTo>
                <a:lnTo>
                  <a:pt x="54867" y="1301219"/>
                </a:lnTo>
                <a:lnTo>
                  <a:pt x="51359" y="1302968"/>
                </a:lnTo>
                <a:lnTo>
                  <a:pt x="55577" y="1302968"/>
                </a:lnTo>
                <a:lnTo>
                  <a:pt x="55863" y="1302816"/>
                </a:lnTo>
                <a:lnTo>
                  <a:pt x="58747" y="1300967"/>
                </a:lnTo>
                <a:close/>
              </a:path>
              <a:path w="3975100" h="1315084">
                <a:moveTo>
                  <a:pt x="46228" y="1296211"/>
                </a:moveTo>
                <a:lnTo>
                  <a:pt x="46134" y="1299648"/>
                </a:lnTo>
                <a:lnTo>
                  <a:pt x="50825" y="1298352"/>
                </a:lnTo>
                <a:lnTo>
                  <a:pt x="57504" y="1298352"/>
                </a:lnTo>
                <a:lnTo>
                  <a:pt x="58148" y="1298002"/>
                </a:lnTo>
                <a:lnTo>
                  <a:pt x="56605" y="1298002"/>
                </a:lnTo>
                <a:lnTo>
                  <a:pt x="46228" y="1296211"/>
                </a:lnTo>
                <a:close/>
              </a:path>
              <a:path w="3975100" h="1315084">
                <a:moveTo>
                  <a:pt x="61516" y="1296175"/>
                </a:moveTo>
                <a:lnTo>
                  <a:pt x="56605" y="1298002"/>
                </a:lnTo>
                <a:lnTo>
                  <a:pt x="58148" y="1298002"/>
                </a:lnTo>
                <a:lnTo>
                  <a:pt x="61516" y="1296175"/>
                </a:lnTo>
                <a:close/>
              </a:path>
            </a:pathLst>
          </a:custGeom>
          <a:solidFill>
            <a:srgbClr val="CDFC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86250" y="10231287"/>
            <a:ext cx="396720" cy="49946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grpSp>
        <p:nvGrpSpPr>
          <p:cNvPr id="51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52" name="직사각형 51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229" dirty="0"/>
              <a:t>이번 장 정리</a:t>
            </a:r>
            <a:endParaRPr spc="-355" dirty="0"/>
          </a:p>
        </p:txBody>
      </p:sp>
      <p:sp>
        <p:nvSpPr>
          <p:cNvPr id="3" name="object 3"/>
          <p:cNvSpPr txBox="1"/>
          <p:nvPr/>
        </p:nvSpPr>
        <p:spPr>
          <a:xfrm>
            <a:off x="1547461" y="2024195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3942" y="1960357"/>
            <a:ext cx="12176708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spc="-20" dirty="0" smtClean="0">
                <a:solidFill>
                  <a:schemeClr val="bg1"/>
                </a:solidFill>
                <a:latin typeface="Lucida Sans"/>
                <a:cs typeface="Lucida Sans"/>
              </a:rPr>
              <a:t>Typescript</a:t>
            </a:r>
            <a:r>
              <a:rPr lang="ko-KR" altLang="en-US" sz="2950" spc="-20" dirty="0" smtClean="0">
                <a:solidFill>
                  <a:schemeClr val="bg1"/>
                </a:solidFill>
                <a:latin typeface="Lucida Sans"/>
                <a:cs typeface="Lucida Sans"/>
              </a:rPr>
              <a:t>에서는 </a:t>
            </a:r>
            <a:r>
              <a:rPr lang="en-US" altLang="ko-KR" sz="2950" spc="-20" dirty="0" smtClean="0">
                <a:solidFill>
                  <a:schemeClr val="bg1"/>
                </a:solidFill>
                <a:latin typeface="Lucida Sans"/>
                <a:cs typeface="Lucida Sans"/>
              </a:rPr>
              <a:t>Model</a:t>
            </a:r>
            <a:r>
              <a:rPr lang="ko-KR" altLang="en-US" sz="2950" spc="-20" dirty="0" smtClean="0">
                <a:solidFill>
                  <a:schemeClr val="bg1"/>
                </a:solidFill>
                <a:latin typeface="Lucida Sans"/>
                <a:cs typeface="Lucida Sans"/>
              </a:rPr>
              <a:t>을 </a:t>
            </a:r>
            <a:r>
              <a:rPr lang="ko-KR" altLang="en-US" sz="2950" spc="-20" dirty="0">
                <a:solidFill>
                  <a:schemeClr val="bg1"/>
                </a:solidFill>
                <a:latin typeface="Lucida Sans"/>
                <a:cs typeface="Lucida Sans"/>
              </a:rPr>
              <a:t>정의하기 위해 클래스를 사용할 수 있다</a:t>
            </a:r>
            <a:r>
              <a:rPr lang="en-US" altLang="ko-KR" sz="2950" spc="-2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7461" y="2893278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3942" y="2766050"/>
            <a:ext cx="14680565" cy="1035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en-US" altLang="ko-KR" sz="2950" spc="-20" dirty="0">
                <a:solidFill>
                  <a:schemeClr val="bg1"/>
                </a:solidFill>
                <a:latin typeface="Lucida Sans"/>
                <a:cs typeface="Lucida Sans"/>
              </a:rPr>
              <a:t>Typescript </a:t>
            </a:r>
            <a:r>
              <a:rPr lang="ko-KR" altLang="en-US" sz="2950" spc="-60" dirty="0" smtClean="0">
                <a:solidFill>
                  <a:schemeClr val="bg1"/>
                </a:solidFill>
                <a:latin typeface="Lucida Sans"/>
                <a:cs typeface="Lucida Sans"/>
              </a:rPr>
              <a:t>는 </a:t>
            </a:r>
            <a:r>
              <a:rPr lang="ko-KR" altLang="en-US" sz="2950" spc="-60" dirty="0">
                <a:solidFill>
                  <a:schemeClr val="bg1"/>
                </a:solidFill>
                <a:latin typeface="Lucida Sans"/>
                <a:cs typeface="Lucida Sans"/>
              </a:rPr>
              <a:t>클래스 속성의 타입을 정의함으로써</a:t>
            </a:r>
            <a:r>
              <a:rPr lang="en-US" altLang="ko-KR" sz="2950" spc="-60" dirty="0">
                <a:solidFill>
                  <a:schemeClr val="bg1"/>
                </a:solidFill>
                <a:latin typeface="Lucida Sans"/>
                <a:cs typeface="Lucida Sans"/>
              </a:rPr>
              <a:t>,</a:t>
            </a:r>
            <a:r>
              <a:rPr lang="ko-KR" altLang="en-US" sz="2950" spc="-60" dirty="0">
                <a:solidFill>
                  <a:schemeClr val="bg1"/>
                </a:solidFill>
                <a:latin typeface="Lucida Sans"/>
                <a:cs typeface="Lucida Sans"/>
              </a:rPr>
              <a:t> 컴파일타임에 데이터 타입을 체크할 수 있게 해준다</a:t>
            </a:r>
            <a:r>
              <a:rPr lang="en-US" altLang="ko-KR" sz="2950" spc="-6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r>
              <a:rPr lang="ko-KR" altLang="en-US" sz="2950" spc="-60" dirty="0">
                <a:solidFill>
                  <a:schemeClr val="bg1"/>
                </a:solidFill>
                <a:latin typeface="Lucida Sans"/>
                <a:cs typeface="Lucida Sans"/>
              </a:rPr>
              <a:t> 이는 보다 더 나은 코드를 작성할 수 있게 해준다</a:t>
            </a:r>
            <a:r>
              <a:rPr lang="en-US" altLang="ko-KR" sz="2950" spc="-6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7461" y="4275435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13942" y="4148207"/>
            <a:ext cx="16062908" cy="517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en-US" altLang="ko-KR" sz="2950" spc="-160" dirty="0" smtClean="0">
                <a:solidFill>
                  <a:schemeClr val="bg1"/>
                </a:solidFill>
                <a:latin typeface="Lucida Sans"/>
                <a:cs typeface="Lucida Sans"/>
              </a:rPr>
              <a:t>Mock</a:t>
            </a:r>
            <a:r>
              <a:rPr lang="ko-KR" altLang="en-US" sz="2950" spc="-160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160" dirty="0">
                <a:solidFill>
                  <a:schemeClr val="bg1"/>
                </a:solidFill>
                <a:latin typeface="Lucida Sans"/>
                <a:cs typeface="Lucida Sans"/>
              </a:rPr>
              <a:t>데이터 파일을 모델과 </a:t>
            </a:r>
            <a:r>
              <a:rPr lang="en-US" altLang="ko-KR" sz="2950" spc="-160" dirty="0" smtClean="0">
                <a:solidFill>
                  <a:schemeClr val="bg1"/>
                </a:solidFill>
                <a:latin typeface="Lucida Sans"/>
                <a:cs typeface="Lucida Sans"/>
              </a:rPr>
              <a:t>Component</a:t>
            </a:r>
            <a:r>
              <a:rPr lang="ko-KR" altLang="en-US" sz="2950" spc="-160" dirty="0" smtClean="0">
                <a:solidFill>
                  <a:schemeClr val="bg1"/>
                </a:solidFill>
                <a:latin typeface="Lucida Sans"/>
                <a:cs typeface="Lucida Sans"/>
              </a:rPr>
              <a:t>와는 다르게  </a:t>
            </a:r>
            <a:r>
              <a:rPr lang="ko-KR" altLang="en-US" sz="2950" spc="-160" dirty="0">
                <a:solidFill>
                  <a:schemeClr val="bg1"/>
                </a:solidFill>
                <a:latin typeface="Lucida Sans"/>
                <a:cs typeface="Lucida Sans"/>
              </a:rPr>
              <a:t>별도의 파일로 분리해서 개발 시 활용한다</a:t>
            </a:r>
            <a:r>
              <a:rPr lang="en-US" altLang="ko-KR" sz="2950" spc="-16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Angular2</a:t>
            </a:r>
            <a:r>
              <a:rPr lang="ko-KR" altLang="en-US" dirty="0"/>
              <a:t>의 아키텍쳐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Component</a:t>
            </a:r>
            <a:r>
              <a:rPr lang="ko-KR" altLang="en-US" dirty="0"/>
              <a:t>를 이용한 </a:t>
            </a:r>
            <a:r>
              <a:rPr lang="en-US" altLang="ko-KR" dirty="0" smtClean="0"/>
              <a:t>Template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Service</a:t>
            </a:r>
            <a:r>
              <a:rPr lang="ko-KR" altLang="en-US" dirty="0" smtClean="0"/>
              <a:t> </a:t>
            </a:r>
            <a:r>
              <a:rPr lang="ko-KR" altLang="en-US" dirty="0"/>
              <a:t>로직 관리</a:t>
            </a:r>
            <a:endParaRPr lang="en-US" altLang="ko-KR" dirty="0"/>
          </a:p>
        </p:txBody>
      </p:sp>
      <p:pic>
        <p:nvPicPr>
          <p:cNvPr id="2050" name="Picture 2" descr="https://angular.io/resources/images/devguide/architecture/overview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695" y="2759075"/>
            <a:ext cx="15602707" cy="793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/>
          <p:cNvSpPr/>
          <p:nvPr/>
        </p:nvSpPr>
        <p:spPr>
          <a:xfrm>
            <a:off x="16261284" y="52356"/>
            <a:ext cx="1926642" cy="20941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9518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Property &amp; </a:t>
            </a:r>
            <a:r>
              <a:rPr lang="en-US" altLang="ko-KR" dirty="0" smtClean="0"/>
              <a:t>CSS class </a:t>
            </a:r>
            <a:r>
              <a:rPr lang="en-US" altLang="ko-KR" dirty="0"/>
              <a:t>Binding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Property Binding</a:t>
            </a:r>
          </a:p>
          <a:p>
            <a:r>
              <a:rPr lang="en-US" altLang="ko-KR" dirty="0" smtClean="0"/>
              <a:t>CSS style Binding</a:t>
            </a:r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430" dirty="0"/>
              <a:t>디자인 추가</a:t>
            </a:r>
            <a:endParaRPr spc="-350" dirty="0"/>
          </a:p>
        </p:txBody>
      </p:sp>
      <p:sp>
        <p:nvSpPr>
          <p:cNvPr id="3" name="object 3"/>
          <p:cNvSpPr/>
          <p:nvPr/>
        </p:nvSpPr>
        <p:spPr>
          <a:xfrm>
            <a:off x="2774786" y="3970796"/>
            <a:ext cx="1204151" cy="1225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74786" y="5541429"/>
            <a:ext cx="1204151" cy="1225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9691" y="2682875"/>
            <a:ext cx="1382156" cy="11413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10194" y="3674971"/>
            <a:ext cx="835233" cy="25481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78874" y="1876025"/>
            <a:ext cx="16108680" cy="29874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b="1" spc="-70" dirty="0">
                <a:solidFill>
                  <a:schemeClr val="bg1"/>
                </a:solidFill>
                <a:latin typeface="Arial Black"/>
                <a:cs typeface="Arial Black"/>
              </a:rPr>
              <a:t>디자이너로 부터 전달받은 </a:t>
            </a:r>
            <a:r>
              <a:rPr lang="en-US" altLang="ko-KR" sz="2950" b="1" spc="-70" dirty="0">
                <a:solidFill>
                  <a:schemeClr val="bg1"/>
                </a:solidFill>
                <a:latin typeface="Arial Black"/>
                <a:cs typeface="Arial Black"/>
              </a:rPr>
              <a:t>html </a:t>
            </a:r>
            <a:r>
              <a:rPr lang="ko-KR" altLang="en-US" sz="2950" b="1" spc="-70" dirty="0">
                <a:solidFill>
                  <a:schemeClr val="bg1"/>
                </a:solidFill>
                <a:latin typeface="Arial Black"/>
                <a:cs typeface="Arial Black"/>
              </a:rPr>
              <a:t>과 </a:t>
            </a:r>
            <a:r>
              <a:rPr lang="en-US" altLang="ko-KR" sz="2950" b="1" spc="-70" dirty="0">
                <a:solidFill>
                  <a:schemeClr val="bg1"/>
                </a:solidFill>
                <a:latin typeface="Arial Black"/>
                <a:cs typeface="Arial Black"/>
              </a:rPr>
              <a:t>CSS</a:t>
            </a:r>
            <a:r>
              <a:rPr lang="ko-KR" altLang="en-US" sz="2950" b="1" spc="-70" dirty="0">
                <a:solidFill>
                  <a:schemeClr val="bg1"/>
                </a:solidFill>
                <a:latin typeface="Arial Black"/>
                <a:cs typeface="Arial Black"/>
              </a:rPr>
              <a:t>를 </a:t>
            </a:r>
            <a:r>
              <a:rPr lang="en-US" altLang="ko-KR" sz="2950" b="1" spc="-70" dirty="0">
                <a:solidFill>
                  <a:schemeClr val="bg1"/>
                </a:solidFill>
                <a:latin typeface="Arial Black"/>
                <a:cs typeface="Arial Black"/>
              </a:rPr>
              <a:t>Angular</a:t>
            </a:r>
            <a:r>
              <a:rPr lang="ko-KR" altLang="en-US" sz="2950" b="1" spc="-70" dirty="0">
                <a:solidFill>
                  <a:schemeClr val="bg1"/>
                </a:solidFill>
                <a:latin typeface="Arial Black"/>
                <a:cs typeface="Arial Black"/>
              </a:rPr>
              <a:t>에 적용한다</a:t>
            </a:r>
            <a:r>
              <a:rPr lang="en-US" altLang="ko-KR" sz="2950" b="1" spc="-70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spcBef>
                <a:spcPts val="40"/>
              </a:spcBef>
            </a:pPr>
            <a:endParaRPr sz="42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457325"/>
            <a:r>
              <a:rPr sz="2950" b="1" spc="-254" dirty="0">
                <a:solidFill>
                  <a:schemeClr val="bg1"/>
                </a:solidFill>
                <a:latin typeface="Arial Black"/>
                <a:cs typeface="Arial Black"/>
              </a:rPr>
              <a:t>Raw </a:t>
            </a:r>
            <a:r>
              <a:rPr sz="2950" b="1" spc="-220" dirty="0">
                <a:solidFill>
                  <a:schemeClr val="bg1"/>
                </a:solidFill>
                <a:latin typeface="Arial Black"/>
                <a:cs typeface="Arial Black"/>
              </a:rPr>
              <a:t>HTML </a:t>
            </a:r>
            <a:r>
              <a:rPr sz="2950" b="1" spc="-400" dirty="0">
                <a:solidFill>
                  <a:schemeClr val="bg1"/>
                </a:solidFill>
                <a:latin typeface="Arial Black"/>
                <a:cs typeface="Arial Black"/>
              </a:rPr>
              <a:t>&amp; </a:t>
            </a:r>
            <a:r>
              <a:rPr sz="2950" b="1" spc="-465" dirty="0">
                <a:solidFill>
                  <a:schemeClr val="bg1"/>
                </a:solidFill>
                <a:latin typeface="Arial Black"/>
                <a:cs typeface="Arial Black"/>
              </a:rPr>
              <a:t>CSS </a:t>
            </a:r>
            <a:r>
              <a:rPr sz="2950" b="1" spc="-135" dirty="0">
                <a:solidFill>
                  <a:schemeClr val="bg1"/>
                </a:solidFill>
                <a:latin typeface="Arial Black"/>
                <a:cs typeface="Arial Black"/>
              </a:rPr>
              <a:t>From</a:t>
            </a:r>
            <a:r>
              <a:rPr sz="2950" b="1" spc="22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b="1" spc="-155" dirty="0">
                <a:solidFill>
                  <a:schemeClr val="bg1"/>
                </a:solidFill>
                <a:latin typeface="Arial Black"/>
                <a:cs typeface="Arial Black"/>
              </a:rPr>
              <a:t>Designer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30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378710"/>
            <a:r>
              <a:rPr sz="2950" b="1" spc="-100" dirty="0">
                <a:solidFill>
                  <a:schemeClr val="bg1"/>
                </a:solidFill>
                <a:latin typeface="Arial Black"/>
                <a:cs typeface="Arial Black"/>
              </a:rPr>
              <a:t>index.html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45294" y="5959475"/>
            <a:ext cx="160528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225" dirty="0">
                <a:solidFill>
                  <a:schemeClr val="bg1"/>
                </a:solidFill>
                <a:latin typeface="Arial Black"/>
                <a:cs typeface="Arial Black"/>
              </a:rPr>
              <a:t>style.css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507624" y="3879937"/>
            <a:ext cx="10743128" cy="68793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329620" y="3825875"/>
            <a:ext cx="11099138" cy="69945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 rot="21420000">
            <a:off x="1490074" y="9145570"/>
            <a:ext cx="528630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5"/>
              </a:lnSpc>
            </a:pPr>
            <a:r>
              <a:rPr lang="ko-KR" altLang="en-US" sz="3050" b="1" i="1" spc="-11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이미지와 수량을 후에 추가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935" dirty="0"/>
              <a:t>CSS</a:t>
            </a:r>
            <a:r>
              <a:rPr lang="ko-KR" altLang="en-US" spc="-935" dirty="0"/>
              <a:t> 이동</a:t>
            </a:r>
            <a:endParaRPr spc="-935" dirty="0"/>
          </a:p>
        </p:txBody>
      </p:sp>
      <p:sp>
        <p:nvSpPr>
          <p:cNvPr id="3" name="object 3"/>
          <p:cNvSpPr/>
          <p:nvPr/>
        </p:nvSpPr>
        <p:spPr>
          <a:xfrm>
            <a:off x="2774786" y="4690958"/>
            <a:ext cx="1204151" cy="1225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74786" y="6261591"/>
            <a:ext cx="1204151" cy="1225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49691" y="3403037"/>
            <a:ext cx="1382156" cy="11413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10194" y="4395133"/>
            <a:ext cx="835233" cy="25481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45296" y="5049268"/>
            <a:ext cx="206438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95" dirty="0">
                <a:solidFill>
                  <a:schemeClr val="bg1"/>
                </a:solidFill>
                <a:latin typeface="Arial Black"/>
                <a:cs typeface="Arial Black"/>
              </a:rPr>
              <a:t>ind</a:t>
            </a:r>
            <a:r>
              <a:rPr sz="2950" b="1" spc="-175" dirty="0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sz="2950" b="1" spc="-90" dirty="0">
                <a:solidFill>
                  <a:schemeClr val="bg1"/>
                </a:solidFill>
                <a:latin typeface="Arial Black"/>
                <a:cs typeface="Arial Black"/>
              </a:rPr>
              <a:t>x.html</a:t>
            </a:r>
            <a:endParaRPr sz="29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45294" y="6672256"/>
            <a:ext cx="160528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225" dirty="0">
                <a:solidFill>
                  <a:schemeClr val="bg1"/>
                </a:solidFill>
                <a:latin typeface="Arial Black"/>
                <a:cs typeface="Arial Black"/>
              </a:rPr>
              <a:t>style.css</a:t>
            </a:r>
            <a:endParaRPr sz="29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32161" y="3884700"/>
            <a:ext cx="931908" cy="942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973549" y="3088913"/>
            <a:ext cx="1026146" cy="848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992202" y="6578695"/>
            <a:ext cx="612775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05" dirty="0">
                <a:solidFill>
                  <a:schemeClr val="bg1"/>
                </a:solidFill>
                <a:latin typeface="Arial Black"/>
                <a:cs typeface="Arial Black"/>
              </a:rPr>
              <a:t>ap</a:t>
            </a:r>
            <a:r>
              <a:rPr sz="2450" b="1" spc="-70" dirty="0">
                <a:solidFill>
                  <a:schemeClr val="bg1"/>
                </a:solidFill>
                <a:latin typeface="Arial Black"/>
                <a:cs typeface="Arial Black"/>
              </a:rPr>
              <a:t>p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420863" y="3840134"/>
            <a:ext cx="552119" cy="29423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413276" y="6974206"/>
            <a:ext cx="125357" cy="3503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926401" y="6313946"/>
            <a:ext cx="1036617" cy="848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816426" y="7088789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442783" y="7453293"/>
            <a:ext cx="508555" cy="1287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448019" y="8439064"/>
            <a:ext cx="508555" cy="1287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528580" y="6678835"/>
            <a:ext cx="508535" cy="1287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0453252" y="9424835"/>
            <a:ext cx="508576" cy="1287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816426" y="9057316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816426" y="8073052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0816426" y="10041579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641396" y="7473240"/>
            <a:ext cx="4506655" cy="33630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05" dirty="0">
                <a:solidFill>
                  <a:schemeClr val="bg1"/>
                </a:solidFill>
                <a:latin typeface="Arial Black"/>
                <a:cs typeface="Arial Black"/>
              </a:rPr>
              <a:t>app.component.ts</a:t>
            </a:r>
            <a:endParaRPr sz="24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12700" marR="5080">
              <a:lnSpc>
                <a:spcPct val="263600"/>
              </a:lnSpc>
            </a:pPr>
            <a:r>
              <a:rPr sz="2450" b="1" spc="-105" dirty="0">
                <a:solidFill>
                  <a:schemeClr val="bg1"/>
                </a:solidFill>
                <a:latin typeface="Arial Black"/>
                <a:cs typeface="Arial Black"/>
              </a:rPr>
              <a:t>car-parts.component.ts  </a:t>
            </a:r>
            <a:endParaRPr lang="en-US" sz="2450" b="1" spc="-105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12700" marR="5080">
              <a:lnSpc>
                <a:spcPct val="263600"/>
              </a:lnSpc>
            </a:pPr>
            <a:r>
              <a:rPr sz="2450" b="1" spc="-365" dirty="0">
                <a:solidFill>
                  <a:schemeClr val="bg1"/>
                </a:solidFill>
                <a:latin typeface="Arial Black"/>
                <a:cs typeface="Arial Black"/>
              </a:rPr>
              <a:t>c</a:t>
            </a:r>
            <a:r>
              <a:rPr sz="2450" b="1" spc="-55" dirty="0">
                <a:solidFill>
                  <a:schemeClr val="bg1"/>
                </a:solidFill>
                <a:latin typeface="Arial Black"/>
                <a:cs typeface="Arial Black"/>
              </a:rPr>
              <a:t>ar</a:t>
            </a:r>
            <a:r>
              <a:rPr sz="2450" b="1" spc="-20" dirty="0">
                <a:solidFill>
                  <a:schemeClr val="bg1"/>
                </a:solidFill>
                <a:latin typeface="Arial Black"/>
                <a:cs typeface="Arial Black"/>
              </a:rPr>
              <a:t>-</a:t>
            </a:r>
            <a:r>
              <a:rPr sz="2450" b="1" spc="-70" dirty="0">
                <a:solidFill>
                  <a:schemeClr val="bg1"/>
                </a:solidFill>
                <a:latin typeface="Arial Black"/>
                <a:cs typeface="Arial Black"/>
              </a:rPr>
              <a:t>p</a:t>
            </a:r>
            <a:r>
              <a:rPr sz="2450" b="1" spc="-55" dirty="0">
                <a:solidFill>
                  <a:schemeClr val="bg1"/>
                </a:solidFill>
                <a:latin typeface="Arial Black"/>
                <a:cs typeface="Arial Black"/>
              </a:rPr>
              <a:t>ar</a:t>
            </a:r>
            <a:r>
              <a:rPr sz="2450" b="1" spc="-15" dirty="0">
                <a:solidFill>
                  <a:schemeClr val="bg1"/>
                </a:solidFill>
                <a:latin typeface="Arial Black"/>
                <a:cs typeface="Arial Black"/>
              </a:rPr>
              <a:t>t</a:t>
            </a:r>
            <a:r>
              <a:rPr sz="2450" b="1" spc="-270" dirty="0">
                <a:solidFill>
                  <a:schemeClr val="bg1"/>
                </a:solidFill>
                <a:latin typeface="Arial Black"/>
                <a:cs typeface="Arial Black"/>
              </a:rPr>
              <a:t>s</a:t>
            </a:r>
            <a:r>
              <a:rPr sz="2450" b="1" spc="-114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r>
              <a:rPr sz="2450" b="1" spc="-365" dirty="0">
                <a:solidFill>
                  <a:schemeClr val="bg1"/>
                </a:solidFill>
                <a:latin typeface="Arial Black"/>
                <a:cs typeface="Arial Black"/>
              </a:rPr>
              <a:t>c</a:t>
            </a:r>
            <a:r>
              <a:rPr sz="2450" b="1" spc="-110" dirty="0">
                <a:solidFill>
                  <a:schemeClr val="bg1"/>
                </a:solidFill>
                <a:latin typeface="Arial Black"/>
                <a:cs typeface="Arial Black"/>
              </a:rPr>
              <a:t>o</a:t>
            </a:r>
            <a:r>
              <a:rPr sz="2450" b="1" spc="-25" dirty="0">
                <a:solidFill>
                  <a:schemeClr val="bg1"/>
                </a:solidFill>
                <a:latin typeface="Arial Black"/>
                <a:cs typeface="Arial Black"/>
              </a:rPr>
              <a:t>m</a:t>
            </a:r>
            <a:r>
              <a:rPr sz="2450" b="1" spc="-70" dirty="0">
                <a:solidFill>
                  <a:schemeClr val="bg1"/>
                </a:solidFill>
                <a:latin typeface="Arial Black"/>
                <a:cs typeface="Arial Black"/>
              </a:rPr>
              <a:t>p</a:t>
            </a:r>
            <a:r>
              <a:rPr sz="2450" b="1" spc="-110" dirty="0">
                <a:solidFill>
                  <a:schemeClr val="bg1"/>
                </a:solidFill>
                <a:latin typeface="Arial Black"/>
                <a:cs typeface="Arial Black"/>
              </a:rPr>
              <a:t>o</a:t>
            </a:r>
            <a:r>
              <a:rPr sz="2450" b="1" spc="-10" dirty="0">
                <a:solidFill>
                  <a:schemeClr val="bg1"/>
                </a:solidFill>
                <a:latin typeface="Arial Black"/>
                <a:cs typeface="Arial Black"/>
              </a:rPr>
              <a:t>n</a:t>
            </a:r>
            <a:r>
              <a:rPr sz="2450" b="1" spc="-175" dirty="0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sz="2450" b="1" spc="-10" dirty="0">
                <a:solidFill>
                  <a:schemeClr val="bg1"/>
                </a:solidFill>
                <a:latin typeface="Arial Black"/>
                <a:cs typeface="Arial Black"/>
              </a:rPr>
              <a:t>n</a:t>
            </a:r>
            <a:r>
              <a:rPr sz="2450" b="1" spc="-15" dirty="0">
                <a:solidFill>
                  <a:schemeClr val="bg1"/>
                </a:solidFill>
                <a:latin typeface="Arial Black"/>
                <a:cs typeface="Arial Black"/>
              </a:rPr>
              <a:t>t</a:t>
            </a:r>
            <a:r>
              <a:rPr sz="2450" b="1" spc="-114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r>
              <a:rPr sz="2450" b="1" spc="-25" dirty="0">
                <a:solidFill>
                  <a:schemeClr val="bg1"/>
                </a:solidFill>
                <a:latin typeface="Arial Black"/>
                <a:cs typeface="Arial Black"/>
              </a:rPr>
              <a:t>html  </a:t>
            </a:r>
            <a:r>
              <a:rPr sz="2450" b="1" spc="-130" dirty="0">
                <a:solidFill>
                  <a:schemeClr val="bg1"/>
                </a:solidFill>
                <a:latin typeface="Arial Black"/>
                <a:cs typeface="Arial Black"/>
              </a:rPr>
              <a:t>car-parts.component.css</a:t>
            </a:r>
            <a:endParaRPr sz="24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458489" y="10410602"/>
            <a:ext cx="508555" cy="1287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992202" y="5091828"/>
            <a:ext cx="499745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300" dirty="0">
                <a:solidFill>
                  <a:schemeClr val="bg1"/>
                </a:solidFill>
                <a:latin typeface="Arial Black"/>
                <a:cs typeface="Arial Black"/>
              </a:rPr>
              <a:t>css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9926401" y="4837550"/>
            <a:ext cx="1036617" cy="848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528580" y="4362539"/>
            <a:ext cx="508535" cy="1287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732659" y="5591452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359016" y="5524116"/>
            <a:ext cx="508555" cy="559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557630" y="5824791"/>
            <a:ext cx="1341755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80" dirty="0">
                <a:solidFill>
                  <a:schemeClr val="bg1"/>
                </a:solidFill>
                <a:latin typeface="Arial Black"/>
                <a:cs typeface="Arial Black"/>
              </a:rPr>
              <a:t>style.css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795970" y="5744654"/>
            <a:ext cx="4415894" cy="11461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84636" y="1813199"/>
            <a:ext cx="16046450" cy="29107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전체화면에 적용되는 </a:t>
            </a:r>
            <a:r>
              <a:rPr lang="en-US" altLang="ko-KR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CS</a:t>
            </a:r>
            <a:r>
              <a:rPr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S</a:t>
            </a:r>
            <a:r>
              <a:rPr lang="ko-KR" altLang="en-US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는 공통 폴더에 추가하고 특정 컴포넌트에만 적용되는 </a:t>
            </a:r>
            <a:r>
              <a:rPr lang="en-US" altLang="ko-KR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CSS</a:t>
            </a:r>
            <a:r>
              <a:rPr lang="ko-KR" altLang="en-US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는 해당 컴포넌트 폴더의 </a:t>
            </a:r>
            <a:r>
              <a:rPr lang="en-US" altLang="ko-KR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CSS</a:t>
            </a:r>
            <a:r>
              <a:rPr lang="ko-KR" altLang="en-US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에 추가한다</a:t>
            </a:r>
            <a:r>
              <a:rPr lang="en-US" altLang="ko-KR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</a:p>
          <a:p>
            <a:pPr marL="12700" marR="5080">
              <a:lnSpc>
                <a:spcPct val="114100"/>
              </a:lnSpc>
            </a:pPr>
            <a:endParaRPr sz="2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spcBef>
                <a:spcPts val="55"/>
              </a:spcBef>
            </a:pPr>
            <a:endParaRPr sz="31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551305"/>
            <a:r>
              <a:rPr sz="2950" b="1" spc="-254" dirty="0">
                <a:solidFill>
                  <a:schemeClr val="bg1"/>
                </a:solidFill>
                <a:latin typeface="Arial Black"/>
                <a:cs typeface="Arial Black"/>
              </a:rPr>
              <a:t>Raw </a:t>
            </a:r>
            <a:r>
              <a:rPr sz="2950" b="1" spc="-220" dirty="0">
                <a:solidFill>
                  <a:schemeClr val="bg1"/>
                </a:solidFill>
                <a:latin typeface="Arial Black"/>
                <a:cs typeface="Arial Black"/>
              </a:rPr>
              <a:t>HTML </a:t>
            </a:r>
            <a:r>
              <a:rPr sz="2950" b="1" spc="-400" dirty="0">
                <a:solidFill>
                  <a:schemeClr val="bg1"/>
                </a:solidFill>
                <a:latin typeface="Arial Black"/>
                <a:cs typeface="Arial Black"/>
              </a:rPr>
              <a:t>&amp; </a:t>
            </a:r>
            <a:r>
              <a:rPr sz="2950" b="1" spc="-465" dirty="0">
                <a:solidFill>
                  <a:schemeClr val="bg1"/>
                </a:solidFill>
                <a:latin typeface="Arial Black"/>
                <a:cs typeface="Arial Black"/>
              </a:rPr>
              <a:t>CSS </a:t>
            </a:r>
            <a:r>
              <a:rPr sz="2950" b="1" spc="-135" dirty="0">
                <a:solidFill>
                  <a:schemeClr val="bg1"/>
                </a:solidFill>
                <a:latin typeface="Arial Black"/>
                <a:cs typeface="Arial Black"/>
              </a:rPr>
              <a:t>From</a:t>
            </a:r>
            <a:r>
              <a:rPr sz="2950" b="1" spc="22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b="1" spc="-155" dirty="0">
                <a:solidFill>
                  <a:schemeClr val="bg1"/>
                </a:solidFill>
                <a:latin typeface="Arial Black"/>
                <a:cs typeface="Arial Black"/>
              </a:rPr>
              <a:t>Designer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9226550">
              <a:spcBef>
                <a:spcPts val="254"/>
              </a:spcBef>
            </a:pPr>
            <a:r>
              <a:rPr sz="2450" b="1" spc="-80" dirty="0">
                <a:solidFill>
                  <a:schemeClr val="bg1"/>
                </a:solidFill>
                <a:latin typeface="Arial Black"/>
                <a:cs typeface="Arial Black"/>
              </a:rPr>
              <a:t>index.html</a:t>
            </a:r>
            <a:endParaRPr sz="24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856839" y="7177258"/>
            <a:ext cx="4435703" cy="33924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445" dirty="0"/>
              <a:t>HTML</a:t>
            </a:r>
            <a:r>
              <a:rPr lang="ko-KR" altLang="en-US" spc="-445" dirty="0"/>
              <a:t> 분리</a:t>
            </a:r>
            <a:endParaRPr spc="-445" dirty="0"/>
          </a:p>
        </p:txBody>
      </p:sp>
      <p:sp>
        <p:nvSpPr>
          <p:cNvPr id="3" name="object 3"/>
          <p:cNvSpPr/>
          <p:nvPr/>
        </p:nvSpPr>
        <p:spPr>
          <a:xfrm>
            <a:off x="2774786" y="4690958"/>
            <a:ext cx="1204151" cy="1225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2774786" y="6261591"/>
            <a:ext cx="1204151" cy="1225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49691" y="3403037"/>
            <a:ext cx="1382156" cy="11413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23858" y="3729937"/>
            <a:ext cx="596074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254" dirty="0">
                <a:solidFill>
                  <a:schemeClr val="bg1"/>
                </a:solidFill>
                <a:latin typeface="Arial Black"/>
                <a:cs typeface="Arial Black"/>
              </a:rPr>
              <a:t>Raw </a:t>
            </a:r>
            <a:r>
              <a:rPr sz="2950" b="1" spc="-220" dirty="0">
                <a:solidFill>
                  <a:schemeClr val="bg1"/>
                </a:solidFill>
                <a:latin typeface="Arial Black"/>
                <a:cs typeface="Arial Black"/>
              </a:rPr>
              <a:t>HTML </a:t>
            </a:r>
            <a:r>
              <a:rPr sz="2950" b="1" spc="-400" dirty="0">
                <a:solidFill>
                  <a:schemeClr val="bg1"/>
                </a:solidFill>
                <a:latin typeface="Arial Black"/>
                <a:cs typeface="Arial Black"/>
              </a:rPr>
              <a:t>&amp; </a:t>
            </a:r>
            <a:r>
              <a:rPr sz="2950" b="1" spc="-465" dirty="0">
                <a:solidFill>
                  <a:schemeClr val="bg1"/>
                </a:solidFill>
                <a:latin typeface="Arial Black"/>
                <a:cs typeface="Arial Black"/>
              </a:rPr>
              <a:t>CSS </a:t>
            </a:r>
            <a:r>
              <a:rPr sz="2950" b="1" spc="-135" dirty="0">
                <a:solidFill>
                  <a:schemeClr val="bg1"/>
                </a:solidFill>
                <a:latin typeface="Arial Black"/>
                <a:cs typeface="Arial Black"/>
              </a:rPr>
              <a:t>From</a:t>
            </a:r>
            <a:r>
              <a:rPr sz="2950" b="1" spc="21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b="1" spc="-155" dirty="0">
                <a:solidFill>
                  <a:schemeClr val="bg1"/>
                </a:solidFill>
                <a:latin typeface="Arial Black"/>
                <a:cs typeface="Arial Black"/>
              </a:rPr>
              <a:t>Designer</a:t>
            </a:r>
            <a:endParaRPr sz="29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10194" y="4395133"/>
            <a:ext cx="835233" cy="254817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45296" y="5049268"/>
            <a:ext cx="206438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95" dirty="0">
                <a:solidFill>
                  <a:schemeClr val="bg1"/>
                </a:solidFill>
                <a:latin typeface="Arial Black"/>
                <a:cs typeface="Arial Black"/>
              </a:rPr>
              <a:t>ind</a:t>
            </a:r>
            <a:r>
              <a:rPr sz="2950" b="1" spc="-175" dirty="0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sz="2950" b="1" spc="-90" dirty="0">
                <a:solidFill>
                  <a:schemeClr val="bg1"/>
                </a:solidFill>
                <a:latin typeface="Arial Black"/>
                <a:cs typeface="Arial Black"/>
              </a:rPr>
              <a:t>x.html</a:t>
            </a:r>
            <a:endParaRPr sz="29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45294" y="6672256"/>
            <a:ext cx="160528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225" dirty="0">
                <a:solidFill>
                  <a:schemeClr val="bg1"/>
                </a:solidFill>
                <a:latin typeface="Arial Black"/>
                <a:cs typeface="Arial Black"/>
              </a:rPr>
              <a:t>style.css</a:t>
            </a:r>
            <a:endParaRPr sz="29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699015" y="4212274"/>
            <a:ext cx="172466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75" dirty="0">
                <a:solidFill>
                  <a:schemeClr val="bg1"/>
                </a:solidFill>
                <a:latin typeface="Arial Black"/>
                <a:cs typeface="Arial Black"/>
              </a:rPr>
              <a:t>ind</a:t>
            </a:r>
            <a:r>
              <a:rPr sz="2450" b="1" spc="-140" dirty="0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sz="2450" b="1" spc="-70" dirty="0">
                <a:solidFill>
                  <a:schemeClr val="bg1"/>
                </a:solidFill>
                <a:latin typeface="Arial Black"/>
                <a:cs typeface="Arial Black"/>
              </a:rPr>
              <a:t>x.html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832161" y="3884700"/>
            <a:ext cx="931908" cy="942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973549" y="3088913"/>
            <a:ext cx="1026146" cy="848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992202" y="6578695"/>
            <a:ext cx="612775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05" dirty="0">
                <a:solidFill>
                  <a:schemeClr val="bg1"/>
                </a:solidFill>
                <a:latin typeface="Arial Black"/>
                <a:cs typeface="Arial Black"/>
              </a:rPr>
              <a:t>ap</a:t>
            </a:r>
            <a:r>
              <a:rPr sz="2450" b="1" spc="-70" dirty="0">
                <a:solidFill>
                  <a:schemeClr val="bg1"/>
                </a:solidFill>
                <a:latin typeface="Arial Black"/>
                <a:cs typeface="Arial Black"/>
              </a:rPr>
              <a:t>p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420863" y="3840134"/>
            <a:ext cx="552119" cy="294231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13276" y="6974206"/>
            <a:ext cx="125357" cy="35033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926401" y="6313946"/>
            <a:ext cx="1036617" cy="848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0816426" y="7088789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0442783" y="7453293"/>
            <a:ext cx="508555" cy="1287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41397" y="7322127"/>
            <a:ext cx="2877185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05" dirty="0">
                <a:solidFill>
                  <a:schemeClr val="bg1"/>
                </a:solidFill>
                <a:latin typeface="Arial Black"/>
                <a:cs typeface="Arial Black"/>
              </a:rPr>
              <a:t>app.component.ts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448019" y="8439064"/>
            <a:ext cx="508555" cy="1287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528580" y="6678835"/>
            <a:ext cx="508535" cy="1287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641395" y="9290653"/>
            <a:ext cx="416306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365" dirty="0">
                <a:solidFill>
                  <a:schemeClr val="bg1"/>
                </a:solidFill>
                <a:latin typeface="Arial Black"/>
                <a:cs typeface="Arial Black"/>
              </a:rPr>
              <a:t>c</a:t>
            </a:r>
            <a:r>
              <a:rPr sz="2450" b="1" spc="-55" dirty="0">
                <a:solidFill>
                  <a:schemeClr val="bg1"/>
                </a:solidFill>
                <a:latin typeface="Arial Black"/>
                <a:cs typeface="Arial Black"/>
              </a:rPr>
              <a:t>ar</a:t>
            </a:r>
            <a:r>
              <a:rPr sz="2450" b="1" spc="-20" dirty="0">
                <a:solidFill>
                  <a:schemeClr val="bg1"/>
                </a:solidFill>
                <a:latin typeface="Arial Black"/>
                <a:cs typeface="Arial Black"/>
              </a:rPr>
              <a:t>-</a:t>
            </a:r>
            <a:r>
              <a:rPr sz="2450" b="1" spc="-70" dirty="0">
                <a:solidFill>
                  <a:schemeClr val="bg1"/>
                </a:solidFill>
                <a:latin typeface="Arial Black"/>
                <a:cs typeface="Arial Black"/>
              </a:rPr>
              <a:t>p</a:t>
            </a:r>
            <a:r>
              <a:rPr sz="2450" b="1" spc="-55" dirty="0">
                <a:solidFill>
                  <a:schemeClr val="bg1"/>
                </a:solidFill>
                <a:latin typeface="Arial Black"/>
                <a:cs typeface="Arial Black"/>
              </a:rPr>
              <a:t>ar</a:t>
            </a:r>
            <a:r>
              <a:rPr sz="2450" b="1" spc="-15" dirty="0">
                <a:solidFill>
                  <a:schemeClr val="bg1"/>
                </a:solidFill>
                <a:latin typeface="Arial Black"/>
                <a:cs typeface="Arial Black"/>
              </a:rPr>
              <a:t>t</a:t>
            </a:r>
            <a:r>
              <a:rPr sz="2450" b="1" spc="-270" dirty="0">
                <a:solidFill>
                  <a:schemeClr val="bg1"/>
                </a:solidFill>
                <a:latin typeface="Arial Black"/>
                <a:cs typeface="Arial Black"/>
              </a:rPr>
              <a:t>s</a:t>
            </a:r>
            <a:r>
              <a:rPr sz="2450" b="1" spc="-114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r>
              <a:rPr sz="2450" b="1" spc="-365" dirty="0">
                <a:solidFill>
                  <a:schemeClr val="bg1"/>
                </a:solidFill>
                <a:latin typeface="Arial Black"/>
                <a:cs typeface="Arial Black"/>
              </a:rPr>
              <a:t>c</a:t>
            </a:r>
            <a:r>
              <a:rPr sz="2450" b="1" spc="-110" dirty="0">
                <a:solidFill>
                  <a:schemeClr val="bg1"/>
                </a:solidFill>
                <a:latin typeface="Arial Black"/>
                <a:cs typeface="Arial Black"/>
              </a:rPr>
              <a:t>o</a:t>
            </a:r>
            <a:r>
              <a:rPr sz="2450" b="1" spc="-25" dirty="0">
                <a:solidFill>
                  <a:schemeClr val="bg1"/>
                </a:solidFill>
                <a:latin typeface="Arial Black"/>
                <a:cs typeface="Arial Black"/>
              </a:rPr>
              <a:t>m</a:t>
            </a:r>
            <a:r>
              <a:rPr sz="2450" b="1" spc="-70" dirty="0">
                <a:solidFill>
                  <a:schemeClr val="bg1"/>
                </a:solidFill>
                <a:latin typeface="Arial Black"/>
                <a:cs typeface="Arial Black"/>
              </a:rPr>
              <a:t>p</a:t>
            </a:r>
            <a:r>
              <a:rPr sz="2450" b="1" spc="-110" dirty="0">
                <a:solidFill>
                  <a:schemeClr val="bg1"/>
                </a:solidFill>
                <a:latin typeface="Arial Black"/>
                <a:cs typeface="Arial Black"/>
              </a:rPr>
              <a:t>o</a:t>
            </a:r>
            <a:r>
              <a:rPr sz="2450" b="1" spc="-10" dirty="0">
                <a:solidFill>
                  <a:schemeClr val="bg1"/>
                </a:solidFill>
                <a:latin typeface="Arial Black"/>
                <a:cs typeface="Arial Black"/>
              </a:rPr>
              <a:t>n</a:t>
            </a:r>
            <a:r>
              <a:rPr sz="2450" b="1" spc="-175" dirty="0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sz="2450" b="1" spc="-10" dirty="0">
                <a:solidFill>
                  <a:schemeClr val="bg1"/>
                </a:solidFill>
                <a:latin typeface="Arial Black"/>
                <a:cs typeface="Arial Black"/>
              </a:rPr>
              <a:t>n</a:t>
            </a:r>
            <a:r>
              <a:rPr sz="2450" b="1" spc="-15" dirty="0">
                <a:solidFill>
                  <a:schemeClr val="bg1"/>
                </a:solidFill>
                <a:latin typeface="Arial Black"/>
                <a:cs typeface="Arial Black"/>
              </a:rPr>
              <a:t>t</a:t>
            </a:r>
            <a:r>
              <a:rPr sz="2450" b="1" spc="-114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r>
              <a:rPr sz="2450" b="1" spc="-30" dirty="0">
                <a:solidFill>
                  <a:schemeClr val="bg1"/>
                </a:solidFill>
                <a:latin typeface="Arial Black"/>
                <a:cs typeface="Arial Black"/>
              </a:rPr>
              <a:t>html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641395" y="10274917"/>
            <a:ext cx="389001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30" dirty="0">
                <a:solidFill>
                  <a:schemeClr val="bg1"/>
                </a:solidFill>
                <a:latin typeface="Arial Black"/>
                <a:cs typeface="Arial Black"/>
              </a:rPr>
              <a:t>car-parts.component.css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453252" y="9424835"/>
            <a:ext cx="508576" cy="1287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816426" y="9057316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0816426" y="8073052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0816426" y="10041579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641395" y="8306391"/>
            <a:ext cx="4163060" cy="3917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365" dirty="0">
                <a:solidFill>
                  <a:schemeClr val="bg1"/>
                </a:solidFill>
                <a:latin typeface="Arial Black"/>
                <a:cs typeface="Arial Black"/>
              </a:rPr>
              <a:t>c</a:t>
            </a:r>
            <a:r>
              <a:rPr sz="2450" b="1" spc="-55" dirty="0">
                <a:solidFill>
                  <a:schemeClr val="bg1"/>
                </a:solidFill>
                <a:latin typeface="Arial Black"/>
                <a:cs typeface="Arial Black"/>
              </a:rPr>
              <a:t>ar</a:t>
            </a:r>
            <a:r>
              <a:rPr sz="2450" b="1" spc="-20" dirty="0">
                <a:solidFill>
                  <a:schemeClr val="bg1"/>
                </a:solidFill>
                <a:latin typeface="Arial Black"/>
                <a:cs typeface="Arial Black"/>
              </a:rPr>
              <a:t>-</a:t>
            </a:r>
            <a:r>
              <a:rPr sz="2450" b="1" spc="-70" dirty="0">
                <a:solidFill>
                  <a:schemeClr val="bg1"/>
                </a:solidFill>
                <a:latin typeface="Arial Black"/>
                <a:cs typeface="Arial Black"/>
              </a:rPr>
              <a:t>p</a:t>
            </a:r>
            <a:r>
              <a:rPr sz="2450" b="1" spc="-55" dirty="0">
                <a:solidFill>
                  <a:schemeClr val="bg1"/>
                </a:solidFill>
                <a:latin typeface="Arial Black"/>
                <a:cs typeface="Arial Black"/>
              </a:rPr>
              <a:t>ar</a:t>
            </a:r>
            <a:r>
              <a:rPr sz="2450" b="1" spc="-15" dirty="0">
                <a:solidFill>
                  <a:schemeClr val="bg1"/>
                </a:solidFill>
                <a:latin typeface="Arial Black"/>
                <a:cs typeface="Arial Black"/>
              </a:rPr>
              <a:t>t</a:t>
            </a:r>
            <a:r>
              <a:rPr sz="2450" b="1" spc="-275" dirty="0">
                <a:solidFill>
                  <a:schemeClr val="bg1"/>
                </a:solidFill>
                <a:latin typeface="Arial Black"/>
                <a:cs typeface="Arial Black"/>
              </a:rPr>
              <a:t>s</a:t>
            </a:r>
            <a:r>
              <a:rPr sz="2450" b="1" spc="-105" dirty="0">
                <a:solidFill>
                  <a:schemeClr val="bg1"/>
                </a:solidFill>
                <a:latin typeface="Arial Black"/>
                <a:cs typeface="Arial Black"/>
              </a:rPr>
              <a:t>.component.ts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458489" y="10410602"/>
            <a:ext cx="508555" cy="1287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992202" y="5091828"/>
            <a:ext cx="499745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300" dirty="0">
                <a:solidFill>
                  <a:schemeClr val="bg1"/>
                </a:solidFill>
                <a:latin typeface="Arial Black"/>
                <a:cs typeface="Arial Black"/>
              </a:rPr>
              <a:t>css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9926401" y="4837550"/>
            <a:ext cx="1036617" cy="848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528580" y="4362539"/>
            <a:ext cx="508535" cy="12879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10732659" y="5591452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0359016" y="5524116"/>
            <a:ext cx="508555" cy="5592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1557630" y="5824791"/>
            <a:ext cx="1341755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80" dirty="0">
                <a:solidFill>
                  <a:schemeClr val="bg1"/>
                </a:solidFill>
                <a:latin typeface="Arial Black"/>
                <a:cs typeface="Arial Black"/>
              </a:rPr>
              <a:t>style.css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484636" y="1876590"/>
            <a:ext cx="6456045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225" dirty="0">
                <a:solidFill>
                  <a:schemeClr val="bg1"/>
                </a:solidFill>
                <a:latin typeface="Arial Black"/>
                <a:cs typeface="Arial Black"/>
              </a:rPr>
              <a:t>HTML </a:t>
            </a:r>
            <a:r>
              <a:rPr lang="ko-KR" altLang="en-US" sz="2950" b="1" spc="-225" dirty="0">
                <a:solidFill>
                  <a:schemeClr val="bg1"/>
                </a:solidFill>
                <a:latin typeface="Arial Black"/>
                <a:cs typeface="Arial Black"/>
              </a:rPr>
              <a:t>파일도 분리해서 추가한다</a:t>
            </a:r>
            <a:r>
              <a:rPr lang="en-US" altLang="ko-KR" sz="2950" b="1" spc="-22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106203" y="4094672"/>
            <a:ext cx="3189593" cy="116308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174327" y="5371082"/>
            <a:ext cx="4000333" cy="42173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95107" y="538619"/>
            <a:ext cx="6242050" cy="92456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50" dirty="0"/>
              <a:t>현재까지의 앱</a:t>
            </a:r>
            <a:endParaRPr spc="-290" dirty="0"/>
          </a:p>
        </p:txBody>
      </p:sp>
      <p:sp>
        <p:nvSpPr>
          <p:cNvPr id="5" name="object 5"/>
          <p:cNvSpPr/>
          <p:nvPr/>
        </p:nvSpPr>
        <p:spPr>
          <a:xfrm>
            <a:off x="1602045" y="2112255"/>
            <a:ext cx="15674915" cy="9078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4040" y="1997075"/>
            <a:ext cx="16030925" cy="91934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 rot="21420000">
            <a:off x="12439849" y="565919"/>
            <a:ext cx="4240651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95"/>
              </a:lnSpc>
            </a:pPr>
            <a:r>
              <a:rPr lang="ko-KR" altLang="en-US" sz="3050" b="1" i="1" spc="-24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이미지와 버튼을 추가한다</a:t>
            </a:r>
            <a:r>
              <a:rPr lang="en-US" altLang="ko-KR" sz="3050" b="1" i="1" spc="-24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.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8" name="그룹 45"/>
          <p:cNvGrpSpPr/>
          <p:nvPr/>
        </p:nvGrpSpPr>
        <p:grpSpPr>
          <a:xfrm>
            <a:off x="1484636" y="1539875"/>
            <a:ext cx="17134826" cy="87658"/>
            <a:chOff x="1352600" y="1497929"/>
            <a:chExt cx="3240360" cy="130871"/>
          </a:xfrm>
        </p:grpSpPr>
        <p:sp>
          <p:nvSpPr>
            <p:cNvPr id="9" name="직사각형 8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430" dirty="0" smtClean="0"/>
              <a:t>Data Binding : </a:t>
            </a:r>
            <a:endParaRPr spc="-430" dirty="0"/>
          </a:p>
        </p:txBody>
      </p:sp>
      <p:sp>
        <p:nvSpPr>
          <p:cNvPr id="3" name="object 3"/>
          <p:cNvSpPr/>
          <p:nvPr/>
        </p:nvSpPr>
        <p:spPr>
          <a:xfrm>
            <a:off x="1556867" y="3390576"/>
            <a:ext cx="1214622" cy="1225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484636" y="1813199"/>
            <a:ext cx="16077565" cy="517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en-US" altLang="ko-KR" sz="2950" b="1" spc="-85" dirty="0" smtClean="0">
                <a:solidFill>
                  <a:schemeClr val="bg1"/>
                </a:solidFill>
                <a:latin typeface="Arial Black"/>
                <a:cs typeface="Arial Black"/>
              </a:rPr>
              <a:t>angular</a:t>
            </a:r>
            <a:r>
              <a:rPr lang="ko-KR" altLang="en-US" sz="2950" b="1" spc="-85" dirty="0" smtClean="0">
                <a:solidFill>
                  <a:schemeClr val="bg1"/>
                </a:solidFill>
                <a:latin typeface="Arial Black"/>
                <a:cs typeface="Arial Black"/>
              </a:rPr>
              <a:t>와 </a:t>
            </a:r>
            <a:r>
              <a:rPr lang="ko-KR" altLang="en-US"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같은 자바스크립트 프레임워크에서는 </a:t>
            </a:r>
            <a:r>
              <a:rPr lang="en-US" altLang="ko-KR"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HTML</a:t>
            </a:r>
            <a:r>
              <a:rPr lang="ko-KR" altLang="en-US"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과 코드를 추상화한다</a:t>
            </a:r>
            <a:r>
              <a:rPr lang="en-US" altLang="ko-KR"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</a:p>
        </p:txBody>
      </p:sp>
      <p:sp>
        <p:nvSpPr>
          <p:cNvPr id="5" name="object 5"/>
          <p:cNvSpPr/>
          <p:nvPr/>
        </p:nvSpPr>
        <p:spPr>
          <a:xfrm>
            <a:off x="2726204" y="3745508"/>
            <a:ext cx="2644623" cy="5362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35806" y="3390578"/>
            <a:ext cx="1204151" cy="12250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412746" y="3079115"/>
            <a:ext cx="3727930" cy="45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50" spc="-30" dirty="0">
                <a:solidFill>
                  <a:schemeClr val="bg1"/>
                </a:solidFill>
                <a:latin typeface="Lucida Sans"/>
                <a:cs typeface="Lucida Sans"/>
              </a:rPr>
              <a:t>JavaScript to</a:t>
            </a:r>
            <a:r>
              <a:rPr sz="2850" spc="-34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850" spc="-15" dirty="0">
                <a:solidFill>
                  <a:schemeClr val="bg1"/>
                </a:solidFill>
                <a:latin typeface="Lucida Sans"/>
                <a:cs typeface="Lucida Sans"/>
              </a:rPr>
              <a:t>HTML</a:t>
            </a:r>
            <a:endParaRPr sz="28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88280" y="5312344"/>
            <a:ext cx="1204151" cy="1225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56748" y="5312346"/>
            <a:ext cx="1204151" cy="12250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07270" y="3249572"/>
            <a:ext cx="5532120" cy="556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2900"/>
              </a:lnSpc>
            </a:pPr>
            <a:r>
              <a:rPr lang="ko-KR" altLang="en-US" sz="3050" b="1" i="1" spc="-16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컴포넌트의 속성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67338" y="7406521"/>
            <a:ext cx="1214622" cy="1225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35512" y="7762102"/>
            <a:ext cx="2644624" cy="5361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46277" y="7406523"/>
            <a:ext cx="1204151" cy="122509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71940" y="8225153"/>
            <a:ext cx="2128887" cy="5911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61790" y="5795410"/>
            <a:ext cx="2462836" cy="56470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805940" y="5049507"/>
            <a:ext cx="15637510" cy="52486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24535"/>
            <a:r>
              <a:rPr sz="2850" spc="-15" dirty="0">
                <a:solidFill>
                  <a:schemeClr val="bg1"/>
                </a:solidFill>
                <a:latin typeface="Lucida Sans"/>
                <a:cs typeface="Lucida Sans"/>
              </a:rPr>
              <a:t>HTML </a:t>
            </a:r>
            <a:r>
              <a:rPr sz="2850" spc="-30" dirty="0">
                <a:solidFill>
                  <a:schemeClr val="bg1"/>
                </a:solidFill>
                <a:latin typeface="Lucida Sans"/>
                <a:cs typeface="Lucida Sans"/>
              </a:rPr>
              <a:t>to</a:t>
            </a:r>
            <a:r>
              <a:rPr sz="2850" spc="-35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850" spc="-30" dirty="0">
                <a:solidFill>
                  <a:schemeClr val="bg1"/>
                </a:solidFill>
                <a:latin typeface="Lucida Sans"/>
                <a:cs typeface="Lucida Sans"/>
              </a:rPr>
              <a:t>JavaScript</a:t>
            </a:r>
            <a:endParaRPr sz="28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  <a:p>
            <a:pPr marL="5467985"/>
            <a:r>
              <a:rPr lang="ko-KR" altLang="en-US" sz="3050" b="1" i="1" spc="-16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마우스 클릭과 키 프레스 같은 이벤트 처리</a:t>
            </a:r>
            <a:endParaRPr lang="en-US" altLang="ko-KR" sz="3050" b="1" i="1" spc="-165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  <a:p>
            <a:pPr marL="5467985"/>
            <a:endParaRPr sz="3000" dirty="0">
              <a:latin typeface="Times New Roman"/>
              <a:cs typeface="Times New Roman"/>
            </a:endParaRPr>
          </a:p>
          <a:p>
            <a:pPr>
              <a:spcBef>
                <a:spcPts val="20"/>
              </a:spcBef>
            </a:pPr>
            <a:endParaRPr sz="3650" dirty="0">
              <a:latin typeface="Times New Roman"/>
              <a:cs typeface="Times New Roman"/>
            </a:endParaRPr>
          </a:p>
          <a:p>
            <a:pPr marL="1258570"/>
            <a:r>
              <a:rPr lang="ko-KR" altLang="en-US" sz="2850" spc="40" dirty="0">
                <a:solidFill>
                  <a:schemeClr val="bg1"/>
                </a:solidFill>
                <a:latin typeface="Lucida Sans"/>
                <a:cs typeface="Lucida Sans"/>
              </a:rPr>
              <a:t>   양방향</a:t>
            </a:r>
            <a:endParaRPr sz="28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5467985">
              <a:spcBef>
                <a:spcPts val="1820"/>
              </a:spcBef>
            </a:pPr>
            <a:r>
              <a:rPr lang="ko-KR" altLang="en-US" sz="3050" b="1" i="1" spc="-16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텍스트 박스 같이 </a:t>
            </a:r>
            <a:r>
              <a:rPr lang="en-US" altLang="ko-KR" sz="3050" b="1" i="1" spc="-16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Sink</a:t>
            </a:r>
            <a:r>
              <a:rPr lang="ko-KR" altLang="en-US" sz="3050" b="1" i="1" spc="-16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가 </a:t>
            </a:r>
            <a:r>
              <a:rPr lang="ko-KR" altLang="en-US" sz="3050" b="1" i="1" spc="-16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필요한 부분</a:t>
            </a:r>
            <a:endParaRPr lang="en-US" altLang="ko-KR" sz="3050" b="1" i="1" spc="-165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  <a:p>
            <a:pPr marL="5467985">
              <a:spcBef>
                <a:spcPts val="1820"/>
              </a:spcBef>
            </a:pPr>
            <a:endParaRPr sz="3000" dirty="0">
              <a:latin typeface="Times New Roman"/>
              <a:cs typeface="Times New Roman"/>
            </a:endParaRPr>
          </a:p>
          <a:p>
            <a:pPr>
              <a:spcBef>
                <a:spcPts val="10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2700" marR="1424305">
              <a:lnSpc>
                <a:spcPct val="132900"/>
              </a:lnSpc>
            </a:pPr>
            <a:r>
              <a:rPr sz="3050" b="1" i="1" spc="-17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Note: </a:t>
            </a:r>
            <a:r>
              <a:rPr lang="ko-KR" altLang="en-US" sz="3050" b="1" i="1" spc="-17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타입스크립트는 결국 자바스크립트로 변환되어</a:t>
            </a:r>
            <a:r>
              <a:rPr lang="en-US" altLang="ko-KR" sz="3050" b="1" i="1" spc="-17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,</a:t>
            </a:r>
            <a:r>
              <a:rPr lang="ko-KR" altLang="en-US" sz="3050" b="1" i="1" spc="-17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여기서 자바스크립트라고 말한다</a:t>
            </a:r>
            <a:r>
              <a:rPr lang="en-US" altLang="ko-KR" sz="3050" b="1" i="1" spc="-17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.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" name="object 10"/>
          <p:cNvSpPr txBox="1"/>
          <p:nvPr/>
        </p:nvSpPr>
        <p:spPr>
          <a:xfrm>
            <a:off x="64280" y="4009335"/>
            <a:ext cx="2042351" cy="556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2900"/>
              </a:lnSpc>
            </a:pPr>
            <a:r>
              <a:rPr lang="en-US" altLang="ko-KR" sz="3050" b="1" i="1" spc="-16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Component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" name="object 10"/>
          <p:cNvSpPr txBox="1"/>
          <p:nvPr/>
        </p:nvSpPr>
        <p:spPr>
          <a:xfrm>
            <a:off x="6186094" y="3806135"/>
            <a:ext cx="2042351" cy="556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2900"/>
              </a:lnSpc>
            </a:pPr>
            <a:r>
              <a:rPr lang="en-US" altLang="ko-KR" sz="3050" b="1" i="1" spc="-16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Template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430" dirty="0"/>
              <a:t>Data Binding : </a:t>
            </a:r>
            <a:endParaRPr spc="-43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092" y="1966595"/>
            <a:ext cx="12954000" cy="8734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440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2939" y="2588225"/>
            <a:ext cx="16911320" cy="992505"/>
          </a:xfrm>
          <a:custGeom>
            <a:avLst/>
            <a:gdLst/>
            <a:ahLst/>
            <a:cxnLst/>
            <a:rect l="l" t="t" r="r" b="b"/>
            <a:pathLst>
              <a:path w="16911320" h="992504">
                <a:moveTo>
                  <a:pt x="16848335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929563"/>
                </a:lnTo>
                <a:lnTo>
                  <a:pt x="4936" y="954019"/>
                </a:lnTo>
                <a:lnTo>
                  <a:pt x="18399" y="973988"/>
                </a:lnTo>
                <a:lnTo>
                  <a:pt x="38369" y="987451"/>
                </a:lnTo>
                <a:lnTo>
                  <a:pt x="62825" y="992388"/>
                </a:lnTo>
                <a:lnTo>
                  <a:pt x="16848335" y="992388"/>
                </a:lnTo>
                <a:lnTo>
                  <a:pt x="16872773" y="987451"/>
                </a:lnTo>
                <a:lnTo>
                  <a:pt x="16892744" y="973988"/>
                </a:lnTo>
                <a:lnTo>
                  <a:pt x="16906217" y="954019"/>
                </a:lnTo>
                <a:lnTo>
                  <a:pt x="16911160" y="929563"/>
                </a:lnTo>
                <a:lnTo>
                  <a:pt x="16911160" y="62825"/>
                </a:lnTo>
                <a:lnTo>
                  <a:pt x="16906217" y="38369"/>
                </a:lnTo>
                <a:lnTo>
                  <a:pt x="16892744" y="18399"/>
                </a:lnTo>
                <a:lnTo>
                  <a:pt x="16872773" y="4936"/>
                </a:lnTo>
                <a:lnTo>
                  <a:pt x="16848335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2939" y="3360044"/>
            <a:ext cx="16911320" cy="6258560"/>
          </a:xfrm>
          <a:custGeom>
            <a:avLst/>
            <a:gdLst/>
            <a:ahLst/>
            <a:cxnLst/>
            <a:rect l="l" t="t" r="r" b="b"/>
            <a:pathLst>
              <a:path w="16911320" h="6258559">
                <a:moveTo>
                  <a:pt x="16848335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6195224"/>
                </a:lnTo>
                <a:lnTo>
                  <a:pt x="4936" y="6219680"/>
                </a:lnTo>
                <a:lnTo>
                  <a:pt x="18399" y="6239650"/>
                </a:lnTo>
                <a:lnTo>
                  <a:pt x="38369" y="6253113"/>
                </a:lnTo>
                <a:lnTo>
                  <a:pt x="62825" y="6258050"/>
                </a:lnTo>
                <a:lnTo>
                  <a:pt x="16848335" y="6258050"/>
                </a:lnTo>
                <a:lnTo>
                  <a:pt x="16872773" y="6253113"/>
                </a:lnTo>
                <a:lnTo>
                  <a:pt x="16892744" y="6239650"/>
                </a:lnTo>
                <a:lnTo>
                  <a:pt x="16906217" y="6219680"/>
                </a:lnTo>
                <a:lnTo>
                  <a:pt x="16911160" y="6195224"/>
                </a:lnTo>
                <a:lnTo>
                  <a:pt x="16911160" y="62825"/>
                </a:lnTo>
                <a:lnTo>
                  <a:pt x="16906217" y="38369"/>
                </a:lnTo>
                <a:lnTo>
                  <a:pt x="16892744" y="18399"/>
                </a:lnTo>
                <a:lnTo>
                  <a:pt x="16872773" y="4936"/>
                </a:lnTo>
                <a:lnTo>
                  <a:pt x="16848335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01263" y="5576345"/>
            <a:ext cx="4954163" cy="466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43145" y="5586814"/>
            <a:ext cx="4870450" cy="382270"/>
          </a:xfrm>
          <a:custGeom>
            <a:avLst/>
            <a:gdLst/>
            <a:ahLst/>
            <a:cxnLst/>
            <a:rect l="l" t="t" r="r" b="b"/>
            <a:pathLst>
              <a:path w="4870450" h="382270">
                <a:moveTo>
                  <a:pt x="0" y="0"/>
                </a:moveTo>
                <a:lnTo>
                  <a:pt x="4870406" y="0"/>
                </a:lnTo>
                <a:lnTo>
                  <a:pt x="4870406" y="382271"/>
                </a:lnTo>
                <a:lnTo>
                  <a:pt x="0" y="382271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418369" y="7520024"/>
            <a:ext cx="7092600" cy="466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60253" y="7530494"/>
            <a:ext cx="7009130" cy="382270"/>
          </a:xfrm>
          <a:custGeom>
            <a:avLst/>
            <a:gdLst/>
            <a:ahLst/>
            <a:cxnLst/>
            <a:rect l="l" t="t" r="r" b="b"/>
            <a:pathLst>
              <a:path w="7009130" h="382270">
                <a:moveTo>
                  <a:pt x="0" y="0"/>
                </a:moveTo>
                <a:lnTo>
                  <a:pt x="7008865" y="0"/>
                </a:lnTo>
                <a:lnTo>
                  <a:pt x="7008865" y="382271"/>
                </a:lnTo>
                <a:lnTo>
                  <a:pt x="0" y="382271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21133" y="5961203"/>
            <a:ext cx="4091980" cy="4660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63016" y="5971672"/>
            <a:ext cx="4008754" cy="382270"/>
          </a:xfrm>
          <a:custGeom>
            <a:avLst/>
            <a:gdLst/>
            <a:ahLst/>
            <a:cxnLst/>
            <a:rect l="l" t="t" r="r" b="b"/>
            <a:pathLst>
              <a:path w="4008754" h="382270">
                <a:moveTo>
                  <a:pt x="0" y="0"/>
                </a:moveTo>
                <a:lnTo>
                  <a:pt x="4008244" y="0"/>
                </a:lnTo>
                <a:lnTo>
                  <a:pt x="4008244" y="382271"/>
                </a:lnTo>
                <a:lnTo>
                  <a:pt x="0" y="382271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394912" y="6342668"/>
            <a:ext cx="3417037" cy="4660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436794" y="6353137"/>
            <a:ext cx="3333750" cy="382270"/>
          </a:xfrm>
          <a:custGeom>
            <a:avLst/>
            <a:gdLst/>
            <a:ahLst/>
            <a:cxnLst/>
            <a:rect l="l" t="t" r="r" b="b"/>
            <a:pathLst>
              <a:path w="3333750" h="382270">
                <a:moveTo>
                  <a:pt x="0" y="0"/>
                </a:moveTo>
                <a:lnTo>
                  <a:pt x="3333301" y="0"/>
                </a:lnTo>
                <a:lnTo>
                  <a:pt x="3333301" y="382271"/>
                </a:lnTo>
                <a:lnTo>
                  <a:pt x="0" y="382271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495107" y="585400"/>
            <a:ext cx="11974276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430" dirty="0"/>
              <a:t>Data Binding : </a:t>
            </a:r>
            <a:r>
              <a:rPr sz="4400" spc="-509" dirty="0" smtClean="0"/>
              <a:t>JavaScript </a:t>
            </a:r>
            <a:r>
              <a:rPr sz="4400" spc="-155" dirty="0"/>
              <a:t>to</a:t>
            </a:r>
            <a:r>
              <a:rPr sz="4400" spc="-409" dirty="0"/>
              <a:t> </a:t>
            </a:r>
            <a:r>
              <a:rPr sz="4400" spc="-440" dirty="0" smtClean="0"/>
              <a:t>HTML</a:t>
            </a:r>
            <a:r>
              <a:rPr lang="en-US" sz="4400" spc="-440" dirty="0" smtClean="0"/>
              <a:t>  {{   }}</a:t>
            </a:r>
            <a:endParaRPr sz="4400" spc="-440" dirty="0"/>
          </a:p>
        </p:txBody>
      </p:sp>
      <p:sp>
        <p:nvSpPr>
          <p:cNvPr id="15" name="object 15"/>
          <p:cNvSpPr txBox="1"/>
          <p:nvPr/>
        </p:nvSpPr>
        <p:spPr>
          <a:xfrm>
            <a:off x="1484636" y="1154831"/>
            <a:ext cx="16661765" cy="47688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622935">
              <a:lnSpc>
                <a:spcPct val="114100"/>
              </a:lnSpc>
            </a:pPr>
            <a:endParaRPr lang="en-US" altLang="ko-KR" sz="2950" b="1" spc="-95" dirty="0" smtClean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12700" marR="622935">
              <a:lnSpc>
                <a:spcPct val="114100"/>
              </a:lnSpc>
            </a:pPr>
            <a:r>
              <a:rPr lang="ko-KR" altLang="en-US" sz="2950" b="1" spc="-95" dirty="0" smtClean="0">
                <a:solidFill>
                  <a:schemeClr val="bg1"/>
                </a:solidFill>
                <a:latin typeface="Arial Black"/>
                <a:cs typeface="Arial Black"/>
              </a:rPr>
              <a:t>컴포넌트의 </a:t>
            </a:r>
            <a:r>
              <a:rPr lang="ko-KR" altLang="en-US" sz="2950" b="1" spc="-95" dirty="0">
                <a:solidFill>
                  <a:schemeClr val="bg1"/>
                </a:solidFill>
                <a:latin typeface="Arial Black"/>
                <a:cs typeface="Arial Black"/>
              </a:rPr>
              <a:t>모든 데이터는 </a:t>
            </a:r>
            <a:r>
              <a:rPr lang="en-US" altLang="ko-KR" sz="2950" b="1" spc="-95" dirty="0" smtClean="0">
                <a:solidFill>
                  <a:schemeClr val="bg1"/>
                </a:solidFill>
                <a:latin typeface="Arial Black"/>
                <a:cs typeface="Arial Black"/>
              </a:rPr>
              <a:t>Interpolation</a:t>
            </a:r>
            <a:r>
              <a:rPr lang="ko-KR" altLang="en-US" sz="2950" b="1" spc="-95" dirty="0" smtClean="0">
                <a:solidFill>
                  <a:schemeClr val="bg1"/>
                </a:solidFill>
                <a:latin typeface="Arial Black"/>
                <a:cs typeface="Arial Black"/>
              </a:rPr>
              <a:t>을 </a:t>
            </a:r>
            <a:r>
              <a:rPr lang="ko-KR" altLang="en-US" sz="2950" b="1" spc="-95" dirty="0">
                <a:solidFill>
                  <a:schemeClr val="bg1"/>
                </a:solidFill>
                <a:latin typeface="Arial Black"/>
                <a:cs typeface="Arial Black"/>
              </a:rPr>
              <a:t>통해 </a:t>
            </a:r>
            <a:r>
              <a:rPr lang="en-US" altLang="ko-KR" sz="2950" b="1" spc="-95" dirty="0">
                <a:solidFill>
                  <a:schemeClr val="bg1"/>
                </a:solidFill>
                <a:latin typeface="Arial Black"/>
                <a:cs typeface="Arial Black"/>
              </a:rPr>
              <a:t>HTML </a:t>
            </a:r>
            <a:r>
              <a:rPr lang="ko-KR" altLang="en-US" sz="2950" b="1" spc="-95" dirty="0">
                <a:solidFill>
                  <a:schemeClr val="bg1"/>
                </a:solidFill>
                <a:latin typeface="Arial Black"/>
                <a:cs typeface="Arial Black"/>
              </a:rPr>
              <a:t>로 전달된다</a:t>
            </a:r>
            <a:r>
              <a:rPr lang="en-US" altLang="ko-KR" sz="2950" b="1" spc="-9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</a:p>
          <a:p>
            <a:pPr marL="12700" marR="622935">
              <a:lnSpc>
                <a:spcPct val="114100"/>
              </a:lnSpc>
            </a:pPr>
            <a:endParaRPr sz="2950" dirty="0" smtClean="0">
              <a:latin typeface="Arial Black"/>
              <a:cs typeface="Arial Black"/>
            </a:endParaRPr>
          </a:p>
          <a:p>
            <a:pPr marL="253365">
              <a:tabLst>
                <a:tab pos="14671675" algn="l"/>
              </a:tabLst>
            </a:pPr>
            <a:r>
              <a:rPr sz="2950" b="1" spc="-445" dirty="0" smtClean="0">
                <a:solidFill>
                  <a:srgbClr val="DCDEE0"/>
                </a:solidFill>
                <a:latin typeface="Arial Black"/>
                <a:cs typeface="Arial Black"/>
              </a:rPr>
              <a:t>c</a:t>
            </a:r>
            <a:r>
              <a:rPr sz="2950" b="1" spc="-70" dirty="0" smtClean="0">
                <a:solidFill>
                  <a:srgbClr val="DCDEE0"/>
                </a:solidFill>
                <a:latin typeface="Arial Black"/>
                <a:cs typeface="Arial Black"/>
              </a:rPr>
              <a:t>ar</a:t>
            </a:r>
            <a:r>
              <a:rPr sz="2950" b="1" spc="-30" dirty="0" smtClean="0">
                <a:solidFill>
                  <a:srgbClr val="DCDEE0"/>
                </a:solidFill>
                <a:latin typeface="Arial Black"/>
                <a:cs typeface="Arial Black"/>
              </a:rPr>
              <a:t>-</a:t>
            </a:r>
            <a:r>
              <a:rPr sz="2950" b="1" spc="-90" dirty="0" smtClean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-70" dirty="0" smtClean="0">
                <a:solidFill>
                  <a:srgbClr val="DCDEE0"/>
                </a:solidFill>
                <a:latin typeface="Arial Black"/>
                <a:cs typeface="Arial Black"/>
              </a:rPr>
              <a:t>ar</a:t>
            </a:r>
            <a:r>
              <a:rPr sz="2950" b="1" spc="-25" dirty="0" smtClean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330" dirty="0" smtClean="0">
                <a:solidFill>
                  <a:srgbClr val="DCDEE0"/>
                </a:solidFill>
                <a:latin typeface="Arial Black"/>
                <a:cs typeface="Arial Black"/>
              </a:rPr>
              <a:t>s</a:t>
            </a:r>
            <a:r>
              <a:rPr sz="2950" b="1" spc="-140" dirty="0" smtClean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445" dirty="0" smtClean="0">
                <a:solidFill>
                  <a:srgbClr val="DCDEE0"/>
                </a:solidFill>
                <a:latin typeface="Arial Black"/>
                <a:cs typeface="Arial Black"/>
              </a:rPr>
              <a:t>c</a:t>
            </a:r>
            <a:r>
              <a:rPr sz="2950" b="1" spc="-135" dirty="0" smtClean="0">
                <a:solidFill>
                  <a:srgbClr val="DCDEE0"/>
                </a:solidFill>
                <a:latin typeface="Arial Black"/>
                <a:cs typeface="Arial Black"/>
              </a:rPr>
              <a:t>o</a:t>
            </a:r>
            <a:r>
              <a:rPr sz="2950" b="1" spc="-40" dirty="0" smtClean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90" dirty="0" smtClean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-135" dirty="0" smtClean="0">
                <a:solidFill>
                  <a:srgbClr val="DCDEE0"/>
                </a:solidFill>
                <a:latin typeface="Arial Black"/>
                <a:cs typeface="Arial Black"/>
              </a:rPr>
              <a:t>o</a:t>
            </a:r>
            <a:r>
              <a:rPr sz="2950" b="1" spc="-20" dirty="0" smtClean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215" dirty="0" smtClean="0">
                <a:solidFill>
                  <a:srgbClr val="DCDEE0"/>
                </a:solidFill>
                <a:latin typeface="Arial Black"/>
                <a:cs typeface="Arial Black"/>
              </a:rPr>
              <a:t>e</a:t>
            </a:r>
            <a:r>
              <a:rPr sz="2950" b="1" spc="-20" dirty="0" smtClean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25" dirty="0" smtClean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140" dirty="0" smtClean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20" dirty="0" smtClean="0">
                <a:solidFill>
                  <a:srgbClr val="DCDEE0"/>
                </a:solidFill>
                <a:latin typeface="Arial Black"/>
                <a:cs typeface="Arial Black"/>
              </a:rPr>
              <a:t>h</a:t>
            </a:r>
            <a:r>
              <a:rPr sz="2950" b="1" spc="-25" dirty="0" smtClean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40" dirty="0" smtClean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80" dirty="0" smtClean="0">
                <a:solidFill>
                  <a:srgbClr val="DCDEE0"/>
                </a:solidFill>
                <a:latin typeface="Arial Black"/>
                <a:cs typeface="Arial Black"/>
              </a:rPr>
              <a:t>l</a:t>
            </a:r>
            <a:r>
              <a:rPr sz="2950" b="1" dirty="0">
                <a:solidFill>
                  <a:srgbClr val="DCDEE0"/>
                </a:solidFill>
                <a:latin typeface="Arial Black"/>
                <a:cs typeface="Arial Black"/>
              </a:rPr>
              <a:t>	</a:t>
            </a:r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  <a:p>
            <a:pPr>
              <a:spcBef>
                <a:spcPts val="40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379095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&lt;li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"card" 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*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ngFor=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"let carPart of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carParts"</a:t>
            </a:r>
            <a:r>
              <a:rPr sz="2300" spc="-2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 dirty="0">
              <a:latin typeface="Courier New"/>
              <a:cs typeface="Courier New"/>
            </a:endParaRPr>
          </a:p>
          <a:p>
            <a:pPr marL="73088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&lt;div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"panel-body"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 dirty="0">
              <a:latin typeface="Courier New"/>
              <a:cs typeface="Courier New"/>
            </a:endParaRPr>
          </a:p>
          <a:p>
            <a:pPr marL="108267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&lt;table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"product-info"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 dirty="0">
              <a:latin typeface="Courier New"/>
              <a:cs typeface="Courier New"/>
            </a:endParaRPr>
          </a:p>
          <a:p>
            <a:pPr marL="143446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&lt;tr&gt;</a:t>
            </a:r>
            <a:endParaRPr sz="2300" dirty="0">
              <a:latin typeface="Courier New"/>
              <a:cs typeface="Courier New"/>
            </a:endParaRPr>
          </a:p>
          <a:p>
            <a:pPr marL="178625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&lt;td&gt;</a:t>
            </a:r>
            <a:endParaRPr sz="2300" dirty="0">
              <a:latin typeface="Courier New"/>
              <a:cs typeface="Courier New"/>
            </a:endParaRPr>
          </a:p>
          <a:p>
            <a:pPr marL="2138045">
              <a:spcBef>
                <a:spcPts val="290"/>
              </a:spcBef>
            </a:pP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&lt;h2&gt;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{{carPart.name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|</a:t>
            </a:r>
            <a:r>
              <a:rPr sz="2300" spc="1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uppercase}}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&lt;/h2&gt;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314269" y="6305629"/>
            <a:ext cx="301688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"inventory"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"inventory"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81178" y="6342433"/>
            <a:ext cx="1058227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*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ngIf=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"carPart.inStock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&gt;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0"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{{carPart.inStock}} in</a:t>
            </a:r>
            <a:r>
              <a:rPr sz="2300" spc="-3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Stock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&lt;/p&gt;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*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ngIf=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"carPart.inStock === 0"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Out of</a:t>
            </a:r>
            <a:r>
              <a:rPr sz="2300" spc="2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Stock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&lt;/p&gt;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258636" y="5955010"/>
            <a:ext cx="9350375" cy="1525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40385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&lt;p</a:t>
            </a:r>
            <a:r>
              <a:rPr sz="2300" spc="-10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"description"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{{carPart.description}}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&lt;/p&gt;</a:t>
            </a:r>
            <a:endParaRPr sz="2300">
              <a:latin typeface="Courier New"/>
              <a:cs typeface="Courier New"/>
            </a:endParaRPr>
          </a:p>
          <a:p>
            <a:pPr marL="54038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&lt;p</a:t>
            </a:r>
            <a:endParaRPr sz="2300">
              <a:latin typeface="Courier New"/>
              <a:cs typeface="Courier New"/>
            </a:endParaRPr>
          </a:p>
          <a:p>
            <a:pPr marL="54038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&lt;p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&lt;/td&gt;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962393" y="7504701"/>
            <a:ext cx="899795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"price"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{{carPart.price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|</a:t>
            </a:r>
            <a:r>
              <a:rPr sz="2300" spc="-1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currency:'EUR':true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111271" y="7504701"/>
            <a:ext cx="12573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&lt;/td&gt;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906750" y="7504701"/>
            <a:ext cx="90551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&lt;td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&lt;/tr&gt;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51117" y="8279545"/>
            <a:ext cx="2136775" cy="1138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628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&lt;/table&gt;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&lt;/div&gt;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&lt;/li&gt;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327390" y="8259257"/>
            <a:ext cx="10502900" cy="1035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spc="55" dirty="0">
                <a:solidFill>
                  <a:srgbClr val="FFFFFF"/>
                </a:solidFill>
                <a:latin typeface="Lucida Sans"/>
                <a:cs typeface="Lucida Sans"/>
              </a:rPr>
              <a:t>자바스크립트 코드가 </a:t>
            </a:r>
            <a:r>
              <a:rPr lang="en-US" altLang="ko-KR" sz="2950" spc="55" dirty="0">
                <a:solidFill>
                  <a:srgbClr val="FFFFFF"/>
                </a:solidFill>
                <a:latin typeface="Lucida Sans"/>
                <a:cs typeface="Lucida Sans"/>
              </a:rPr>
              <a:t>HTML</a:t>
            </a:r>
            <a:r>
              <a:rPr lang="ko-KR" altLang="en-US" sz="2950" spc="55" dirty="0">
                <a:solidFill>
                  <a:srgbClr val="FFFFFF"/>
                </a:solidFill>
                <a:latin typeface="Lucida Sans"/>
                <a:cs typeface="Lucida Sans"/>
              </a:rPr>
              <a:t>에 바인딩 될 때</a:t>
            </a:r>
            <a:r>
              <a:rPr lang="en-US" altLang="ko-KR" sz="2950" spc="55" dirty="0">
                <a:solidFill>
                  <a:srgbClr val="FFFFFF"/>
                </a:solidFill>
                <a:latin typeface="Lucida Sans"/>
                <a:cs typeface="Lucida Sans"/>
              </a:rPr>
              <a:t>,</a:t>
            </a:r>
            <a:r>
              <a:rPr lang="ko-KR" altLang="en-US" sz="2950" spc="55" dirty="0">
                <a:solidFill>
                  <a:srgbClr val="FFFFFF"/>
                </a:solidFill>
                <a:latin typeface="Lucida Sans"/>
                <a:cs typeface="Lucida Sans"/>
              </a:rPr>
              <a:t> 컴포넌트의 속성</a:t>
            </a:r>
            <a:r>
              <a:rPr lang="en-US" altLang="ko-KR" sz="2950" spc="55" dirty="0">
                <a:solidFill>
                  <a:srgbClr val="FFFFFF"/>
                </a:solidFill>
                <a:latin typeface="Lucida Sans"/>
                <a:cs typeface="Lucida Sans"/>
              </a:rPr>
              <a:t>(</a:t>
            </a:r>
            <a:r>
              <a:rPr lang="ko-KR" altLang="en-US" sz="2950" spc="55" dirty="0">
                <a:solidFill>
                  <a:srgbClr val="FFFFFF"/>
                </a:solidFill>
                <a:latin typeface="Lucida Sans"/>
                <a:cs typeface="Lucida Sans"/>
              </a:rPr>
              <a:t>변수</a:t>
            </a:r>
            <a:r>
              <a:rPr lang="en-US" altLang="ko-KR" sz="2950" spc="55" dirty="0">
                <a:solidFill>
                  <a:srgbClr val="FFFFFF"/>
                </a:solidFill>
                <a:latin typeface="Lucida Sans"/>
                <a:cs typeface="Lucida Sans"/>
              </a:rPr>
              <a:t>)</a:t>
            </a:r>
            <a:r>
              <a:rPr lang="ko-KR" altLang="en-US" sz="2950" spc="55" dirty="0">
                <a:solidFill>
                  <a:srgbClr val="FFFFFF"/>
                </a:solidFill>
                <a:latin typeface="Lucida Sans"/>
                <a:cs typeface="Lucida Sans"/>
              </a:rPr>
              <a:t>이 </a:t>
            </a:r>
            <a:r>
              <a:rPr lang="en-US" altLang="ko-KR" sz="2950" spc="55" dirty="0">
                <a:solidFill>
                  <a:srgbClr val="FFFFFF"/>
                </a:solidFill>
                <a:latin typeface="Lucida Sans"/>
                <a:cs typeface="Lucida Sans"/>
              </a:rPr>
              <a:t>HTML</a:t>
            </a:r>
            <a:r>
              <a:rPr lang="ko-KR" altLang="en-US" sz="2950" spc="55" dirty="0">
                <a:solidFill>
                  <a:srgbClr val="FFFFFF"/>
                </a:solidFill>
                <a:latin typeface="Lucida Sans"/>
                <a:cs typeface="Lucida Sans"/>
              </a:rPr>
              <a:t>에 포함되어 화면에 출력된다</a:t>
            </a:r>
            <a:r>
              <a:rPr lang="en-US" altLang="ko-KR" sz="2950" spc="55" dirty="0">
                <a:solidFill>
                  <a:srgbClr val="FFFFFF"/>
                </a:solidFill>
                <a:latin typeface="Lucida Sans"/>
                <a:cs typeface="Lucida Sans"/>
              </a:rPr>
              <a:t>.</a:t>
            </a:r>
            <a:endParaRPr sz="2950" dirty="0">
              <a:latin typeface="Lucida Sans"/>
              <a:cs typeface="Lucida Sans"/>
            </a:endParaRPr>
          </a:p>
        </p:txBody>
      </p:sp>
      <p:grpSp>
        <p:nvGrpSpPr>
          <p:cNvPr id="25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26" name="직사각형 25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2939" y="2675394"/>
            <a:ext cx="5742305" cy="992505"/>
          </a:xfrm>
          <a:custGeom>
            <a:avLst/>
            <a:gdLst/>
            <a:ahLst/>
            <a:cxnLst/>
            <a:rect l="l" t="t" r="r" b="b"/>
            <a:pathLst>
              <a:path w="5742305" h="992504">
                <a:moveTo>
                  <a:pt x="5678884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929563"/>
                </a:lnTo>
                <a:lnTo>
                  <a:pt x="4936" y="954019"/>
                </a:lnTo>
                <a:lnTo>
                  <a:pt x="18399" y="973988"/>
                </a:lnTo>
                <a:lnTo>
                  <a:pt x="38369" y="987451"/>
                </a:lnTo>
                <a:lnTo>
                  <a:pt x="62825" y="992388"/>
                </a:lnTo>
                <a:lnTo>
                  <a:pt x="5678884" y="992388"/>
                </a:lnTo>
                <a:lnTo>
                  <a:pt x="5703340" y="987451"/>
                </a:lnTo>
                <a:lnTo>
                  <a:pt x="5723310" y="973988"/>
                </a:lnTo>
                <a:lnTo>
                  <a:pt x="5736773" y="954019"/>
                </a:lnTo>
                <a:lnTo>
                  <a:pt x="5741709" y="929563"/>
                </a:lnTo>
                <a:lnTo>
                  <a:pt x="5741709" y="62825"/>
                </a:lnTo>
                <a:lnTo>
                  <a:pt x="5736773" y="38369"/>
                </a:lnTo>
                <a:lnTo>
                  <a:pt x="5723310" y="18399"/>
                </a:lnTo>
                <a:lnTo>
                  <a:pt x="5703340" y="4936"/>
                </a:lnTo>
                <a:lnTo>
                  <a:pt x="5678884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2939" y="3460553"/>
            <a:ext cx="5742305" cy="3711575"/>
          </a:xfrm>
          <a:custGeom>
            <a:avLst/>
            <a:gdLst/>
            <a:ahLst/>
            <a:cxnLst/>
            <a:rect l="l" t="t" r="r" b="b"/>
            <a:pathLst>
              <a:path w="5742305" h="3711575">
                <a:moveTo>
                  <a:pt x="5678884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3648705"/>
                </a:lnTo>
                <a:lnTo>
                  <a:pt x="4936" y="3673161"/>
                </a:lnTo>
                <a:lnTo>
                  <a:pt x="18399" y="3693131"/>
                </a:lnTo>
                <a:lnTo>
                  <a:pt x="38369" y="3706594"/>
                </a:lnTo>
                <a:lnTo>
                  <a:pt x="62825" y="3711530"/>
                </a:lnTo>
                <a:lnTo>
                  <a:pt x="5678884" y="3711530"/>
                </a:lnTo>
                <a:lnTo>
                  <a:pt x="5703340" y="3706594"/>
                </a:lnTo>
                <a:lnTo>
                  <a:pt x="5723310" y="3693131"/>
                </a:lnTo>
                <a:lnTo>
                  <a:pt x="5736773" y="3673161"/>
                </a:lnTo>
                <a:lnTo>
                  <a:pt x="5741709" y="3648705"/>
                </a:lnTo>
                <a:lnTo>
                  <a:pt x="5741709" y="62825"/>
                </a:lnTo>
                <a:lnTo>
                  <a:pt x="5736773" y="38369"/>
                </a:lnTo>
                <a:lnTo>
                  <a:pt x="5723310" y="18399"/>
                </a:lnTo>
                <a:lnTo>
                  <a:pt x="5703340" y="4936"/>
                </a:lnTo>
                <a:lnTo>
                  <a:pt x="5678884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21056" y="6056298"/>
            <a:ext cx="5825477" cy="466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44739" y="2852643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95107" y="585400"/>
            <a:ext cx="14712904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430" dirty="0"/>
              <a:t>Data Binding : </a:t>
            </a:r>
            <a:r>
              <a:rPr lang="en-US" altLang="ko-KR" sz="4400" spc="-430" dirty="0" smtClean="0"/>
              <a:t>property  binding</a:t>
            </a:r>
            <a:endParaRPr sz="4400" spc="-204" dirty="0"/>
          </a:p>
        </p:txBody>
      </p:sp>
      <p:sp>
        <p:nvSpPr>
          <p:cNvPr id="9" name="object 9"/>
          <p:cNvSpPr txBox="1"/>
          <p:nvPr/>
        </p:nvSpPr>
        <p:spPr>
          <a:xfrm>
            <a:off x="1484635" y="1876590"/>
            <a:ext cx="17711415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b="1" spc="-180" dirty="0" smtClean="0">
                <a:solidFill>
                  <a:schemeClr val="bg1"/>
                </a:solidFill>
                <a:latin typeface="Arial Black"/>
                <a:cs typeface="Arial Black"/>
              </a:rPr>
              <a:t>model</a:t>
            </a:r>
            <a:r>
              <a:rPr lang="ko-KR" altLang="en-US" sz="2950" b="1" spc="-180" dirty="0" smtClean="0">
                <a:solidFill>
                  <a:schemeClr val="bg1"/>
                </a:solidFill>
                <a:latin typeface="Arial Black"/>
                <a:cs typeface="Arial Black"/>
              </a:rPr>
              <a:t>에 </a:t>
            </a:r>
            <a:r>
              <a:rPr lang="en-US" altLang="ko-KR" sz="2950" b="1" spc="-180" dirty="0" smtClean="0">
                <a:solidFill>
                  <a:schemeClr val="bg1"/>
                </a:solidFill>
                <a:latin typeface="Arial Black"/>
                <a:cs typeface="Arial Black"/>
              </a:rPr>
              <a:t>image</a:t>
            </a:r>
            <a:r>
              <a:rPr lang="ko-KR" altLang="en-US" sz="2950" b="1" spc="-180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속성을 추가하고</a:t>
            </a:r>
            <a:r>
              <a:rPr lang="en-US" altLang="ko-KR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,</a:t>
            </a:r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 이미지파일을 폴더에 추가하고</a:t>
            </a:r>
            <a:r>
              <a:rPr lang="en-US" altLang="ko-KR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,</a:t>
            </a:r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 그리고 </a:t>
            </a:r>
            <a:r>
              <a:rPr lang="en-US" altLang="ko-KR" sz="2950" b="1" spc="-180" dirty="0" smtClean="0">
                <a:solidFill>
                  <a:schemeClr val="bg1"/>
                </a:solidFill>
                <a:latin typeface="Arial Black"/>
                <a:cs typeface="Arial Black"/>
              </a:rPr>
              <a:t>mock</a:t>
            </a:r>
            <a:r>
              <a:rPr lang="ko-KR" altLang="en-US" sz="2950" b="1" spc="-180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데이터에 파일의 </a:t>
            </a:r>
            <a:r>
              <a:rPr lang="ko-KR" altLang="en-US" sz="2950" b="1" spc="-180" dirty="0" smtClean="0">
                <a:solidFill>
                  <a:schemeClr val="bg1"/>
                </a:solidFill>
                <a:latin typeface="Arial Black"/>
                <a:cs typeface="Arial Black"/>
              </a:rPr>
              <a:t>경로 추가</a:t>
            </a:r>
            <a:r>
              <a:rPr lang="en-US" altLang="ko-KR" sz="2950" b="1" spc="-180" dirty="0" smtClean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25466" y="2852643"/>
            <a:ext cx="2147570" cy="1242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25" dirty="0">
                <a:solidFill>
                  <a:srgbClr val="DCDEE0"/>
                </a:solidFill>
                <a:latin typeface="Arial Black"/>
                <a:cs typeface="Arial Black"/>
              </a:rPr>
              <a:t>car-part.ts</a:t>
            </a:r>
            <a:endParaRPr sz="2950">
              <a:latin typeface="Arial Black"/>
              <a:cs typeface="Arial Black"/>
            </a:endParaRPr>
          </a:p>
          <a:p>
            <a:pPr>
              <a:spcBef>
                <a:spcPts val="40"/>
              </a:spcBef>
            </a:pPr>
            <a:endParaRPr sz="2900">
              <a:latin typeface="Times New Roman"/>
              <a:cs typeface="Times New Roman"/>
            </a:endParaRPr>
          </a:p>
          <a:p>
            <a:pPr marL="2286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</a:t>
            </a:r>
            <a:r>
              <a:rPr sz="2300" spc="-9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3145" y="3730982"/>
            <a:ext cx="16090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87817" y="4118403"/>
            <a:ext cx="19608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id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number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87817" y="4469021"/>
            <a:ext cx="3544570" cy="156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name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string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12700" marR="5080">
              <a:lnSpc>
                <a:spcPct val="110500"/>
              </a:lnSpc>
            </a:pP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description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4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string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inStock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number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  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price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number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62939" y="6066767"/>
            <a:ext cx="5742305" cy="346249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0" rIns="0" bIns="0" rtlCol="0">
            <a:spAutoFit/>
          </a:bodyPr>
          <a:lstStyle/>
          <a:p>
            <a:pPr marL="637540">
              <a:lnSpc>
                <a:spcPts val="267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image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string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35937" y="6442940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917718" y="2606675"/>
            <a:ext cx="10537825" cy="992505"/>
          </a:xfrm>
          <a:custGeom>
            <a:avLst/>
            <a:gdLst/>
            <a:ahLst/>
            <a:cxnLst/>
            <a:rect l="l" t="t" r="r" b="b"/>
            <a:pathLst>
              <a:path w="10537825" h="992504">
                <a:moveTo>
                  <a:pt x="10474497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929563"/>
                </a:lnTo>
                <a:lnTo>
                  <a:pt x="4936" y="954019"/>
                </a:lnTo>
                <a:lnTo>
                  <a:pt x="18399" y="973988"/>
                </a:lnTo>
                <a:lnTo>
                  <a:pt x="38369" y="987451"/>
                </a:lnTo>
                <a:lnTo>
                  <a:pt x="62825" y="992388"/>
                </a:lnTo>
                <a:lnTo>
                  <a:pt x="10474497" y="992388"/>
                </a:lnTo>
                <a:lnTo>
                  <a:pt x="10498980" y="987451"/>
                </a:lnTo>
                <a:lnTo>
                  <a:pt x="10518946" y="973988"/>
                </a:lnTo>
                <a:lnTo>
                  <a:pt x="10532395" y="954019"/>
                </a:lnTo>
                <a:lnTo>
                  <a:pt x="10537323" y="929563"/>
                </a:lnTo>
                <a:lnTo>
                  <a:pt x="10537323" y="62825"/>
                </a:lnTo>
                <a:lnTo>
                  <a:pt x="10532395" y="38369"/>
                </a:lnTo>
                <a:lnTo>
                  <a:pt x="10518946" y="18399"/>
                </a:lnTo>
                <a:lnTo>
                  <a:pt x="10498980" y="4936"/>
                </a:lnTo>
                <a:lnTo>
                  <a:pt x="10474497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17718" y="3391833"/>
            <a:ext cx="10537825" cy="7632700"/>
          </a:xfrm>
          <a:custGeom>
            <a:avLst/>
            <a:gdLst/>
            <a:ahLst/>
            <a:cxnLst/>
            <a:rect l="l" t="t" r="r" b="b"/>
            <a:pathLst>
              <a:path w="10537825" h="7632700">
                <a:moveTo>
                  <a:pt x="10474497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7569297"/>
                </a:lnTo>
                <a:lnTo>
                  <a:pt x="4936" y="7593752"/>
                </a:lnTo>
                <a:lnTo>
                  <a:pt x="18399" y="7613721"/>
                </a:lnTo>
                <a:lnTo>
                  <a:pt x="38369" y="7627185"/>
                </a:lnTo>
                <a:lnTo>
                  <a:pt x="62825" y="7632122"/>
                </a:lnTo>
                <a:lnTo>
                  <a:pt x="10474497" y="7632122"/>
                </a:lnTo>
                <a:lnTo>
                  <a:pt x="10498980" y="7627185"/>
                </a:lnTo>
                <a:lnTo>
                  <a:pt x="10518946" y="7613721"/>
                </a:lnTo>
                <a:lnTo>
                  <a:pt x="10532395" y="7593752"/>
                </a:lnTo>
                <a:lnTo>
                  <a:pt x="10537323" y="7569297"/>
                </a:lnTo>
                <a:lnTo>
                  <a:pt x="10537323" y="62825"/>
                </a:lnTo>
                <a:lnTo>
                  <a:pt x="10532395" y="38373"/>
                </a:lnTo>
                <a:lnTo>
                  <a:pt x="10518946" y="18403"/>
                </a:lnTo>
                <a:lnTo>
                  <a:pt x="10498980" y="4938"/>
                </a:lnTo>
                <a:lnTo>
                  <a:pt x="10474497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98201" y="9946028"/>
            <a:ext cx="10576431" cy="466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940082" y="9956502"/>
            <a:ext cx="10492740" cy="382270"/>
          </a:xfrm>
          <a:custGeom>
            <a:avLst/>
            <a:gdLst/>
            <a:ahLst/>
            <a:cxnLst/>
            <a:rect l="l" t="t" r="r" b="b"/>
            <a:pathLst>
              <a:path w="10492740" h="382270">
                <a:moveTo>
                  <a:pt x="0" y="0"/>
                </a:moveTo>
                <a:lnTo>
                  <a:pt x="10492654" y="0"/>
                </a:lnTo>
                <a:lnTo>
                  <a:pt x="10492654" y="382264"/>
                </a:lnTo>
                <a:lnTo>
                  <a:pt x="0" y="382264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98201" y="6847310"/>
            <a:ext cx="10576431" cy="466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175534" y="2779347"/>
            <a:ext cx="999172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8001634" algn="l"/>
              </a:tabLst>
            </a:pPr>
            <a:r>
              <a:rPr sz="2950" b="1" spc="-195" dirty="0">
                <a:solidFill>
                  <a:srgbClr val="DCDEE0"/>
                </a:solidFill>
                <a:latin typeface="Arial Black"/>
                <a:cs typeface="Arial Black"/>
              </a:rPr>
              <a:t>mocks.ts	</a:t>
            </a:r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290713" y="3741453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522285" y="3741453"/>
            <a:ext cx="16090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281689" y="3741453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513264" y="3741453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'./car-part'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290713" y="4516299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522286" y="4516299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let</a:t>
            </a:r>
            <a:r>
              <a:rPr sz="2300" spc="-9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985439" y="4516299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[]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5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994471" y="4903722"/>
            <a:ext cx="14331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"id"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1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1633565" y="5254340"/>
            <a:ext cx="213677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Tires"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,  </a:t>
            </a:r>
            <a:endParaRPr lang="en-US" sz="2300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12700" marR="5080">
              <a:lnSpc>
                <a:spcPct val="110500"/>
              </a:lnSpc>
            </a:pP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"These</a:t>
            </a:r>
            <a:r>
              <a:rPr sz="2300" spc="-9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tires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920787" y="5678567"/>
            <a:ext cx="21367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are the</a:t>
            </a:r>
            <a:r>
              <a:rPr sz="2300" spc="-8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very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6208011" y="5678567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best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994471" y="5254340"/>
            <a:ext cx="2488565" cy="156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1050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"name"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"Super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"description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"inStock"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5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 algn="just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"price"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4.99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940082" y="6857781"/>
            <a:ext cx="10492740" cy="333425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0" rIns="0" bIns="0" rtlCol="0">
            <a:spAutoFit/>
          </a:bodyPr>
          <a:lstStyle/>
          <a:p>
            <a:pPr marL="1066800">
              <a:lnSpc>
                <a:spcPts val="2625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"image"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"/images/tire.jpg"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642594" y="7228258"/>
            <a:ext cx="1784985" cy="1138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"id"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2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8994469" y="8390527"/>
            <a:ext cx="336804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"name"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"Reinforced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513272" y="8390527"/>
            <a:ext cx="14331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Shocks"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994471" y="8777949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"description"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1633563" y="8777949"/>
            <a:ext cx="12573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"Shocks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3041084" y="8777949"/>
            <a:ext cx="16090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made</a:t>
            </a:r>
            <a:r>
              <a:rPr sz="2300" spc="-9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4800489" y="8777949"/>
            <a:ext cx="21367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kryptonite"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994471" y="9165372"/>
            <a:ext cx="248856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"inStock"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4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"price"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9.99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8994471" y="9940217"/>
            <a:ext cx="14331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"image"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10577920" y="9940217"/>
            <a:ext cx="35445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"/images/shocks.jpg"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8642592" y="10327640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},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7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1392627" y="7237642"/>
            <a:ext cx="1026146" cy="848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42896" y="7979379"/>
            <a:ext cx="126812" cy="32267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820889" y="9204851"/>
            <a:ext cx="508535" cy="1287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3421750" y="8340064"/>
            <a:ext cx="113919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65" dirty="0">
                <a:solidFill>
                  <a:schemeClr val="bg1"/>
                </a:solidFill>
                <a:latin typeface="Arial Black"/>
                <a:cs typeface="Arial Black"/>
              </a:rPr>
              <a:t>i</a:t>
            </a:r>
            <a:r>
              <a:rPr sz="2450" b="1" spc="-25" dirty="0">
                <a:solidFill>
                  <a:schemeClr val="bg1"/>
                </a:solidFill>
                <a:latin typeface="Arial Black"/>
                <a:cs typeface="Arial Black"/>
              </a:rPr>
              <a:t>m</a:t>
            </a:r>
            <a:r>
              <a:rPr sz="2450" b="1" spc="-190" dirty="0">
                <a:solidFill>
                  <a:schemeClr val="bg1"/>
                </a:solidFill>
                <a:latin typeface="Arial Black"/>
                <a:cs typeface="Arial Black"/>
              </a:rPr>
              <a:t>a</a:t>
            </a:r>
            <a:r>
              <a:rPr sz="2450" b="1" spc="-195" dirty="0">
                <a:solidFill>
                  <a:schemeClr val="bg1"/>
                </a:solidFill>
                <a:latin typeface="Arial Black"/>
                <a:cs typeface="Arial Black"/>
              </a:rPr>
              <a:t>g</a:t>
            </a:r>
            <a:r>
              <a:rPr sz="2450" b="1" spc="-175" dirty="0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sz="2450" b="1" spc="-270" dirty="0">
                <a:solidFill>
                  <a:schemeClr val="bg1"/>
                </a:solidFill>
                <a:latin typeface="Arial Black"/>
                <a:cs typeface="Arial Black"/>
              </a:rPr>
              <a:t>s</a:t>
            </a:r>
            <a:endParaRPr sz="24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355949" y="8085784"/>
            <a:ext cx="1026146" cy="848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151738" y="8839688"/>
            <a:ext cx="827199" cy="8376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976707" y="9073026"/>
            <a:ext cx="114173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5" dirty="0">
                <a:solidFill>
                  <a:schemeClr val="bg1"/>
                </a:solidFill>
                <a:latin typeface="Arial Black"/>
                <a:cs typeface="Arial Black"/>
              </a:rPr>
              <a:t>ti</a:t>
            </a:r>
            <a:r>
              <a:rPr sz="2450" b="1" spc="-65" dirty="0">
                <a:solidFill>
                  <a:schemeClr val="bg1"/>
                </a:solidFill>
                <a:latin typeface="Arial Black"/>
                <a:cs typeface="Arial Black"/>
              </a:rPr>
              <a:t>r</a:t>
            </a:r>
            <a:r>
              <a:rPr sz="2450" b="1" spc="-130" dirty="0">
                <a:solidFill>
                  <a:schemeClr val="bg1"/>
                </a:solidFill>
                <a:latin typeface="Arial Black"/>
                <a:cs typeface="Arial Black"/>
              </a:rPr>
              <a:t>e.jpg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801194" y="8781290"/>
            <a:ext cx="524159" cy="19580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46558" y="8446621"/>
            <a:ext cx="508535" cy="1287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51738" y="9604062"/>
            <a:ext cx="827199" cy="8376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3976707" y="9826930"/>
            <a:ext cx="1656714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60" dirty="0">
                <a:solidFill>
                  <a:schemeClr val="bg1"/>
                </a:solidFill>
                <a:latin typeface="Arial Black"/>
                <a:cs typeface="Arial Black"/>
              </a:rPr>
              <a:t>shocks.jpg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816825" y="10728396"/>
            <a:ext cx="508526" cy="1287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151738" y="10368437"/>
            <a:ext cx="827199" cy="8376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976709" y="10591304"/>
            <a:ext cx="1255395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270" dirty="0">
                <a:solidFill>
                  <a:schemeClr val="bg1"/>
                </a:solidFill>
                <a:latin typeface="Arial Black"/>
                <a:cs typeface="Arial Black"/>
              </a:rPr>
              <a:t>s</a:t>
            </a:r>
            <a:r>
              <a:rPr sz="2450" b="1" spc="-175" dirty="0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sz="2450" b="1" spc="-80" dirty="0">
                <a:solidFill>
                  <a:schemeClr val="bg1"/>
                </a:solidFill>
                <a:latin typeface="Arial Black"/>
                <a:cs typeface="Arial Black"/>
              </a:rPr>
              <a:t>at</a:t>
            </a:r>
            <a:r>
              <a:rPr sz="2450" b="1" spc="-114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r>
              <a:rPr sz="2450" b="1" spc="-65" dirty="0">
                <a:solidFill>
                  <a:schemeClr val="bg1"/>
                </a:solidFill>
                <a:latin typeface="Arial Black"/>
                <a:cs typeface="Arial Black"/>
              </a:rPr>
              <a:t>j</a:t>
            </a:r>
            <a:r>
              <a:rPr sz="2450" b="1" spc="-70" dirty="0">
                <a:solidFill>
                  <a:schemeClr val="bg1"/>
                </a:solidFill>
                <a:latin typeface="Arial Black"/>
                <a:cs typeface="Arial Black"/>
              </a:rPr>
              <a:t>p</a:t>
            </a:r>
            <a:r>
              <a:rPr sz="2450" b="1" spc="-240" dirty="0">
                <a:solidFill>
                  <a:schemeClr val="bg1"/>
                </a:solidFill>
                <a:latin typeface="Arial Black"/>
                <a:cs typeface="Arial Black"/>
              </a:rPr>
              <a:t>g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grpSp>
        <p:nvGrpSpPr>
          <p:cNvPr id="60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61" name="직사각형 60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95107" y="585400"/>
            <a:ext cx="10946765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430" dirty="0"/>
              <a:t>Data Binding : property  binding</a:t>
            </a:r>
            <a:endParaRPr spc="-250" dirty="0"/>
          </a:p>
        </p:txBody>
      </p:sp>
      <p:sp>
        <p:nvSpPr>
          <p:cNvPr id="5" name="object 5"/>
          <p:cNvSpPr/>
          <p:nvPr/>
        </p:nvSpPr>
        <p:spPr>
          <a:xfrm>
            <a:off x="1462939" y="2791182"/>
            <a:ext cx="10122535" cy="992505"/>
          </a:xfrm>
          <a:custGeom>
            <a:avLst/>
            <a:gdLst/>
            <a:ahLst/>
            <a:cxnLst/>
            <a:rect l="l" t="t" r="r" b="b"/>
            <a:pathLst>
              <a:path w="10122535" h="992504">
                <a:moveTo>
                  <a:pt x="10059536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929563"/>
                </a:lnTo>
                <a:lnTo>
                  <a:pt x="4936" y="954019"/>
                </a:lnTo>
                <a:lnTo>
                  <a:pt x="18399" y="973988"/>
                </a:lnTo>
                <a:lnTo>
                  <a:pt x="38369" y="987451"/>
                </a:lnTo>
                <a:lnTo>
                  <a:pt x="62825" y="992388"/>
                </a:lnTo>
                <a:lnTo>
                  <a:pt x="10059536" y="992388"/>
                </a:lnTo>
                <a:lnTo>
                  <a:pt x="10083974" y="987451"/>
                </a:lnTo>
                <a:lnTo>
                  <a:pt x="10103946" y="973988"/>
                </a:lnTo>
                <a:lnTo>
                  <a:pt x="10117419" y="954019"/>
                </a:lnTo>
                <a:lnTo>
                  <a:pt x="10122361" y="929563"/>
                </a:lnTo>
                <a:lnTo>
                  <a:pt x="10122361" y="62825"/>
                </a:lnTo>
                <a:lnTo>
                  <a:pt x="10117419" y="38369"/>
                </a:lnTo>
                <a:lnTo>
                  <a:pt x="10103946" y="18399"/>
                </a:lnTo>
                <a:lnTo>
                  <a:pt x="10083974" y="4936"/>
                </a:lnTo>
                <a:lnTo>
                  <a:pt x="10059536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2939" y="3563001"/>
            <a:ext cx="10122535" cy="4285615"/>
          </a:xfrm>
          <a:custGeom>
            <a:avLst/>
            <a:gdLst/>
            <a:ahLst/>
            <a:cxnLst/>
            <a:rect l="l" t="t" r="r" b="b"/>
            <a:pathLst>
              <a:path w="10122535" h="4285615">
                <a:moveTo>
                  <a:pt x="10084771" y="0"/>
                </a:moveTo>
                <a:lnTo>
                  <a:pt x="37600" y="0"/>
                </a:lnTo>
                <a:lnTo>
                  <a:pt x="22966" y="2955"/>
                </a:lnTo>
                <a:lnTo>
                  <a:pt x="11014" y="11014"/>
                </a:lnTo>
                <a:lnTo>
                  <a:pt x="2955" y="22966"/>
                </a:lnTo>
                <a:lnTo>
                  <a:pt x="0" y="37600"/>
                </a:lnTo>
                <a:lnTo>
                  <a:pt x="0" y="4247786"/>
                </a:lnTo>
                <a:lnTo>
                  <a:pt x="2955" y="4262421"/>
                </a:lnTo>
                <a:lnTo>
                  <a:pt x="11014" y="4274373"/>
                </a:lnTo>
                <a:lnTo>
                  <a:pt x="22966" y="4282432"/>
                </a:lnTo>
                <a:lnTo>
                  <a:pt x="37600" y="4285387"/>
                </a:lnTo>
                <a:lnTo>
                  <a:pt x="10084771" y="4285387"/>
                </a:lnTo>
                <a:lnTo>
                  <a:pt x="10099391" y="4282432"/>
                </a:lnTo>
                <a:lnTo>
                  <a:pt x="10111341" y="4274373"/>
                </a:lnTo>
                <a:lnTo>
                  <a:pt x="10119403" y="4262421"/>
                </a:lnTo>
                <a:lnTo>
                  <a:pt x="10122361" y="4247786"/>
                </a:lnTo>
                <a:lnTo>
                  <a:pt x="10122361" y="37600"/>
                </a:lnTo>
                <a:lnTo>
                  <a:pt x="10119403" y="22966"/>
                </a:lnTo>
                <a:lnTo>
                  <a:pt x="10111341" y="11014"/>
                </a:lnTo>
                <a:lnTo>
                  <a:pt x="10099391" y="2955"/>
                </a:lnTo>
                <a:lnTo>
                  <a:pt x="10084771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9390156" y="2955091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38191" y="3812489"/>
            <a:ext cx="12573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carPart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245714" y="3812489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of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carParts"</a:t>
            </a:r>
            <a:r>
              <a:rPr sz="2300" spc="-8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37651" y="5781015"/>
            <a:ext cx="37204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"product-info"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04569" y="6943283"/>
            <a:ext cx="31927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|</a:t>
            </a:r>
            <a:r>
              <a:rPr sz="2300" spc="-2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uppercase}}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&lt;/h2&gt;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09834" y="6555860"/>
            <a:ext cx="3543935" cy="1138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&lt;td&gt;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&lt;h2&gt;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{{carPart.name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25466" y="2955091"/>
            <a:ext cx="4990465" cy="2041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950" b="1" spc="-114" dirty="0">
                <a:solidFill>
                  <a:srgbClr val="DCDEE0"/>
                </a:solidFill>
                <a:latin typeface="Arial Black"/>
                <a:cs typeface="Arial Black"/>
              </a:rPr>
              <a:t>car-parts.component.html</a:t>
            </a:r>
            <a:endParaRPr sz="2950">
              <a:latin typeface="Arial Black"/>
              <a:cs typeface="Arial Black"/>
            </a:endParaRPr>
          </a:p>
          <a:p>
            <a:pPr>
              <a:spcBef>
                <a:spcPts val="45"/>
              </a:spcBef>
            </a:pPr>
            <a:endParaRPr sz="2750">
              <a:latin typeface="Times New Roman"/>
              <a:cs typeface="Times New Roman"/>
            </a:endParaRPr>
          </a:p>
          <a:p>
            <a:pPr marR="10160" algn="ctr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&lt;li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"card"</a:t>
            </a:r>
            <a:r>
              <a:rPr sz="2300" spc="-6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*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ngFor=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"let</a:t>
            </a:r>
            <a:endParaRPr sz="2300">
              <a:latin typeface="Courier New"/>
              <a:cs typeface="Courier New"/>
            </a:endParaRPr>
          </a:p>
          <a:p>
            <a:pPr marR="9525" algn="ctr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&lt;div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"panel-body"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703580">
              <a:spcBef>
                <a:spcPts val="455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&lt;div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"photo"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84636" y="1876590"/>
            <a:ext cx="16054705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105" dirty="0">
                <a:solidFill>
                  <a:schemeClr val="bg1"/>
                </a:solidFill>
                <a:latin typeface="Arial Black"/>
                <a:cs typeface="Arial Black"/>
              </a:rPr>
              <a:t>컴포넌트 속성을 </a:t>
            </a:r>
            <a:r>
              <a:rPr lang="en-US" altLang="ko-KR" sz="2950" b="1" spc="-105" dirty="0">
                <a:solidFill>
                  <a:schemeClr val="bg1"/>
                </a:solidFill>
                <a:latin typeface="Arial Black"/>
                <a:cs typeface="Arial Black"/>
              </a:rPr>
              <a:t>DOM </a:t>
            </a:r>
            <a:r>
              <a:rPr lang="ko-KR" altLang="en-US" sz="2950" b="1" spc="-105" dirty="0">
                <a:solidFill>
                  <a:schemeClr val="bg1"/>
                </a:solidFill>
                <a:latin typeface="Arial Black"/>
                <a:cs typeface="Arial Black"/>
              </a:rPr>
              <a:t>엘레먼트에 바인딩 할 때 사용되는 문법을 확인한다</a:t>
            </a:r>
            <a:r>
              <a:rPr lang="en-US" altLang="ko-KR" sz="2950" b="1" spc="-10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581220" y="4971452"/>
            <a:ext cx="1140666" cy="466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23106" y="4981921"/>
            <a:ext cx="1057275" cy="382270"/>
          </a:xfrm>
          <a:custGeom>
            <a:avLst/>
            <a:gdLst/>
            <a:ahLst/>
            <a:cxnLst/>
            <a:rect l="l" t="t" r="r" b="b"/>
            <a:pathLst>
              <a:path w="1057275" h="382270">
                <a:moveTo>
                  <a:pt x="0" y="0"/>
                </a:moveTo>
                <a:lnTo>
                  <a:pt x="1056899" y="0"/>
                </a:lnTo>
                <a:lnTo>
                  <a:pt x="1056899" y="382271"/>
                </a:lnTo>
                <a:lnTo>
                  <a:pt x="0" y="382271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406074" y="4985226"/>
            <a:ext cx="1091565" cy="1546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345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&lt;img</a:t>
            </a:r>
            <a:endParaRPr sz="2300">
              <a:latin typeface="Courier New"/>
              <a:cs typeface="Courier New"/>
            </a:endParaRPr>
          </a:p>
          <a:p>
            <a:pPr marL="22860">
              <a:spcBef>
                <a:spcPts val="62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&lt;/div&gt;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125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&lt;table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&lt;tr&gt;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31170" y="4985228"/>
            <a:ext cx="407352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0" dirty="0">
                <a:solidFill>
                  <a:srgbClr val="B3E43B"/>
                </a:solidFill>
                <a:latin typeface="Courier New"/>
                <a:cs typeface="Courier New"/>
              </a:rPr>
              <a:t>[src</a:t>
            </a:r>
            <a:r>
              <a:rPr sz="2300" spc="-102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]</a:t>
            </a:r>
            <a:r>
              <a:rPr sz="2300" spc="-105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10" dirty="0">
                <a:solidFill>
                  <a:srgbClr val="B3E43B"/>
                </a:solidFill>
                <a:latin typeface="Courier New"/>
                <a:cs typeface="Courier New"/>
              </a:rPr>
              <a:t>=</a:t>
            </a:r>
            <a:r>
              <a:rPr sz="2300" spc="10" dirty="0">
                <a:solidFill>
                  <a:srgbClr val="EBE087"/>
                </a:solidFill>
                <a:latin typeface="Courier New"/>
                <a:cs typeface="Courier New"/>
              </a:rPr>
              <a:t>"carPart.image</a:t>
            </a:r>
            <a:r>
              <a:rPr sz="2300" spc="-102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2167168" y="2910908"/>
            <a:ext cx="7224910" cy="74866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989165" y="2795726"/>
            <a:ext cx="7580921" cy="79474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505578" y="8201004"/>
            <a:ext cx="10299072" cy="2643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160" dirty="0">
                <a:solidFill>
                  <a:schemeClr val="bg1"/>
                </a:solidFill>
                <a:latin typeface="Arial Black"/>
                <a:cs typeface="Arial Black"/>
              </a:rPr>
              <a:t>대괄호</a:t>
            </a:r>
            <a:r>
              <a:rPr lang="en-US" altLang="ko-KR" sz="2950" b="1" spc="-160" dirty="0">
                <a:solidFill>
                  <a:schemeClr val="bg1"/>
                </a:solidFill>
                <a:latin typeface="Arial Black"/>
                <a:cs typeface="Arial Black"/>
              </a:rPr>
              <a:t>(</a:t>
            </a:r>
            <a:r>
              <a:rPr sz="2950" b="1" spc="-145" dirty="0">
                <a:solidFill>
                  <a:schemeClr val="bg1"/>
                </a:solidFill>
                <a:latin typeface="Arial Black"/>
                <a:cs typeface="Arial Black"/>
              </a:rPr>
              <a:t>square </a:t>
            </a:r>
            <a:r>
              <a:rPr sz="2950" b="1" spc="-185" dirty="0">
                <a:solidFill>
                  <a:schemeClr val="bg1"/>
                </a:solidFill>
                <a:latin typeface="Arial Black"/>
                <a:cs typeface="Arial Black"/>
              </a:rPr>
              <a:t>brackets</a:t>
            </a:r>
            <a:r>
              <a:rPr lang="en-US" altLang="ko-KR" sz="2950" b="1" spc="-185" dirty="0">
                <a:solidFill>
                  <a:schemeClr val="bg1"/>
                </a:solidFill>
                <a:latin typeface="Arial Black"/>
                <a:cs typeface="Arial Black"/>
              </a:rPr>
              <a:t>)</a:t>
            </a:r>
            <a:r>
              <a:rPr lang="ko-KR" altLang="en-US" sz="2950" b="1" spc="-185" dirty="0">
                <a:solidFill>
                  <a:schemeClr val="bg1"/>
                </a:solidFill>
                <a:latin typeface="Arial Black"/>
                <a:cs typeface="Arial Black"/>
              </a:rPr>
              <a:t> 를 사용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33020" marR="5080">
              <a:lnSpc>
                <a:spcPct val="114100"/>
              </a:lnSpc>
              <a:spcBef>
                <a:spcPts val="2145"/>
              </a:spcBef>
            </a:pPr>
            <a:r>
              <a:rPr lang="en-US" altLang="ko-KR" sz="2950" spc="-75" dirty="0" smtClean="0">
                <a:solidFill>
                  <a:schemeClr val="bg1"/>
                </a:solidFill>
                <a:latin typeface="Lucida Sans"/>
                <a:cs typeface="Lucida Sans"/>
              </a:rPr>
              <a:t>angular</a:t>
            </a:r>
            <a:r>
              <a:rPr lang="ko-KR" altLang="en-US" sz="2950" spc="-75" dirty="0" smtClean="0">
                <a:solidFill>
                  <a:schemeClr val="bg1"/>
                </a:solidFill>
                <a:latin typeface="Lucida Sans"/>
                <a:cs typeface="Lucida Sans"/>
              </a:rPr>
              <a:t>에서 </a:t>
            </a:r>
            <a:r>
              <a:rPr lang="ko-KR" altLang="en-US" sz="2950" spc="-75" dirty="0">
                <a:solidFill>
                  <a:schemeClr val="bg1"/>
                </a:solidFill>
                <a:latin typeface="Lucida Sans"/>
                <a:cs typeface="Lucida Sans"/>
              </a:rPr>
              <a:t>대괄호의 의미는 </a:t>
            </a:r>
            <a:r>
              <a:rPr lang="en-US" altLang="ko-KR" sz="2950" spc="-75" dirty="0">
                <a:solidFill>
                  <a:schemeClr val="bg1"/>
                </a:solidFill>
                <a:latin typeface="Lucida Sans"/>
                <a:cs typeface="Lucida Sans"/>
              </a:rPr>
              <a:t>DOM </a:t>
            </a:r>
            <a:r>
              <a:rPr lang="ko-KR" altLang="en-US" sz="2950" spc="-75" dirty="0" err="1" smtClean="0">
                <a:solidFill>
                  <a:schemeClr val="bg1"/>
                </a:solidFill>
                <a:latin typeface="Lucida Sans"/>
                <a:cs typeface="Lucida Sans"/>
              </a:rPr>
              <a:t>엘리먼트</a:t>
            </a:r>
            <a:r>
              <a:rPr lang="ko-KR" altLang="en-US" sz="2950" spc="-75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75" dirty="0">
                <a:solidFill>
                  <a:schemeClr val="bg1"/>
                </a:solidFill>
                <a:latin typeface="Lucida Sans"/>
                <a:cs typeface="Lucida Sans"/>
              </a:rPr>
              <a:t>속성을 컴포넌트 속성에 바인딩한다는 것을 의미한다</a:t>
            </a:r>
            <a:r>
              <a:rPr lang="en-US" altLang="ko-KR" sz="2950" spc="-7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>
              <a:spcBef>
                <a:spcPts val="15"/>
              </a:spcBef>
            </a:pPr>
            <a:endParaRPr sz="2700" dirty="0">
              <a:latin typeface="Times New Roman"/>
              <a:cs typeface="Times New Roman"/>
            </a:endParaRPr>
          </a:p>
          <a:p>
            <a:pPr marL="53975"/>
            <a:r>
              <a:rPr lang="ko-KR" altLang="en-US" sz="3050" b="1" i="1" spc="-22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컴포넌트 속성이 변하면 즉시 업데이트 된다</a:t>
            </a:r>
            <a:r>
              <a:rPr lang="en-US" altLang="ko-KR" sz="3050" b="1" i="1" spc="-22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.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grpSp>
        <p:nvGrpSpPr>
          <p:cNvPr id="22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23" name="직사각형 22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4636" y="394278"/>
            <a:ext cx="17134826" cy="115095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229" dirty="0"/>
              <a:t>Angular</a:t>
            </a:r>
            <a:r>
              <a:rPr spc="-1305" dirty="0"/>
              <a:t> </a:t>
            </a:r>
            <a:r>
              <a:rPr spc="-660" dirty="0"/>
              <a:t>2</a:t>
            </a:r>
            <a:r>
              <a:rPr lang="ko-KR" altLang="en-US" spc="-660" dirty="0"/>
              <a:t>에서 사용되는 언어는</a:t>
            </a:r>
            <a:r>
              <a:rPr spc="-660" dirty="0"/>
              <a:t>?</a:t>
            </a:r>
          </a:p>
        </p:txBody>
      </p:sp>
      <p:sp>
        <p:nvSpPr>
          <p:cNvPr id="3" name="object 3"/>
          <p:cNvSpPr/>
          <p:nvPr/>
        </p:nvSpPr>
        <p:spPr>
          <a:xfrm>
            <a:off x="16261284" y="52356"/>
            <a:ext cx="1926642" cy="2094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911090" y="2253544"/>
            <a:ext cx="11084560" cy="12772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/>
            <a:r>
              <a:rPr sz="2950" b="1" spc="-254" dirty="0">
                <a:solidFill>
                  <a:schemeClr val="bg1"/>
                </a:solidFill>
                <a:latin typeface="Arial Black"/>
                <a:cs typeface="Arial Black"/>
              </a:rPr>
              <a:t>JavaScript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spcBef>
                <a:spcPts val="45"/>
              </a:spcBef>
            </a:pP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/>
            <a:r>
              <a:rPr lang="ko-KR" altLang="en-US" sz="2950" spc="50" dirty="0">
                <a:solidFill>
                  <a:schemeClr val="bg1"/>
                </a:solidFill>
                <a:latin typeface="Lucida Sans"/>
                <a:cs typeface="Lucida Sans"/>
              </a:rPr>
              <a:t>최신 자바스크립트 버전을 모든 브라우저가 지원하지 않음</a:t>
            </a:r>
            <a:r>
              <a:rPr lang="en-US" altLang="ko-KR" sz="2950" spc="5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72804" y="1419223"/>
            <a:ext cx="2250046" cy="30974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33268" y="2251240"/>
            <a:ext cx="1413569" cy="14135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44792" y="8973549"/>
            <a:ext cx="3214561" cy="7853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162452" y="4808438"/>
            <a:ext cx="759714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다음과 같은 방법으로 해결 가능</a:t>
            </a:r>
            <a:r>
              <a:rPr sz="2950" b="1" spc="-125" dirty="0">
                <a:solidFill>
                  <a:schemeClr val="bg1"/>
                </a:solidFill>
                <a:latin typeface="Arial Black"/>
                <a:cs typeface="Arial Black"/>
              </a:rPr>
              <a:t>: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533940" y="7154359"/>
            <a:ext cx="2211498" cy="220153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9120388" y="7981116"/>
            <a:ext cx="174307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565" dirty="0">
                <a:solidFill>
                  <a:schemeClr val="bg1"/>
                </a:solidFill>
                <a:latin typeface="Arial Black"/>
                <a:cs typeface="Arial Black"/>
              </a:rPr>
              <a:t>T</a:t>
            </a:r>
            <a:r>
              <a:rPr sz="2950" b="1" spc="-25" dirty="0">
                <a:solidFill>
                  <a:schemeClr val="bg1"/>
                </a:solidFill>
                <a:latin typeface="Arial Black"/>
                <a:cs typeface="Arial Black"/>
              </a:rPr>
              <a:t>r</a:t>
            </a:r>
            <a:r>
              <a:rPr sz="2950" b="1" spc="-100" dirty="0">
                <a:solidFill>
                  <a:schemeClr val="bg1"/>
                </a:solidFill>
                <a:latin typeface="Arial Black"/>
                <a:cs typeface="Arial Black"/>
              </a:rPr>
              <a:t>an</a:t>
            </a:r>
            <a:r>
              <a:rPr sz="2950" b="1" spc="-330" dirty="0">
                <a:solidFill>
                  <a:schemeClr val="bg1"/>
                </a:solidFill>
                <a:latin typeface="Arial Black"/>
                <a:cs typeface="Arial Black"/>
              </a:rPr>
              <a:t>s</a:t>
            </a:r>
            <a:r>
              <a:rPr sz="2950" b="1" spc="-90" dirty="0">
                <a:solidFill>
                  <a:schemeClr val="bg1"/>
                </a:solidFill>
                <a:latin typeface="Arial Black"/>
                <a:cs typeface="Arial Black"/>
              </a:rPr>
              <a:t>p</a:t>
            </a:r>
            <a:r>
              <a:rPr sz="2950" b="1" spc="-80" dirty="0">
                <a:solidFill>
                  <a:schemeClr val="bg1"/>
                </a:solidFill>
                <a:latin typeface="Arial Black"/>
                <a:cs typeface="Arial Black"/>
              </a:rPr>
              <a:t>il</a:t>
            </a:r>
            <a:r>
              <a:rPr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380369" y="8052037"/>
            <a:ext cx="1540102" cy="5214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912657" y="6744192"/>
            <a:ext cx="2250046" cy="30974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3331913" y="7580922"/>
            <a:ext cx="1413569" cy="141356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8198948" y="9815413"/>
            <a:ext cx="6878320" cy="477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3100" b="1" i="1" spc="-195" dirty="0">
                <a:solidFill>
                  <a:schemeClr val="bg1"/>
                </a:solidFill>
                <a:latin typeface="Arial"/>
                <a:cs typeface="Arial"/>
              </a:rPr>
              <a:t>자바스크립트</a:t>
            </a:r>
            <a:r>
              <a:rPr lang="en-US" altLang="ko-KR" sz="3100" b="1" i="1" spc="-195" dirty="0">
                <a:solidFill>
                  <a:schemeClr val="bg1"/>
                </a:solidFill>
                <a:latin typeface="Arial"/>
                <a:cs typeface="Arial"/>
              </a:rPr>
              <a:t>(ES5)</a:t>
            </a:r>
            <a:r>
              <a:rPr lang="ko-KR" altLang="en-US" sz="3100" b="1" i="1" spc="-195" dirty="0">
                <a:solidFill>
                  <a:schemeClr val="bg1"/>
                </a:solidFill>
                <a:latin typeface="Arial"/>
                <a:cs typeface="Arial"/>
              </a:rPr>
              <a:t>로</a:t>
            </a:r>
            <a:r>
              <a:rPr lang="en-US" altLang="ko-KR" sz="3100" b="1" i="1" spc="-195" dirty="0">
                <a:solidFill>
                  <a:schemeClr val="bg1"/>
                </a:solidFill>
                <a:latin typeface="Arial"/>
                <a:cs typeface="Arial"/>
              </a:rPr>
              <a:t> </a:t>
            </a:r>
            <a:r>
              <a:rPr lang="ko-KR" altLang="en-US" sz="3100" b="1" i="1" spc="-195" dirty="0">
                <a:solidFill>
                  <a:schemeClr val="bg1"/>
                </a:solidFill>
                <a:latin typeface="Arial"/>
                <a:cs typeface="Arial"/>
              </a:rPr>
              <a:t>변환</a:t>
            </a:r>
            <a:endParaRPr sz="31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085047" y="8652155"/>
            <a:ext cx="21590" cy="1065530"/>
          </a:xfrm>
          <a:custGeom>
            <a:avLst/>
            <a:gdLst/>
            <a:ahLst/>
            <a:cxnLst/>
            <a:rect l="l" t="t" r="r" b="b"/>
            <a:pathLst>
              <a:path w="21590" h="1065529">
                <a:moveTo>
                  <a:pt x="0" y="1065087"/>
                </a:moveTo>
                <a:lnTo>
                  <a:pt x="1000" y="1014369"/>
                </a:lnTo>
                <a:lnTo>
                  <a:pt x="2001" y="963650"/>
                </a:lnTo>
                <a:lnTo>
                  <a:pt x="3001" y="912931"/>
                </a:lnTo>
                <a:lnTo>
                  <a:pt x="4002" y="862213"/>
                </a:lnTo>
                <a:lnTo>
                  <a:pt x="5002" y="811494"/>
                </a:lnTo>
                <a:lnTo>
                  <a:pt x="6003" y="760776"/>
                </a:lnTo>
                <a:lnTo>
                  <a:pt x="7003" y="710057"/>
                </a:lnTo>
                <a:lnTo>
                  <a:pt x="8004" y="659339"/>
                </a:lnTo>
                <a:lnTo>
                  <a:pt x="9004" y="608620"/>
                </a:lnTo>
                <a:lnTo>
                  <a:pt x="10005" y="557902"/>
                </a:lnTo>
                <a:lnTo>
                  <a:pt x="11005" y="507183"/>
                </a:lnTo>
                <a:lnTo>
                  <a:pt x="12006" y="456465"/>
                </a:lnTo>
                <a:lnTo>
                  <a:pt x="13006" y="405746"/>
                </a:lnTo>
                <a:lnTo>
                  <a:pt x="14007" y="355028"/>
                </a:lnTo>
                <a:lnTo>
                  <a:pt x="15007" y="304309"/>
                </a:lnTo>
                <a:lnTo>
                  <a:pt x="16008" y="253591"/>
                </a:lnTo>
                <a:lnTo>
                  <a:pt x="17009" y="202873"/>
                </a:lnTo>
                <a:lnTo>
                  <a:pt x="18009" y="152154"/>
                </a:lnTo>
                <a:lnTo>
                  <a:pt x="19010" y="101436"/>
                </a:lnTo>
                <a:lnTo>
                  <a:pt x="20010" y="50718"/>
                </a:lnTo>
                <a:lnTo>
                  <a:pt x="21011" y="0"/>
                </a:lnTo>
              </a:path>
            </a:pathLst>
          </a:custGeom>
          <a:ln w="73296">
            <a:solidFill>
              <a:srgbClr val="CDFC95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02909" y="6418652"/>
            <a:ext cx="3905640" cy="17800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332035" y="6711839"/>
            <a:ext cx="1266977" cy="14135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22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2017" y="4608288"/>
            <a:ext cx="7004050" cy="638810"/>
          </a:xfrm>
          <a:custGeom>
            <a:avLst/>
            <a:gdLst/>
            <a:ahLst/>
            <a:cxnLst/>
            <a:rect l="l" t="t" r="r" b="b"/>
            <a:pathLst>
              <a:path w="7004050" h="638810">
                <a:moveTo>
                  <a:pt x="6966353" y="0"/>
                </a:moveTo>
                <a:lnTo>
                  <a:pt x="37600" y="0"/>
                </a:lnTo>
                <a:lnTo>
                  <a:pt x="22966" y="2953"/>
                </a:lnTo>
                <a:lnTo>
                  <a:pt x="11014" y="11010"/>
                </a:lnTo>
                <a:lnTo>
                  <a:pt x="2955" y="22961"/>
                </a:lnTo>
                <a:lnTo>
                  <a:pt x="0" y="37600"/>
                </a:lnTo>
                <a:lnTo>
                  <a:pt x="0" y="601112"/>
                </a:lnTo>
                <a:lnTo>
                  <a:pt x="2955" y="615753"/>
                </a:lnTo>
                <a:lnTo>
                  <a:pt x="11014" y="627708"/>
                </a:lnTo>
                <a:lnTo>
                  <a:pt x="22966" y="635768"/>
                </a:lnTo>
                <a:lnTo>
                  <a:pt x="37600" y="638724"/>
                </a:lnTo>
                <a:lnTo>
                  <a:pt x="6966353" y="638724"/>
                </a:lnTo>
                <a:lnTo>
                  <a:pt x="6980988" y="635768"/>
                </a:lnTo>
                <a:lnTo>
                  <a:pt x="6992940" y="627708"/>
                </a:lnTo>
                <a:lnTo>
                  <a:pt x="7000999" y="615753"/>
                </a:lnTo>
                <a:lnTo>
                  <a:pt x="7003954" y="601112"/>
                </a:lnTo>
                <a:lnTo>
                  <a:pt x="7003954" y="37600"/>
                </a:lnTo>
                <a:lnTo>
                  <a:pt x="7000999" y="22961"/>
                </a:lnTo>
                <a:lnTo>
                  <a:pt x="6992940" y="11010"/>
                </a:lnTo>
                <a:lnTo>
                  <a:pt x="6980988" y="2953"/>
                </a:lnTo>
                <a:lnTo>
                  <a:pt x="696635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2017" y="3690003"/>
            <a:ext cx="7004050" cy="638810"/>
          </a:xfrm>
          <a:custGeom>
            <a:avLst/>
            <a:gdLst/>
            <a:ahLst/>
            <a:cxnLst/>
            <a:rect l="l" t="t" r="r" b="b"/>
            <a:pathLst>
              <a:path w="7004050" h="638810">
                <a:moveTo>
                  <a:pt x="6966353" y="0"/>
                </a:moveTo>
                <a:lnTo>
                  <a:pt x="37600" y="0"/>
                </a:lnTo>
                <a:lnTo>
                  <a:pt x="22966" y="2955"/>
                </a:lnTo>
                <a:lnTo>
                  <a:pt x="11014" y="11015"/>
                </a:lnTo>
                <a:lnTo>
                  <a:pt x="2955" y="22970"/>
                </a:lnTo>
                <a:lnTo>
                  <a:pt x="0" y="37611"/>
                </a:lnTo>
                <a:lnTo>
                  <a:pt x="0" y="601123"/>
                </a:lnTo>
                <a:lnTo>
                  <a:pt x="2955" y="615762"/>
                </a:lnTo>
                <a:lnTo>
                  <a:pt x="11014" y="627713"/>
                </a:lnTo>
                <a:lnTo>
                  <a:pt x="22966" y="635770"/>
                </a:lnTo>
                <a:lnTo>
                  <a:pt x="37600" y="638724"/>
                </a:lnTo>
                <a:lnTo>
                  <a:pt x="6966353" y="638724"/>
                </a:lnTo>
                <a:lnTo>
                  <a:pt x="6980988" y="635770"/>
                </a:lnTo>
                <a:lnTo>
                  <a:pt x="6992940" y="627713"/>
                </a:lnTo>
                <a:lnTo>
                  <a:pt x="7000999" y="615762"/>
                </a:lnTo>
                <a:lnTo>
                  <a:pt x="7003954" y="601123"/>
                </a:lnTo>
                <a:lnTo>
                  <a:pt x="7003954" y="37611"/>
                </a:lnTo>
                <a:lnTo>
                  <a:pt x="7000999" y="22970"/>
                </a:lnTo>
                <a:lnTo>
                  <a:pt x="6992940" y="11015"/>
                </a:lnTo>
                <a:lnTo>
                  <a:pt x="6980988" y="2955"/>
                </a:lnTo>
                <a:lnTo>
                  <a:pt x="696635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486291" y="3349604"/>
            <a:ext cx="5372100" cy="638810"/>
          </a:xfrm>
          <a:custGeom>
            <a:avLst/>
            <a:gdLst/>
            <a:ahLst/>
            <a:cxnLst/>
            <a:rect l="l" t="t" r="r" b="b"/>
            <a:pathLst>
              <a:path w="5372100" h="638810">
                <a:moveTo>
                  <a:pt x="5334078" y="0"/>
                </a:moveTo>
                <a:lnTo>
                  <a:pt x="37590" y="0"/>
                </a:lnTo>
                <a:lnTo>
                  <a:pt x="22970" y="2955"/>
                </a:lnTo>
                <a:lnTo>
                  <a:pt x="11020" y="11015"/>
                </a:lnTo>
                <a:lnTo>
                  <a:pt x="2958" y="22970"/>
                </a:lnTo>
                <a:lnTo>
                  <a:pt x="0" y="37611"/>
                </a:lnTo>
                <a:lnTo>
                  <a:pt x="0" y="601123"/>
                </a:lnTo>
                <a:lnTo>
                  <a:pt x="2958" y="615757"/>
                </a:lnTo>
                <a:lnTo>
                  <a:pt x="11020" y="627709"/>
                </a:lnTo>
                <a:lnTo>
                  <a:pt x="22970" y="635768"/>
                </a:lnTo>
                <a:lnTo>
                  <a:pt x="37590" y="638724"/>
                </a:lnTo>
                <a:lnTo>
                  <a:pt x="5334078" y="638724"/>
                </a:lnTo>
                <a:lnTo>
                  <a:pt x="5348742" y="635768"/>
                </a:lnTo>
                <a:lnTo>
                  <a:pt x="5360687" y="627709"/>
                </a:lnTo>
                <a:lnTo>
                  <a:pt x="5368725" y="615757"/>
                </a:lnTo>
                <a:lnTo>
                  <a:pt x="5371668" y="601123"/>
                </a:lnTo>
                <a:lnTo>
                  <a:pt x="5371668" y="37611"/>
                </a:lnTo>
                <a:lnTo>
                  <a:pt x="5368725" y="22970"/>
                </a:lnTo>
                <a:lnTo>
                  <a:pt x="5360687" y="11015"/>
                </a:lnTo>
                <a:lnTo>
                  <a:pt x="5348742" y="2955"/>
                </a:lnTo>
                <a:lnTo>
                  <a:pt x="5334078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210" dirty="0"/>
              <a:t>Property </a:t>
            </a:r>
            <a:r>
              <a:rPr spc="-250" dirty="0"/>
              <a:t>Binding</a:t>
            </a:r>
            <a:r>
              <a:rPr spc="-869" dirty="0"/>
              <a:t> </a:t>
            </a:r>
            <a:r>
              <a:rPr lang="ko-KR" altLang="en-US" spc="-415" dirty="0"/>
              <a:t>예제</a:t>
            </a:r>
            <a:endParaRPr spc="-415" dirty="0"/>
          </a:p>
        </p:txBody>
      </p:sp>
      <p:sp>
        <p:nvSpPr>
          <p:cNvPr id="6" name="object 6"/>
          <p:cNvSpPr txBox="1"/>
          <p:nvPr/>
        </p:nvSpPr>
        <p:spPr>
          <a:xfrm>
            <a:off x="1484636" y="1908002"/>
            <a:ext cx="1605280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모든</a:t>
            </a:r>
            <a:r>
              <a:rPr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b="1" spc="-65" dirty="0">
                <a:solidFill>
                  <a:schemeClr val="bg1"/>
                </a:solidFill>
                <a:latin typeface="Arial Black"/>
                <a:cs typeface="Arial Black"/>
              </a:rPr>
              <a:t>DOM</a:t>
            </a:r>
            <a:r>
              <a:rPr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114" dirty="0" err="1" smtClean="0">
                <a:solidFill>
                  <a:schemeClr val="bg1"/>
                </a:solidFill>
                <a:latin typeface="Arial Black"/>
                <a:cs typeface="Arial Black"/>
              </a:rPr>
              <a:t>엘리먼트에</a:t>
            </a:r>
            <a:r>
              <a:rPr lang="ko-KR" altLang="en-US" sz="2950" b="1" spc="-114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114" dirty="0">
                <a:solidFill>
                  <a:schemeClr val="bg1"/>
                </a:solidFill>
                <a:latin typeface="Arial Black"/>
                <a:cs typeface="Arial Black"/>
              </a:rPr>
              <a:t>바인딩 가능하다</a:t>
            </a:r>
            <a:r>
              <a:rPr sz="2950" b="1" spc="-10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3704162" y="3466950"/>
            <a:ext cx="72961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&lt;img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94187" y="3477420"/>
            <a:ext cx="407352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450" spc="75" baseline="2415" dirty="0">
                <a:solidFill>
                  <a:srgbClr val="B3E43B"/>
                </a:solidFill>
                <a:latin typeface="Courier New"/>
                <a:cs typeface="Courier New"/>
              </a:rPr>
              <a:t>[src</a:t>
            </a:r>
            <a:r>
              <a:rPr sz="3450" spc="-1545" baseline="241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3450" spc="7" baseline="2415" dirty="0">
                <a:solidFill>
                  <a:srgbClr val="B3E43B"/>
                </a:solidFill>
                <a:latin typeface="Courier New"/>
                <a:cs typeface="Courier New"/>
              </a:rPr>
              <a:t>]</a:t>
            </a:r>
            <a:r>
              <a:rPr sz="3450" spc="-1470" baseline="241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3450" spc="7" baseline="2415" dirty="0">
                <a:solidFill>
                  <a:srgbClr val="B3E43B"/>
                </a:solidFill>
                <a:latin typeface="Courier New"/>
                <a:cs typeface="Courier New"/>
              </a:rPr>
              <a:t>=</a:t>
            </a:r>
            <a:r>
              <a:rPr sz="3450" spc="7" baseline="2415" dirty="0">
                <a:solidFill>
                  <a:srgbClr val="EBE087"/>
                </a:solidFill>
                <a:latin typeface="Courier New"/>
                <a:cs typeface="Courier New"/>
              </a:rPr>
              <a:t>"carPart.image</a:t>
            </a:r>
            <a:r>
              <a:rPr sz="3450" spc="-1545" baseline="241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26154" y="2777086"/>
            <a:ext cx="382651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5" dirty="0">
                <a:solidFill>
                  <a:schemeClr val="bg1"/>
                </a:solidFill>
                <a:latin typeface="Lucida Sans"/>
                <a:cs typeface="Lucida Sans"/>
              </a:rPr>
              <a:t>이미지 예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492017" y="2812029"/>
            <a:ext cx="7004050" cy="638810"/>
          </a:xfrm>
          <a:custGeom>
            <a:avLst/>
            <a:gdLst/>
            <a:ahLst/>
            <a:cxnLst/>
            <a:rect l="l" t="t" r="r" b="b"/>
            <a:pathLst>
              <a:path w="7004050" h="638810">
                <a:moveTo>
                  <a:pt x="6966353" y="0"/>
                </a:moveTo>
                <a:lnTo>
                  <a:pt x="37600" y="0"/>
                </a:lnTo>
                <a:lnTo>
                  <a:pt x="22966" y="2955"/>
                </a:lnTo>
                <a:lnTo>
                  <a:pt x="11014" y="11015"/>
                </a:lnTo>
                <a:lnTo>
                  <a:pt x="2955" y="22970"/>
                </a:lnTo>
                <a:lnTo>
                  <a:pt x="0" y="37611"/>
                </a:lnTo>
                <a:lnTo>
                  <a:pt x="0" y="601123"/>
                </a:lnTo>
                <a:lnTo>
                  <a:pt x="2955" y="615762"/>
                </a:lnTo>
                <a:lnTo>
                  <a:pt x="11014" y="627713"/>
                </a:lnTo>
                <a:lnTo>
                  <a:pt x="22966" y="635770"/>
                </a:lnTo>
                <a:lnTo>
                  <a:pt x="37600" y="638724"/>
                </a:lnTo>
                <a:lnTo>
                  <a:pt x="6966353" y="638724"/>
                </a:lnTo>
                <a:lnTo>
                  <a:pt x="6980988" y="635770"/>
                </a:lnTo>
                <a:lnTo>
                  <a:pt x="6992940" y="627713"/>
                </a:lnTo>
                <a:lnTo>
                  <a:pt x="7000999" y="615762"/>
                </a:lnTo>
                <a:lnTo>
                  <a:pt x="7003954" y="601123"/>
                </a:lnTo>
                <a:lnTo>
                  <a:pt x="7003954" y="37611"/>
                </a:lnTo>
                <a:lnTo>
                  <a:pt x="7000999" y="22970"/>
                </a:lnTo>
                <a:lnTo>
                  <a:pt x="6992940" y="11015"/>
                </a:lnTo>
                <a:lnTo>
                  <a:pt x="6980988" y="2955"/>
                </a:lnTo>
                <a:lnTo>
                  <a:pt x="696635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46408" y="2943403"/>
            <a:ext cx="72961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&lt;div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25965" y="2943405"/>
            <a:ext cx="3370579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hidde</a:t>
            </a:r>
            <a:r>
              <a:rPr sz="2300" spc="20" dirty="0">
                <a:solidFill>
                  <a:srgbClr val="B3E43B"/>
                </a:solidFill>
                <a:latin typeface="Courier New"/>
                <a:cs typeface="Courier New"/>
              </a:rPr>
              <a:t>n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secret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&lt;/div&gt;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56879" y="3833428"/>
            <a:ext cx="60090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&lt;button</a:t>
            </a:r>
            <a:r>
              <a:rPr sz="2300" spc="-21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10" dirty="0">
                <a:solidFill>
                  <a:srgbClr val="B3E43B"/>
                </a:solidFill>
                <a:latin typeface="Courier New"/>
                <a:cs typeface="Courier New"/>
              </a:rPr>
              <a:t>disabled</a:t>
            </a:r>
            <a:r>
              <a:rPr sz="2300" spc="1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10" dirty="0">
                <a:solidFill>
                  <a:srgbClr val="F9F9F5"/>
                </a:solidFill>
                <a:latin typeface="Courier New"/>
                <a:cs typeface="Courier New"/>
              </a:rPr>
              <a:t>Purchase</a:t>
            </a:r>
            <a:r>
              <a:rPr sz="2300" spc="10" dirty="0">
                <a:solidFill>
                  <a:srgbClr val="FD4485"/>
                </a:solidFill>
                <a:latin typeface="Courier New"/>
                <a:cs typeface="Courier New"/>
              </a:rPr>
              <a:t>&lt;/button&gt;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56879" y="4744396"/>
            <a:ext cx="267462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&lt;img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3450" baseline="2415" dirty="0">
                <a:solidFill>
                  <a:srgbClr val="B3E43B"/>
                </a:solidFill>
                <a:latin typeface="Courier New"/>
                <a:cs typeface="Courier New"/>
              </a:rPr>
              <a:t>alt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</a:t>
            </a:r>
            <a:r>
              <a:rPr sz="3450" baseline="2415" dirty="0">
                <a:solidFill>
                  <a:srgbClr val="EBE087"/>
                </a:solidFill>
                <a:latin typeface="Courier New"/>
                <a:cs typeface="Courier New"/>
              </a:rPr>
              <a:t>Image</a:t>
            </a:r>
            <a:endParaRPr sz="3450" baseline="2415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582100" y="4733927"/>
            <a:ext cx="230632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Descriptio</a:t>
            </a:r>
            <a:r>
              <a:rPr sz="2300" spc="-50" dirty="0">
                <a:solidFill>
                  <a:srgbClr val="EBE087"/>
                </a:solidFill>
                <a:latin typeface="Courier New"/>
                <a:cs typeface="Courier New"/>
              </a:rPr>
              <a:t>n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2"/>
          <p:cNvSpPr/>
          <p:nvPr/>
        </p:nvSpPr>
        <p:spPr>
          <a:xfrm>
            <a:off x="1492017" y="8673465"/>
            <a:ext cx="9737725" cy="638810"/>
          </a:xfrm>
          <a:custGeom>
            <a:avLst/>
            <a:gdLst/>
            <a:ahLst/>
            <a:cxnLst/>
            <a:rect l="l" t="t" r="r" b="b"/>
            <a:pathLst>
              <a:path w="9737725" h="638810">
                <a:moveTo>
                  <a:pt x="9699788" y="0"/>
                </a:moveTo>
                <a:lnTo>
                  <a:pt x="37600" y="0"/>
                </a:lnTo>
                <a:lnTo>
                  <a:pt x="22966" y="2953"/>
                </a:lnTo>
                <a:lnTo>
                  <a:pt x="11014" y="11010"/>
                </a:lnTo>
                <a:lnTo>
                  <a:pt x="2955" y="22961"/>
                </a:lnTo>
                <a:lnTo>
                  <a:pt x="0" y="37600"/>
                </a:lnTo>
                <a:lnTo>
                  <a:pt x="0" y="601112"/>
                </a:lnTo>
                <a:lnTo>
                  <a:pt x="2955" y="615753"/>
                </a:lnTo>
                <a:lnTo>
                  <a:pt x="11014" y="627708"/>
                </a:lnTo>
                <a:lnTo>
                  <a:pt x="22966" y="635768"/>
                </a:lnTo>
                <a:lnTo>
                  <a:pt x="37600" y="638724"/>
                </a:lnTo>
                <a:lnTo>
                  <a:pt x="9699788" y="638724"/>
                </a:lnTo>
                <a:lnTo>
                  <a:pt x="9714408" y="635768"/>
                </a:lnTo>
                <a:lnTo>
                  <a:pt x="9726358" y="627708"/>
                </a:lnTo>
                <a:lnTo>
                  <a:pt x="9734420" y="615753"/>
                </a:lnTo>
                <a:lnTo>
                  <a:pt x="9737378" y="601112"/>
                </a:lnTo>
                <a:lnTo>
                  <a:pt x="9737378" y="37600"/>
                </a:lnTo>
                <a:lnTo>
                  <a:pt x="9734420" y="22961"/>
                </a:lnTo>
                <a:lnTo>
                  <a:pt x="9726358" y="11010"/>
                </a:lnTo>
                <a:lnTo>
                  <a:pt x="9714408" y="2953"/>
                </a:lnTo>
                <a:lnTo>
                  <a:pt x="9699788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/>
          <p:cNvSpPr/>
          <p:nvPr/>
        </p:nvSpPr>
        <p:spPr>
          <a:xfrm>
            <a:off x="1492017" y="7755180"/>
            <a:ext cx="9737725" cy="638810"/>
          </a:xfrm>
          <a:custGeom>
            <a:avLst/>
            <a:gdLst/>
            <a:ahLst/>
            <a:cxnLst/>
            <a:rect l="l" t="t" r="r" b="b"/>
            <a:pathLst>
              <a:path w="9737725" h="638810">
                <a:moveTo>
                  <a:pt x="9699788" y="0"/>
                </a:moveTo>
                <a:lnTo>
                  <a:pt x="37600" y="0"/>
                </a:lnTo>
                <a:lnTo>
                  <a:pt x="22966" y="2955"/>
                </a:lnTo>
                <a:lnTo>
                  <a:pt x="11014" y="11015"/>
                </a:lnTo>
                <a:lnTo>
                  <a:pt x="2955" y="22970"/>
                </a:lnTo>
                <a:lnTo>
                  <a:pt x="0" y="37611"/>
                </a:lnTo>
                <a:lnTo>
                  <a:pt x="0" y="601123"/>
                </a:lnTo>
                <a:lnTo>
                  <a:pt x="2955" y="615762"/>
                </a:lnTo>
                <a:lnTo>
                  <a:pt x="11014" y="627713"/>
                </a:lnTo>
                <a:lnTo>
                  <a:pt x="22966" y="635770"/>
                </a:lnTo>
                <a:lnTo>
                  <a:pt x="37600" y="638724"/>
                </a:lnTo>
                <a:lnTo>
                  <a:pt x="9699788" y="638724"/>
                </a:lnTo>
                <a:lnTo>
                  <a:pt x="9714408" y="635770"/>
                </a:lnTo>
                <a:lnTo>
                  <a:pt x="9726358" y="627713"/>
                </a:lnTo>
                <a:lnTo>
                  <a:pt x="9734420" y="615762"/>
                </a:lnTo>
                <a:lnTo>
                  <a:pt x="9737378" y="601123"/>
                </a:lnTo>
                <a:lnTo>
                  <a:pt x="9737378" y="37611"/>
                </a:lnTo>
                <a:lnTo>
                  <a:pt x="9734420" y="22970"/>
                </a:lnTo>
                <a:lnTo>
                  <a:pt x="9726358" y="11015"/>
                </a:lnTo>
                <a:lnTo>
                  <a:pt x="9714408" y="2955"/>
                </a:lnTo>
                <a:lnTo>
                  <a:pt x="9699788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0"/>
          <p:cNvSpPr/>
          <p:nvPr/>
        </p:nvSpPr>
        <p:spPr>
          <a:xfrm>
            <a:off x="1492017" y="6877206"/>
            <a:ext cx="9737725" cy="638810"/>
          </a:xfrm>
          <a:custGeom>
            <a:avLst/>
            <a:gdLst/>
            <a:ahLst/>
            <a:cxnLst/>
            <a:rect l="l" t="t" r="r" b="b"/>
            <a:pathLst>
              <a:path w="9737725" h="638810">
                <a:moveTo>
                  <a:pt x="9699788" y="0"/>
                </a:moveTo>
                <a:lnTo>
                  <a:pt x="37600" y="0"/>
                </a:lnTo>
                <a:lnTo>
                  <a:pt x="22966" y="2955"/>
                </a:lnTo>
                <a:lnTo>
                  <a:pt x="11014" y="11015"/>
                </a:lnTo>
                <a:lnTo>
                  <a:pt x="2955" y="22970"/>
                </a:lnTo>
                <a:lnTo>
                  <a:pt x="0" y="37611"/>
                </a:lnTo>
                <a:lnTo>
                  <a:pt x="0" y="601123"/>
                </a:lnTo>
                <a:lnTo>
                  <a:pt x="2955" y="615762"/>
                </a:lnTo>
                <a:lnTo>
                  <a:pt x="11014" y="627713"/>
                </a:lnTo>
                <a:lnTo>
                  <a:pt x="22966" y="635770"/>
                </a:lnTo>
                <a:lnTo>
                  <a:pt x="37600" y="638724"/>
                </a:lnTo>
                <a:lnTo>
                  <a:pt x="9699788" y="638724"/>
                </a:lnTo>
                <a:lnTo>
                  <a:pt x="9714408" y="635770"/>
                </a:lnTo>
                <a:lnTo>
                  <a:pt x="9726358" y="627713"/>
                </a:lnTo>
                <a:lnTo>
                  <a:pt x="9734420" y="615762"/>
                </a:lnTo>
                <a:lnTo>
                  <a:pt x="9737378" y="601123"/>
                </a:lnTo>
                <a:lnTo>
                  <a:pt x="9737378" y="37611"/>
                </a:lnTo>
                <a:lnTo>
                  <a:pt x="9734420" y="22970"/>
                </a:lnTo>
                <a:lnTo>
                  <a:pt x="9726358" y="11015"/>
                </a:lnTo>
                <a:lnTo>
                  <a:pt x="9714408" y="2955"/>
                </a:lnTo>
                <a:lnTo>
                  <a:pt x="9699788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1"/>
          <p:cNvSpPr txBox="1"/>
          <p:nvPr/>
        </p:nvSpPr>
        <p:spPr>
          <a:xfrm>
            <a:off x="1746408" y="7019051"/>
            <a:ext cx="75171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&lt;div</a:t>
            </a:r>
            <a:r>
              <a:rPr sz="2300" spc="-30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[</a:t>
            </a:r>
            <a:r>
              <a:rPr sz="2300" spc="-105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20" dirty="0">
                <a:solidFill>
                  <a:srgbClr val="B3E43B"/>
                </a:solidFill>
                <a:latin typeface="Courier New"/>
                <a:cs typeface="Courier New"/>
              </a:rPr>
              <a:t>hidden]=</a:t>
            </a:r>
            <a:r>
              <a:rPr sz="2300" spc="20" dirty="0">
                <a:solidFill>
                  <a:srgbClr val="EBE087"/>
                </a:solidFill>
                <a:latin typeface="Courier New"/>
                <a:cs typeface="Courier New"/>
              </a:rPr>
              <a:t>"!user.isAdmin"</a:t>
            </a:r>
            <a:r>
              <a:rPr sz="2300" spc="-106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secret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&lt;/div&gt;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12"/>
          <p:cNvSpPr txBox="1"/>
          <p:nvPr/>
        </p:nvSpPr>
        <p:spPr>
          <a:xfrm>
            <a:off x="1756879" y="7898605"/>
            <a:ext cx="8815705" cy="12824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&lt;button</a:t>
            </a:r>
            <a:r>
              <a:rPr sz="2300" spc="-8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[</a:t>
            </a:r>
            <a:r>
              <a:rPr sz="2300" spc="-1130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disabled</a:t>
            </a:r>
            <a:r>
              <a:rPr sz="2300" spc="-1100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]</a:t>
            </a:r>
            <a:r>
              <a:rPr sz="2300" spc="-1050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"isDisabled"</a:t>
            </a:r>
            <a:r>
              <a:rPr sz="2300" spc="-944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3450" spc="7" baseline="241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3450" spc="7" baseline="2415" dirty="0">
                <a:solidFill>
                  <a:srgbClr val="F9F9F5"/>
                </a:solidFill>
                <a:latin typeface="Courier New"/>
                <a:cs typeface="Courier New"/>
              </a:rPr>
              <a:t>Purchase</a:t>
            </a:r>
            <a:r>
              <a:rPr sz="3450" spc="7" baseline="2415" dirty="0">
                <a:solidFill>
                  <a:srgbClr val="FD4485"/>
                </a:solidFill>
                <a:latin typeface="Courier New"/>
                <a:cs typeface="Courier New"/>
              </a:rPr>
              <a:t>&lt;/button&gt;</a:t>
            </a:r>
            <a:endParaRPr sz="3450" baseline="2415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2700">
              <a:spcBef>
                <a:spcPts val="157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&lt;img</a:t>
            </a:r>
            <a:r>
              <a:rPr sz="2300" spc="-44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[</a:t>
            </a:r>
            <a:r>
              <a:rPr sz="2300" spc="-104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alt</a:t>
            </a:r>
            <a:r>
              <a:rPr sz="2300" spc="-10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]</a:t>
            </a:r>
            <a:r>
              <a:rPr sz="2300" spc="-88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10" dirty="0">
                <a:solidFill>
                  <a:srgbClr val="B3E43B"/>
                </a:solidFill>
                <a:latin typeface="Courier New"/>
                <a:cs typeface="Courier New"/>
              </a:rPr>
              <a:t>=</a:t>
            </a:r>
            <a:r>
              <a:rPr sz="2300" spc="10" dirty="0">
                <a:solidFill>
                  <a:srgbClr val="EBE087"/>
                </a:solidFill>
                <a:latin typeface="Courier New"/>
                <a:cs typeface="Courier New"/>
              </a:rPr>
              <a:t>"image.description"</a:t>
            </a:r>
            <a:r>
              <a:rPr sz="2300" spc="1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/>
      <p:bldP spid="2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95405" y="2581764"/>
            <a:ext cx="17405350" cy="992505"/>
          </a:xfrm>
          <a:custGeom>
            <a:avLst/>
            <a:gdLst/>
            <a:ahLst/>
            <a:cxnLst/>
            <a:rect l="l" t="t" r="r" b="b"/>
            <a:pathLst>
              <a:path w="17405350" h="992504">
                <a:moveTo>
                  <a:pt x="17342246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929563"/>
                </a:lnTo>
                <a:lnTo>
                  <a:pt x="4936" y="954019"/>
                </a:lnTo>
                <a:lnTo>
                  <a:pt x="18399" y="973988"/>
                </a:lnTo>
                <a:lnTo>
                  <a:pt x="38369" y="987451"/>
                </a:lnTo>
                <a:lnTo>
                  <a:pt x="62825" y="992388"/>
                </a:lnTo>
                <a:lnTo>
                  <a:pt x="17342246" y="992388"/>
                </a:lnTo>
                <a:lnTo>
                  <a:pt x="17366684" y="987451"/>
                </a:lnTo>
                <a:lnTo>
                  <a:pt x="17386656" y="973988"/>
                </a:lnTo>
                <a:lnTo>
                  <a:pt x="17400129" y="954019"/>
                </a:lnTo>
                <a:lnTo>
                  <a:pt x="17405072" y="929563"/>
                </a:lnTo>
                <a:lnTo>
                  <a:pt x="17405072" y="62825"/>
                </a:lnTo>
                <a:lnTo>
                  <a:pt x="17400129" y="38369"/>
                </a:lnTo>
                <a:lnTo>
                  <a:pt x="17386656" y="18399"/>
                </a:lnTo>
                <a:lnTo>
                  <a:pt x="17366684" y="4936"/>
                </a:lnTo>
                <a:lnTo>
                  <a:pt x="17342246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819217" y="2661906"/>
            <a:ext cx="6813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465" dirty="0">
                <a:solidFill>
                  <a:srgbClr val="B4266D"/>
                </a:solidFill>
                <a:latin typeface="Arial Black"/>
                <a:cs typeface="Arial Black"/>
              </a:rPr>
              <a:t>CSS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95374" y="3198646"/>
            <a:ext cx="17405350" cy="3300729"/>
          </a:xfrm>
          <a:custGeom>
            <a:avLst/>
            <a:gdLst/>
            <a:ahLst/>
            <a:cxnLst/>
            <a:rect l="l" t="t" r="r" b="b"/>
            <a:pathLst>
              <a:path w="17405350" h="3300729">
                <a:moveTo>
                  <a:pt x="17337880" y="0"/>
                </a:moveTo>
                <a:lnTo>
                  <a:pt x="67212" y="0"/>
                </a:lnTo>
                <a:lnTo>
                  <a:pt x="41050" y="5282"/>
                </a:lnTo>
                <a:lnTo>
                  <a:pt x="19686" y="19686"/>
                </a:lnTo>
                <a:lnTo>
                  <a:pt x="5282" y="41050"/>
                </a:lnTo>
                <a:lnTo>
                  <a:pt x="0" y="67212"/>
                </a:lnTo>
                <a:lnTo>
                  <a:pt x="0" y="3233053"/>
                </a:lnTo>
                <a:lnTo>
                  <a:pt x="5282" y="3259221"/>
                </a:lnTo>
                <a:lnTo>
                  <a:pt x="19686" y="3280588"/>
                </a:lnTo>
                <a:lnTo>
                  <a:pt x="41050" y="3294994"/>
                </a:lnTo>
                <a:lnTo>
                  <a:pt x="67212" y="3300276"/>
                </a:lnTo>
                <a:lnTo>
                  <a:pt x="17337880" y="3300276"/>
                </a:lnTo>
                <a:lnTo>
                  <a:pt x="17364065" y="3294994"/>
                </a:lnTo>
                <a:lnTo>
                  <a:pt x="17385431" y="3280588"/>
                </a:lnTo>
                <a:lnTo>
                  <a:pt x="17399827" y="3259221"/>
                </a:lnTo>
                <a:lnTo>
                  <a:pt x="17405103" y="3233053"/>
                </a:lnTo>
                <a:lnTo>
                  <a:pt x="17405103" y="67212"/>
                </a:lnTo>
                <a:lnTo>
                  <a:pt x="17399827" y="41050"/>
                </a:lnTo>
                <a:lnTo>
                  <a:pt x="17385431" y="19686"/>
                </a:lnTo>
                <a:lnTo>
                  <a:pt x="17364065" y="5282"/>
                </a:lnTo>
                <a:lnTo>
                  <a:pt x="17337880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95106" y="577092"/>
            <a:ext cx="14829475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430" dirty="0"/>
              <a:t>Data Binding </a:t>
            </a:r>
            <a:r>
              <a:rPr lang="en-US" altLang="ko-KR" spc="-430" dirty="0" smtClean="0"/>
              <a:t>:  </a:t>
            </a:r>
            <a:r>
              <a:rPr lang="en-US" altLang="ko-KR" spc="-275" dirty="0" err="1" smtClean="0"/>
              <a:t>css</a:t>
            </a:r>
            <a:r>
              <a:rPr lang="en-US" altLang="ko-KR" spc="-275" dirty="0" smtClean="0"/>
              <a:t> style property binding</a:t>
            </a:r>
            <a:endParaRPr spc="-215" dirty="0"/>
          </a:p>
        </p:txBody>
      </p:sp>
      <p:sp>
        <p:nvSpPr>
          <p:cNvPr id="9" name="object 9"/>
          <p:cNvSpPr txBox="1"/>
          <p:nvPr/>
        </p:nvSpPr>
        <p:spPr>
          <a:xfrm>
            <a:off x="1568403" y="2661906"/>
            <a:ext cx="4662805" cy="1724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60" dirty="0">
                <a:solidFill>
                  <a:srgbClr val="DCDEE0"/>
                </a:solidFill>
                <a:latin typeface="Arial Black"/>
                <a:cs typeface="Arial Black"/>
              </a:rPr>
              <a:t>car-parts.component.css</a:t>
            </a:r>
            <a:endParaRPr sz="2950" dirty="0">
              <a:latin typeface="Arial Black"/>
              <a:cs typeface="Arial Black"/>
            </a:endParaRPr>
          </a:p>
          <a:p>
            <a:pPr marL="64769">
              <a:spcBef>
                <a:spcPts val="1065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 dirty="0">
              <a:latin typeface="Courier New"/>
              <a:cs typeface="Courier New"/>
            </a:endParaRPr>
          </a:p>
          <a:p>
            <a:pPr marL="416559" marR="71882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.featured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416559" marR="718820" indent="-352425">
              <a:lnSpc>
                <a:spcPct val="110500"/>
              </a:lnSpc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 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background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#57595D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43312" y="4409329"/>
            <a:ext cx="530415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-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webkit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-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linear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-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gradient(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right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97426" y="4409329"/>
            <a:ext cx="12573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#818fd8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704922" y="4409329"/>
            <a:ext cx="19608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0%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,</a:t>
            </a:r>
            <a:r>
              <a:rPr sz="2300" spc="-10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#cbb4e2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816274" y="4409329"/>
            <a:ext cx="72961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50</a:t>
            </a:r>
            <a:r>
              <a:rPr sz="2300" dirty="0">
                <a:solidFill>
                  <a:srgbClr val="BD99FF"/>
                </a:solidFill>
                <a:latin typeface="Courier New"/>
                <a:cs typeface="Courier New"/>
              </a:rPr>
              <a:t>%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695931" y="4409329"/>
            <a:ext cx="12573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#a6f2f5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103430" y="4409329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100%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972637" y="4409327"/>
            <a:ext cx="3720465" cy="1138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-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webkit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-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border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-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image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marL="1419860" marR="5080" indent="-528320">
              <a:lnSpc>
                <a:spcPct val="110500"/>
              </a:lnSpc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-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o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-</a:t>
            </a:r>
            <a:r>
              <a:rPr sz="2300" dirty="0">
                <a:solidFill>
                  <a:srgbClr val="75E0F2"/>
                </a:solidFill>
                <a:latin typeface="Courier New"/>
                <a:cs typeface="Courier New"/>
              </a:rPr>
              <a:t>b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order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-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image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border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-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image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843310" y="4759947"/>
            <a:ext cx="319214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linear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-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gradient(to 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linear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-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gradient(to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186160" y="4759947"/>
            <a:ext cx="905510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left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, 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left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241794" y="4796752"/>
            <a:ext cx="125730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#818fd8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#818fd8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649311" y="4796752"/>
            <a:ext cx="196088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0%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,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#cbb4e2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0%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,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#cbb4e2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760599" y="4796752"/>
            <a:ext cx="72961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50%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50%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640256" y="4796752"/>
            <a:ext cx="125730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#a6f2f5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#a6f2f5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6047755" y="4796752"/>
            <a:ext cx="108140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100%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100%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167231" y="6931728"/>
            <a:ext cx="8512829" cy="3141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989226" y="6816546"/>
            <a:ext cx="8868839" cy="36019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411340" y="5571595"/>
            <a:ext cx="7520940" cy="40034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3405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border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-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image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-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slice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1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 dirty="0">
              <a:latin typeface="Courier New"/>
              <a:cs typeface="Courier New"/>
            </a:endParaRPr>
          </a:p>
          <a:p>
            <a:pPr marL="221615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  <a:p>
            <a:pPr marL="12700" marR="5080">
              <a:lnSpc>
                <a:spcPct val="121100"/>
              </a:lnSpc>
              <a:spcBef>
                <a:spcPts val="1770"/>
              </a:spcBef>
            </a:pPr>
            <a:r>
              <a:rPr sz="2950" spc="10" dirty="0">
                <a:solidFill>
                  <a:schemeClr val="bg1"/>
                </a:solidFill>
                <a:latin typeface="Courier New"/>
                <a:cs typeface="Courier New"/>
              </a:rPr>
              <a:t>featured </a:t>
            </a:r>
            <a:r>
              <a:rPr lang="ko-KR" altLang="en-US" sz="2950" spc="-100" dirty="0">
                <a:solidFill>
                  <a:schemeClr val="bg1"/>
                </a:solidFill>
                <a:latin typeface="Lucida Sans"/>
                <a:cs typeface="Lucida Sans"/>
              </a:rPr>
              <a:t>클래스 속성은 밝은 배경과 테두리를 제공한다</a:t>
            </a:r>
            <a:r>
              <a:rPr sz="2950" spc="-4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>
              <a:spcBef>
                <a:spcPts val="15"/>
              </a:spcBef>
            </a:pPr>
            <a:endParaRPr sz="35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ct val="114100"/>
              </a:lnSpc>
            </a:pPr>
            <a:r>
              <a:rPr lang="en-US" sz="2950" spc="-10" dirty="0">
                <a:solidFill>
                  <a:schemeClr val="bg1"/>
                </a:solidFill>
                <a:latin typeface="Lucida Sans"/>
                <a:cs typeface="Lucida Sans"/>
              </a:rPr>
              <a:t>CSS</a:t>
            </a:r>
            <a:r>
              <a:rPr lang="ko-KR" altLang="en-US" sz="2950" spc="-10" dirty="0">
                <a:solidFill>
                  <a:schemeClr val="bg1"/>
                </a:solidFill>
                <a:latin typeface="Lucida Sans"/>
                <a:cs typeface="Lucida Sans"/>
              </a:rPr>
              <a:t> 클래스 속성 부여하는 방법에 대해서 알아보자</a:t>
            </a:r>
            <a:r>
              <a:rPr lang="en-US" altLang="ko-KR" sz="2950" spc="-1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grpSp>
        <p:nvGrpSpPr>
          <p:cNvPr id="27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28" name="직사각형 27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  <p:sp>
        <p:nvSpPr>
          <p:cNvPr id="30" name="object 7"/>
          <p:cNvSpPr txBox="1">
            <a:spLocks/>
          </p:cNvSpPr>
          <p:nvPr/>
        </p:nvSpPr>
        <p:spPr>
          <a:xfrm>
            <a:off x="1501202" y="1680468"/>
            <a:ext cx="13170695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sz="5400" b="1" i="0">
                <a:solidFill>
                  <a:schemeClr val="bg2">
                    <a:lumMod val="75000"/>
                  </a:schemeClr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 latinLnBrk="0"/>
            <a:r>
              <a:rPr lang="en-US" kern="0" spc="-430" dirty="0" smtClean="0"/>
              <a:t> </a:t>
            </a:r>
            <a:r>
              <a:rPr lang="en-US" sz="4400" kern="0" spc="-430" dirty="0" smtClean="0"/>
              <a:t>f</a:t>
            </a:r>
            <a:r>
              <a:rPr lang="en-US" sz="4400" kern="0" spc="-275" dirty="0" smtClean="0"/>
              <a:t>eatured style</a:t>
            </a:r>
            <a:r>
              <a:rPr lang="ko-KR" altLang="en-US" sz="4400" kern="0" spc="-275" dirty="0" smtClean="0"/>
              <a:t> 부여</a:t>
            </a:r>
            <a:endParaRPr lang="ko-KR" altLang="en-US" sz="4400" kern="0" spc="-21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4238" y="2581764"/>
            <a:ext cx="6531609" cy="992505"/>
          </a:xfrm>
          <a:custGeom>
            <a:avLst/>
            <a:gdLst/>
            <a:ahLst/>
            <a:cxnLst/>
            <a:rect l="l" t="t" r="r" b="b"/>
            <a:pathLst>
              <a:path w="6531609" h="992504">
                <a:moveTo>
                  <a:pt x="6468619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929563"/>
                </a:lnTo>
                <a:lnTo>
                  <a:pt x="4936" y="954019"/>
                </a:lnTo>
                <a:lnTo>
                  <a:pt x="18399" y="973988"/>
                </a:lnTo>
                <a:lnTo>
                  <a:pt x="38369" y="987451"/>
                </a:lnTo>
                <a:lnTo>
                  <a:pt x="62825" y="992388"/>
                </a:lnTo>
                <a:lnTo>
                  <a:pt x="6468619" y="992388"/>
                </a:lnTo>
                <a:lnTo>
                  <a:pt x="6493075" y="987451"/>
                </a:lnTo>
                <a:lnTo>
                  <a:pt x="6513045" y="973988"/>
                </a:lnTo>
                <a:lnTo>
                  <a:pt x="6526508" y="954019"/>
                </a:lnTo>
                <a:lnTo>
                  <a:pt x="6531445" y="929563"/>
                </a:lnTo>
                <a:lnTo>
                  <a:pt x="6531445" y="62825"/>
                </a:lnTo>
                <a:lnTo>
                  <a:pt x="6526508" y="38369"/>
                </a:lnTo>
                <a:lnTo>
                  <a:pt x="6513045" y="18399"/>
                </a:lnTo>
                <a:lnTo>
                  <a:pt x="6493075" y="4936"/>
                </a:lnTo>
                <a:lnTo>
                  <a:pt x="6468619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56039" y="3198646"/>
            <a:ext cx="6531609" cy="2548255"/>
          </a:xfrm>
          <a:custGeom>
            <a:avLst/>
            <a:gdLst/>
            <a:ahLst/>
            <a:cxnLst/>
            <a:rect l="l" t="t" r="r" b="b"/>
            <a:pathLst>
              <a:path w="6531609" h="2548254">
                <a:moveTo>
                  <a:pt x="6484587" y="0"/>
                </a:moveTo>
                <a:lnTo>
                  <a:pt x="46857" y="0"/>
                </a:lnTo>
                <a:lnTo>
                  <a:pt x="28620" y="3681"/>
                </a:lnTo>
                <a:lnTo>
                  <a:pt x="13726" y="13722"/>
                </a:lnTo>
                <a:lnTo>
                  <a:pt x="3682" y="28615"/>
                </a:lnTo>
                <a:lnTo>
                  <a:pt x="0" y="46857"/>
                </a:lnTo>
                <a:lnTo>
                  <a:pt x="0" y="2501138"/>
                </a:lnTo>
                <a:lnTo>
                  <a:pt x="3682" y="2519381"/>
                </a:lnTo>
                <a:lnTo>
                  <a:pt x="13726" y="2534278"/>
                </a:lnTo>
                <a:lnTo>
                  <a:pt x="28620" y="2544323"/>
                </a:lnTo>
                <a:lnTo>
                  <a:pt x="46857" y="2548006"/>
                </a:lnTo>
                <a:lnTo>
                  <a:pt x="6484587" y="2548006"/>
                </a:lnTo>
                <a:lnTo>
                  <a:pt x="6502829" y="2544323"/>
                </a:lnTo>
                <a:lnTo>
                  <a:pt x="6517723" y="2534278"/>
                </a:lnTo>
                <a:lnTo>
                  <a:pt x="6527763" y="2519381"/>
                </a:lnTo>
                <a:lnTo>
                  <a:pt x="6531445" y="2501138"/>
                </a:lnTo>
                <a:lnTo>
                  <a:pt x="6531445" y="46857"/>
                </a:lnTo>
                <a:lnTo>
                  <a:pt x="6527763" y="28615"/>
                </a:lnTo>
                <a:lnTo>
                  <a:pt x="6517723" y="13722"/>
                </a:lnTo>
                <a:lnTo>
                  <a:pt x="6502829" y="3681"/>
                </a:lnTo>
                <a:lnTo>
                  <a:pt x="6484587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430" dirty="0"/>
              <a:t>Data Binding : </a:t>
            </a:r>
            <a:r>
              <a:rPr lang="en-US" spc="-275" dirty="0" smtClean="0"/>
              <a:t>f</a:t>
            </a:r>
            <a:r>
              <a:rPr spc="-275" dirty="0" smtClean="0"/>
              <a:t>eatured </a:t>
            </a:r>
            <a:r>
              <a:rPr spc="-210" dirty="0" smtClean="0"/>
              <a:t>Property </a:t>
            </a:r>
            <a:r>
              <a:rPr spc="-795" dirty="0" smtClean="0"/>
              <a:t>&amp;</a:t>
            </a:r>
            <a:r>
              <a:rPr spc="-1070" dirty="0" smtClean="0"/>
              <a:t> </a:t>
            </a:r>
            <a:r>
              <a:rPr lang="en-US" spc="-1070" dirty="0" smtClean="0"/>
              <a:t> </a:t>
            </a:r>
            <a:r>
              <a:rPr spc="-240" dirty="0" smtClean="0"/>
              <a:t>Data</a:t>
            </a:r>
            <a:r>
              <a:rPr lang="ko-KR" altLang="en-US" spc="-240" dirty="0" smtClean="0"/>
              <a:t> 추가</a:t>
            </a:r>
            <a:endParaRPr spc="-240" dirty="0"/>
          </a:p>
        </p:txBody>
      </p:sp>
      <p:sp>
        <p:nvSpPr>
          <p:cNvPr id="5" name="object 5"/>
          <p:cNvSpPr/>
          <p:nvPr/>
        </p:nvSpPr>
        <p:spPr>
          <a:xfrm>
            <a:off x="1404847" y="4558665"/>
            <a:ext cx="6615222" cy="446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6730" y="4569138"/>
            <a:ext cx="6531609" cy="363220"/>
          </a:xfrm>
          <a:custGeom>
            <a:avLst/>
            <a:gdLst/>
            <a:ahLst/>
            <a:cxnLst/>
            <a:rect l="l" t="t" r="r" b="b"/>
            <a:pathLst>
              <a:path w="6531609" h="363220">
                <a:moveTo>
                  <a:pt x="0" y="0"/>
                </a:moveTo>
                <a:lnTo>
                  <a:pt x="6531445" y="0"/>
                </a:lnTo>
                <a:lnTo>
                  <a:pt x="6531445" y="363036"/>
                </a:lnTo>
                <a:lnTo>
                  <a:pt x="0" y="363036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94054" y="3393651"/>
            <a:ext cx="3896360" cy="1525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 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 dirty="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 dirty="0">
              <a:latin typeface="Courier New"/>
              <a:cs typeface="Courier New"/>
            </a:endParaRPr>
          </a:p>
          <a:p>
            <a:pPr marL="364490" marR="356870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image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string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  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364490" marR="356870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featured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boolean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94054" y="4943342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162360" y="2581326"/>
            <a:ext cx="7028180" cy="992505"/>
          </a:xfrm>
          <a:custGeom>
            <a:avLst/>
            <a:gdLst/>
            <a:ahLst/>
            <a:cxnLst/>
            <a:rect l="l" t="t" r="r" b="b"/>
            <a:pathLst>
              <a:path w="7028180" h="992504">
                <a:moveTo>
                  <a:pt x="6965002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929563"/>
                </a:lnTo>
                <a:lnTo>
                  <a:pt x="4936" y="954019"/>
                </a:lnTo>
                <a:lnTo>
                  <a:pt x="18399" y="973988"/>
                </a:lnTo>
                <a:lnTo>
                  <a:pt x="38369" y="987451"/>
                </a:lnTo>
                <a:lnTo>
                  <a:pt x="62825" y="992388"/>
                </a:lnTo>
                <a:lnTo>
                  <a:pt x="6965002" y="992388"/>
                </a:lnTo>
                <a:lnTo>
                  <a:pt x="6989484" y="987451"/>
                </a:lnTo>
                <a:lnTo>
                  <a:pt x="7009451" y="973988"/>
                </a:lnTo>
                <a:lnTo>
                  <a:pt x="7022900" y="954019"/>
                </a:lnTo>
                <a:lnTo>
                  <a:pt x="7027827" y="929563"/>
                </a:lnTo>
                <a:lnTo>
                  <a:pt x="7027827" y="62825"/>
                </a:lnTo>
                <a:lnTo>
                  <a:pt x="7022900" y="38369"/>
                </a:lnTo>
                <a:lnTo>
                  <a:pt x="7009451" y="18399"/>
                </a:lnTo>
                <a:lnTo>
                  <a:pt x="6989484" y="4936"/>
                </a:lnTo>
                <a:lnTo>
                  <a:pt x="6965002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42753" y="1803293"/>
            <a:ext cx="15142844" cy="13311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25"/>
              </a:spcBef>
            </a:pPr>
            <a:endParaRPr lang="en-US" sz="2850" dirty="0">
              <a:latin typeface="Times New Roman"/>
              <a:cs typeface="Times New Roman"/>
            </a:endParaRPr>
          </a:p>
          <a:p>
            <a:pPr>
              <a:spcBef>
                <a:spcPts val="25"/>
              </a:spcBef>
            </a:pPr>
            <a:endParaRPr sz="2850" dirty="0">
              <a:latin typeface="Times New Roman"/>
              <a:cs typeface="Times New Roman"/>
            </a:endParaRPr>
          </a:p>
          <a:p>
            <a:pPr marL="242570">
              <a:tabLst>
                <a:tab pos="4347210" algn="l"/>
                <a:tab pos="7949565" algn="l"/>
                <a:tab pos="12451715" algn="l"/>
              </a:tabLst>
            </a:pPr>
            <a:r>
              <a:rPr sz="4425" b="1" spc="-187" baseline="1883" dirty="0">
                <a:solidFill>
                  <a:srgbClr val="DCDEE0"/>
                </a:solidFill>
                <a:latin typeface="Arial Black"/>
                <a:cs typeface="Arial Black"/>
              </a:rPr>
              <a:t>car-part.ts	</a:t>
            </a:r>
            <a:r>
              <a:rPr sz="2950" b="1" spc="-200" dirty="0">
                <a:solidFill>
                  <a:srgbClr val="B4266D"/>
                </a:solidFill>
                <a:latin typeface="Arial Black"/>
                <a:cs typeface="Arial Black"/>
              </a:rPr>
              <a:t>TypeScript	</a:t>
            </a:r>
            <a:r>
              <a:rPr sz="4425" b="1" spc="-292" baseline="1883" dirty="0">
                <a:solidFill>
                  <a:srgbClr val="DCDEE0"/>
                </a:solidFill>
                <a:latin typeface="Arial Black"/>
                <a:cs typeface="Arial Black"/>
              </a:rPr>
              <a:t>mocks.ts	</a:t>
            </a:r>
            <a:r>
              <a:rPr sz="4425" b="1" spc="-300" baseline="1883" dirty="0">
                <a:solidFill>
                  <a:srgbClr val="B4266D"/>
                </a:solidFill>
                <a:latin typeface="Arial Black"/>
                <a:cs typeface="Arial Black"/>
              </a:rPr>
              <a:t>TypeScript</a:t>
            </a:r>
            <a:endParaRPr sz="4425" baseline="1883" dirty="0">
              <a:latin typeface="Arial Black"/>
              <a:cs typeface="Arial Blac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164160" y="3198197"/>
            <a:ext cx="7024370" cy="6298565"/>
          </a:xfrm>
          <a:custGeom>
            <a:avLst/>
            <a:gdLst/>
            <a:ahLst/>
            <a:cxnLst/>
            <a:rect l="l" t="t" r="r" b="b"/>
            <a:pathLst>
              <a:path w="7024369" h="6298565">
                <a:moveTo>
                  <a:pt x="6973881" y="0"/>
                </a:moveTo>
                <a:lnTo>
                  <a:pt x="50396" y="0"/>
                </a:lnTo>
                <a:lnTo>
                  <a:pt x="30780" y="3960"/>
                </a:lnTo>
                <a:lnTo>
                  <a:pt x="14761" y="14761"/>
                </a:lnTo>
                <a:lnTo>
                  <a:pt x="3960" y="30780"/>
                </a:lnTo>
                <a:lnTo>
                  <a:pt x="0" y="50396"/>
                </a:lnTo>
                <a:lnTo>
                  <a:pt x="0" y="6247820"/>
                </a:lnTo>
                <a:lnTo>
                  <a:pt x="3960" y="6267436"/>
                </a:lnTo>
                <a:lnTo>
                  <a:pt x="14761" y="6283455"/>
                </a:lnTo>
                <a:lnTo>
                  <a:pt x="30780" y="6294255"/>
                </a:lnTo>
                <a:lnTo>
                  <a:pt x="50396" y="6298216"/>
                </a:lnTo>
                <a:lnTo>
                  <a:pt x="6973881" y="6298216"/>
                </a:lnTo>
                <a:lnTo>
                  <a:pt x="6993501" y="6294255"/>
                </a:lnTo>
                <a:lnTo>
                  <a:pt x="7009509" y="6283455"/>
                </a:lnTo>
                <a:lnTo>
                  <a:pt x="7020294" y="6267436"/>
                </a:lnTo>
                <a:lnTo>
                  <a:pt x="7024246" y="6247820"/>
                </a:lnTo>
                <a:lnTo>
                  <a:pt x="7024246" y="50396"/>
                </a:lnTo>
                <a:lnTo>
                  <a:pt x="7020294" y="30780"/>
                </a:lnTo>
                <a:lnTo>
                  <a:pt x="7009509" y="14761"/>
                </a:lnTo>
                <a:lnTo>
                  <a:pt x="6993501" y="3960"/>
                </a:lnTo>
                <a:lnTo>
                  <a:pt x="6973881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31692" y="4611021"/>
            <a:ext cx="7089187" cy="446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31692" y="6554355"/>
            <a:ext cx="7089187" cy="446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31692" y="8477354"/>
            <a:ext cx="7089187" cy="446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9547218" y="3419673"/>
            <a:ext cx="6183630" cy="117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6280" marR="5080" indent="-704215">
              <a:lnSpc>
                <a:spcPct val="110500"/>
              </a:lnSpc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 let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[]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5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[{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"id"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1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71628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173576" y="4621494"/>
            <a:ext cx="7005955" cy="346249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0" rIns="0" bIns="0" rtlCol="0">
            <a:spAutoFit/>
          </a:bodyPr>
          <a:lstStyle/>
          <a:p>
            <a:pPr marL="1089660">
              <a:lnSpc>
                <a:spcPts val="274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"featured"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false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899100" y="5006170"/>
            <a:ext cx="1784985" cy="1525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"id"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2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173576" y="6564828"/>
            <a:ext cx="7005955" cy="346249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0" rIns="0" bIns="0" rtlCol="0">
            <a:spAutoFit/>
          </a:bodyPr>
          <a:lstStyle/>
          <a:p>
            <a:pPr marL="1089660">
              <a:lnSpc>
                <a:spcPts val="269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"featured"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true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99100" y="6943283"/>
            <a:ext cx="1784985" cy="1525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"id"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3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173576" y="8487825"/>
            <a:ext cx="7005955" cy="363220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5080" rIns="0" bIns="0" rtlCol="0">
            <a:spAutoFit/>
          </a:bodyPr>
          <a:lstStyle/>
          <a:p>
            <a:pPr marL="1089660">
              <a:spcBef>
                <a:spcPts val="4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"featured"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false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47218" y="8880397"/>
            <a:ext cx="55372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}];</a:t>
            </a:r>
            <a:endParaRPr sz="23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4709" y="2581764"/>
            <a:ext cx="15782925" cy="992505"/>
          </a:xfrm>
          <a:custGeom>
            <a:avLst/>
            <a:gdLst/>
            <a:ahLst/>
            <a:cxnLst/>
            <a:rect l="l" t="t" r="r" b="b"/>
            <a:pathLst>
              <a:path w="15782925" h="992504">
                <a:moveTo>
                  <a:pt x="15719898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929563"/>
                </a:lnTo>
                <a:lnTo>
                  <a:pt x="4936" y="954019"/>
                </a:lnTo>
                <a:lnTo>
                  <a:pt x="18399" y="973988"/>
                </a:lnTo>
                <a:lnTo>
                  <a:pt x="38369" y="987451"/>
                </a:lnTo>
                <a:lnTo>
                  <a:pt x="62825" y="992388"/>
                </a:lnTo>
                <a:lnTo>
                  <a:pt x="15719898" y="992388"/>
                </a:lnTo>
                <a:lnTo>
                  <a:pt x="15744380" y="987451"/>
                </a:lnTo>
                <a:lnTo>
                  <a:pt x="15764347" y="973988"/>
                </a:lnTo>
                <a:lnTo>
                  <a:pt x="15777795" y="954019"/>
                </a:lnTo>
                <a:lnTo>
                  <a:pt x="15782723" y="929563"/>
                </a:lnTo>
                <a:lnTo>
                  <a:pt x="15782723" y="62825"/>
                </a:lnTo>
                <a:lnTo>
                  <a:pt x="15777795" y="38369"/>
                </a:lnTo>
                <a:lnTo>
                  <a:pt x="15764347" y="18399"/>
                </a:lnTo>
                <a:lnTo>
                  <a:pt x="15744380" y="4936"/>
                </a:lnTo>
                <a:lnTo>
                  <a:pt x="15719898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013022" y="2661906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6039" y="3198646"/>
            <a:ext cx="15800705" cy="3089910"/>
          </a:xfrm>
          <a:custGeom>
            <a:avLst/>
            <a:gdLst/>
            <a:ahLst/>
            <a:cxnLst/>
            <a:rect l="l" t="t" r="r" b="b"/>
            <a:pathLst>
              <a:path w="15800705" h="3089910">
                <a:moveTo>
                  <a:pt x="15753279" y="0"/>
                </a:moveTo>
                <a:lnTo>
                  <a:pt x="46857" y="0"/>
                </a:lnTo>
                <a:lnTo>
                  <a:pt x="28620" y="3681"/>
                </a:lnTo>
                <a:lnTo>
                  <a:pt x="13726" y="13722"/>
                </a:lnTo>
                <a:lnTo>
                  <a:pt x="3682" y="28615"/>
                </a:lnTo>
                <a:lnTo>
                  <a:pt x="0" y="46857"/>
                </a:lnTo>
                <a:lnTo>
                  <a:pt x="0" y="3042765"/>
                </a:lnTo>
                <a:lnTo>
                  <a:pt x="3682" y="3061007"/>
                </a:lnTo>
                <a:lnTo>
                  <a:pt x="13726" y="3075901"/>
                </a:lnTo>
                <a:lnTo>
                  <a:pt x="28620" y="3085941"/>
                </a:lnTo>
                <a:lnTo>
                  <a:pt x="46857" y="3089623"/>
                </a:lnTo>
                <a:lnTo>
                  <a:pt x="15753279" y="3089623"/>
                </a:lnTo>
                <a:lnTo>
                  <a:pt x="15771503" y="3085941"/>
                </a:lnTo>
                <a:lnTo>
                  <a:pt x="15786380" y="3075901"/>
                </a:lnTo>
                <a:lnTo>
                  <a:pt x="15796408" y="3061007"/>
                </a:lnTo>
                <a:lnTo>
                  <a:pt x="15800084" y="3042765"/>
                </a:lnTo>
                <a:lnTo>
                  <a:pt x="15800084" y="46857"/>
                </a:lnTo>
                <a:lnTo>
                  <a:pt x="15796408" y="28615"/>
                </a:lnTo>
                <a:lnTo>
                  <a:pt x="15786380" y="13722"/>
                </a:lnTo>
                <a:lnTo>
                  <a:pt x="15771503" y="3681"/>
                </a:lnTo>
                <a:lnTo>
                  <a:pt x="15753279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442753" y="1803293"/>
            <a:ext cx="8554085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클래스 속성을 부여하기 위한 문법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26520" y="6826123"/>
            <a:ext cx="14088130" cy="1098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1100"/>
              </a:lnSpc>
              <a:tabLst>
                <a:tab pos="2738120" algn="l"/>
              </a:tabLst>
            </a:pPr>
            <a:r>
              <a:rPr sz="2950" spc="10" dirty="0">
                <a:solidFill>
                  <a:schemeClr val="bg1"/>
                </a:solidFill>
                <a:latin typeface="Courier New"/>
                <a:cs typeface="Courier New"/>
              </a:rPr>
              <a:t>carPart.featured </a:t>
            </a:r>
            <a:r>
              <a:rPr lang="ko-KR" altLang="en-US" sz="2950" spc="-95" dirty="0">
                <a:solidFill>
                  <a:schemeClr val="bg1"/>
                </a:solidFill>
                <a:latin typeface="Lucida Sans"/>
                <a:cs typeface="Lucida Sans"/>
              </a:rPr>
              <a:t>값이</a:t>
            </a:r>
            <a:r>
              <a:rPr sz="2950" spc="-9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-50" dirty="0">
                <a:solidFill>
                  <a:schemeClr val="bg1"/>
                </a:solidFill>
                <a:latin typeface="Lucida Sans"/>
                <a:cs typeface="Lucida Sans"/>
              </a:rPr>
              <a:t>true</a:t>
            </a:r>
            <a:r>
              <a:rPr lang="ko-KR" altLang="en-US" sz="2950" spc="-50" dirty="0">
                <a:solidFill>
                  <a:schemeClr val="bg1"/>
                </a:solidFill>
                <a:latin typeface="Lucida Sans"/>
                <a:cs typeface="Lucida Sans"/>
              </a:rPr>
              <a:t> 이면</a:t>
            </a:r>
            <a:r>
              <a:rPr sz="2950" spc="-1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10" dirty="0">
                <a:solidFill>
                  <a:schemeClr val="bg1"/>
                </a:solidFill>
                <a:latin typeface="Courier New"/>
                <a:cs typeface="Courier New"/>
              </a:rPr>
              <a:t>featured</a:t>
            </a:r>
            <a:r>
              <a:rPr lang="ko-KR" altLang="en-US" sz="2950" spc="1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ko-KR" altLang="en-US" sz="2950" spc="-75" dirty="0">
                <a:solidFill>
                  <a:schemeClr val="bg1"/>
                </a:solidFill>
                <a:latin typeface="Lucida Sans"/>
                <a:cs typeface="Lucida Sans"/>
              </a:rPr>
              <a:t>클래스가 적용됨</a:t>
            </a:r>
            <a:r>
              <a:rPr sz="2950" spc="-4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lang="en-US" altLang="ko-KR" sz="2950" spc="-4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12700" marR="5080">
              <a:lnSpc>
                <a:spcPct val="121100"/>
              </a:lnSpc>
              <a:tabLst>
                <a:tab pos="2738120" algn="l"/>
              </a:tabLst>
            </a:pPr>
            <a:r>
              <a:rPr sz="2950" spc="10" dirty="0">
                <a:solidFill>
                  <a:schemeClr val="bg1"/>
                </a:solidFill>
                <a:latin typeface="Courier New"/>
                <a:cs typeface="Courier New"/>
              </a:rPr>
              <a:t>carPart.featured</a:t>
            </a:r>
            <a:r>
              <a:rPr sz="2950" spc="-121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ko-KR" altLang="en-US" sz="2950" spc="-95" dirty="0">
                <a:solidFill>
                  <a:schemeClr val="bg1"/>
                </a:solidFill>
                <a:latin typeface="Lucida Sans"/>
                <a:cs typeface="Lucida Sans"/>
              </a:rPr>
              <a:t>값이</a:t>
            </a:r>
            <a:r>
              <a:rPr sz="2950" spc="-9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-75" dirty="0">
                <a:solidFill>
                  <a:schemeClr val="bg1"/>
                </a:solidFill>
                <a:latin typeface="Lucida Sans"/>
                <a:cs typeface="Lucida Sans"/>
              </a:rPr>
              <a:t>false</a:t>
            </a:r>
            <a:r>
              <a:rPr lang="ko-KR" altLang="en-US" sz="2950" spc="-75" dirty="0">
                <a:solidFill>
                  <a:schemeClr val="bg1"/>
                </a:solidFill>
                <a:latin typeface="Lucida Sans"/>
                <a:cs typeface="Lucida Sans"/>
              </a:rPr>
              <a:t> 이면</a:t>
            </a:r>
            <a:r>
              <a:rPr sz="2950" spc="-1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10" dirty="0">
                <a:solidFill>
                  <a:schemeClr val="bg1"/>
                </a:solidFill>
                <a:latin typeface="Courier New"/>
                <a:cs typeface="Courier New"/>
              </a:rPr>
              <a:t>featured</a:t>
            </a:r>
            <a:r>
              <a:rPr sz="2950" spc="-138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ko-KR" altLang="en-US" sz="2950" spc="-138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ko-KR" altLang="en-US" sz="2950" spc="-75" dirty="0">
                <a:solidFill>
                  <a:schemeClr val="bg1"/>
                </a:solidFill>
                <a:latin typeface="Lucida Sans"/>
                <a:cs typeface="Lucida Sans"/>
              </a:rPr>
              <a:t>클래스가 제거됨</a:t>
            </a:r>
            <a:r>
              <a:rPr sz="2950" spc="-4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627424" y="3778345"/>
            <a:ext cx="6335890" cy="446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669308" y="3788818"/>
            <a:ext cx="6252210" cy="346249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0" rIns="0" bIns="0" rtlCol="0">
            <a:spAutoFit/>
          </a:bodyPr>
          <a:lstStyle/>
          <a:p>
            <a:pPr marL="83820">
              <a:lnSpc>
                <a:spcPts val="27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[class.featured]="carPart.feature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d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"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48181" y="3781076"/>
            <a:ext cx="12573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carPart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55705" y="3781076"/>
            <a:ext cx="21367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of</a:t>
            </a:r>
            <a:r>
              <a:rPr sz="2300" spc="-9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carParts"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3112" y="2661906"/>
            <a:ext cx="5324475" cy="3420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14" dirty="0">
                <a:solidFill>
                  <a:srgbClr val="DCDEE0"/>
                </a:solidFill>
                <a:latin typeface="Arial Black"/>
                <a:cs typeface="Arial Black"/>
              </a:rPr>
              <a:t>car-parts.component.html</a:t>
            </a:r>
            <a:endParaRPr sz="2950">
              <a:latin typeface="Arial Black"/>
              <a:cs typeface="Arial Black"/>
            </a:endParaRPr>
          </a:p>
          <a:p>
            <a:pPr marL="33020">
              <a:spcBef>
                <a:spcPts val="222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&lt;ul&gt;</a:t>
            </a:r>
            <a:endParaRPr sz="2300">
              <a:latin typeface="Courier New"/>
              <a:cs typeface="Courier New"/>
            </a:endParaRPr>
          </a:p>
          <a:p>
            <a:pPr marL="38544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&lt;li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"card"</a:t>
            </a:r>
            <a:r>
              <a:rPr sz="2300" spc="-6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*ngFor=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"let</a:t>
            </a:r>
            <a:endParaRPr sz="2300">
              <a:latin typeface="Courier New"/>
              <a:cs typeface="Courier New"/>
            </a:endParaRPr>
          </a:p>
          <a:p>
            <a:pPr marL="73723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&lt;div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"panel-body"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1089025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 marL="73723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&lt;/div&gt;</a:t>
            </a:r>
            <a:endParaRPr sz="2300">
              <a:latin typeface="Courier New"/>
              <a:cs typeface="Courier New"/>
            </a:endParaRPr>
          </a:p>
          <a:p>
            <a:pPr marL="38544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&lt;/li&gt;</a:t>
            </a:r>
            <a:endParaRPr sz="2300">
              <a:latin typeface="Courier New"/>
              <a:cs typeface="Courier New"/>
            </a:endParaRPr>
          </a:p>
          <a:p>
            <a:pPr marL="3302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&lt;/ul&gt;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960605" y="3791547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9"/>
          <p:cNvSpPr/>
          <p:nvPr/>
        </p:nvSpPr>
        <p:spPr>
          <a:xfrm>
            <a:off x="1452479" y="9155654"/>
            <a:ext cx="5655945" cy="713105"/>
          </a:xfrm>
          <a:custGeom>
            <a:avLst/>
            <a:gdLst/>
            <a:ahLst/>
            <a:cxnLst/>
            <a:rect l="l" t="t" r="r" b="b"/>
            <a:pathLst>
              <a:path w="5655945" h="713104">
                <a:moveTo>
                  <a:pt x="5634896" y="0"/>
                </a:moveTo>
                <a:lnTo>
                  <a:pt x="20837" y="0"/>
                </a:lnTo>
                <a:lnTo>
                  <a:pt x="12726" y="1635"/>
                </a:lnTo>
                <a:lnTo>
                  <a:pt x="6103" y="6097"/>
                </a:lnTo>
                <a:lnTo>
                  <a:pt x="1637" y="12717"/>
                </a:lnTo>
                <a:lnTo>
                  <a:pt x="0" y="20826"/>
                </a:lnTo>
                <a:lnTo>
                  <a:pt x="0" y="691769"/>
                </a:lnTo>
                <a:lnTo>
                  <a:pt x="1637" y="699878"/>
                </a:lnTo>
                <a:lnTo>
                  <a:pt x="6103" y="706498"/>
                </a:lnTo>
                <a:lnTo>
                  <a:pt x="12726" y="710960"/>
                </a:lnTo>
                <a:lnTo>
                  <a:pt x="20837" y="712596"/>
                </a:lnTo>
                <a:lnTo>
                  <a:pt x="5634896" y="712596"/>
                </a:lnTo>
                <a:lnTo>
                  <a:pt x="5643005" y="710960"/>
                </a:lnTo>
                <a:lnTo>
                  <a:pt x="5649625" y="706498"/>
                </a:lnTo>
                <a:lnTo>
                  <a:pt x="5654087" y="699878"/>
                </a:lnTo>
                <a:lnTo>
                  <a:pt x="5655723" y="691769"/>
                </a:lnTo>
                <a:lnTo>
                  <a:pt x="5655723" y="20826"/>
                </a:lnTo>
                <a:lnTo>
                  <a:pt x="5654087" y="12717"/>
                </a:lnTo>
                <a:lnTo>
                  <a:pt x="5649625" y="6097"/>
                </a:lnTo>
                <a:lnTo>
                  <a:pt x="5643005" y="1635"/>
                </a:lnTo>
                <a:lnTo>
                  <a:pt x="5634896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1"/>
          <p:cNvSpPr txBox="1"/>
          <p:nvPr/>
        </p:nvSpPr>
        <p:spPr>
          <a:xfrm>
            <a:off x="1777821" y="9328409"/>
            <a:ext cx="72961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&lt;div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2"/>
          <p:cNvSpPr txBox="1"/>
          <p:nvPr/>
        </p:nvSpPr>
        <p:spPr>
          <a:xfrm>
            <a:off x="2657519" y="9328411"/>
            <a:ext cx="424815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[class.name]="property"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3"/>
          <p:cNvSpPr/>
          <p:nvPr/>
        </p:nvSpPr>
        <p:spPr>
          <a:xfrm>
            <a:off x="7151616" y="8489653"/>
            <a:ext cx="2010409" cy="20418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7"/>
          <p:cNvSpPr txBox="1">
            <a:spLocks noGrp="1"/>
          </p:cNvSpPr>
          <p:nvPr>
            <p:ph type="title"/>
          </p:nvPr>
        </p:nvSpPr>
        <p:spPr>
          <a:xfrm>
            <a:off x="1495106" y="538620"/>
            <a:ext cx="17015144" cy="90794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430" dirty="0"/>
              <a:t>Data Binding </a:t>
            </a:r>
            <a:r>
              <a:rPr lang="en-US" altLang="ko-KR" spc="-430" dirty="0" smtClean="0"/>
              <a:t>:  </a:t>
            </a:r>
            <a:r>
              <a:rPr lang="en-US" altLang="ko-KR" spc="-275" dirty="0" err="1" smtClean="0"/>
              <a:t>css</a:t>
            </a:r>
            <a:r>
              <a:rPr lang="en-US" altLang="ko-KR" spc="-275" dirty="0" smtClean="0"/>
              <a:t> style property binding</a:t>
            </a:r>
            <a:endParaRPr spc="-215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 animBg="1"/>
      <p:bldP spid="16" grpId="0"/>
      <p:bldP spid="17" grpId="0"/>
      <p:bldP spid="18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229" dirty="0"/>
              <a:t>이번 장 정리</a:t>
            </a:r>
            <a:endParaRPr spc="-355" dirty="0"/>
          </a:p>
        </p:txBody>
      </p:sp>
      <p:sp>
        <p:nvSpPr>
          <p:cNvPr id="3" name="object 3"/>
          <p:cNvSpPr txBox="1"/>
          <p:nvPr/>
        </p:nvSpPr>
        <p:spPr>
          <a:xfrm>
            <a:off x="1547461" y="2024195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3942" y="1960357"/>
            <a:ext cx="1580896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spc="-5" dirty="0" smtClean="0">
                <a:solidFill>
                  <a:schemeClr val="bg1"/>
                </a:solidFill>
                <a:latin typeface="Lucida Sans"/>
                <a:cs typeface="Lucida Sans"/>
              </a:rPr>
              <a:t>Property Binding</a:t>
            </a:r>
            <a:r>
              <a:rPr lang="ko-KR" altLang="en-US" sz="2950" spc="-5" dirty="0" smtClean="0">
                <a:solidFill>
                  <a:schemeClr val="bg1"/>
                </a:solidFill>
                <a:latin typeface="Lucida Sans"/>
                <a:cs typeface="Lucida Sans"/>
              </a:rPr>
              <a:t>을 </a:t>
            </a:r>
            <a:r>
              <a:rPr lang="ko-KR" altLang="en-US" sz="2950" spc="-5" dirty="0">
                <a:solidFill>
                  <a:schemeClr val="bg1"/>
                </a:solidFill>
                <a:latin typeface="Lucida Sans"/>
                <a:cs typeface="Lucida Sans"/>
              </a:rPr>
              <a:t>통해 </a:t>
            </a:r>
            <a:r>
              <a:rPr lang="en-US" altLang="ko-KR" sz="2950" spc="-5" dirty="0" smtClean="0">
                <a:solidFill>
                  <a:schemeClr val="bg1"/>
                </a:solidFill>
                <a:latin typeface="Lucida Sans"/>
                <a:cs typeface="Lucida Sans"/>
              </a:rPr>
              <a:t>Component</a:t>
            </a:r>
            <a:r>
              <a:rPr lang="ko-KR" altLang="en-US" sz="2950" spc="-5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altLang="ko-KR" sz="2950" spc="-5" dirty="0" smtClean="0">
                <a:solidFill>
                  <a:schemeClr val="bg1"/>
                </a:solidFill>
                <a:latin typeface="Lucida Sans"/>
                <a:cs typeface="Lucida Sans"/>
              </a:rPr>
              <a:t>Property</a:t>
            </a:r>
            <a:r>
              <a:rPr lang="ko-KR" altLang="en-US" sz="2950" spc="-5" dirty="0" smtClean="0">
                <a:solidFill>
                  <a:schemeClr val="bg1"/>
                </a:solidFill>
                <a:latin typeface="Lucida Sans"/>
                <a:cs typeface="Lucida Sans"/>
              </a:rPr>
              <a:t>와 </a:t>
            </a:r>
            <a:r>
              <a:rPr lang="en-US" altLang="ko-KR" sz="2950" spc="-5" dirty="0">
                <a:solidFill>
                  <a:schemeClr val="bg1"/>
                </a:solidFill>
                <a:latin typeface="Lucida Sans"/>
                <a:cs typeface="Lucida Sans"/>
              </a:rPr>
              <a:t>DOM</a:t>
            </a:r>
            <a:r>
              <a:rPr lang="ko-KR" altLang="en-US" sz="2950" spc="-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altLang="ko-KR" sz="2950" spc="-5" dirty="0" smtClean="0">
                <a:solidFill>
                  <a:schemeClr val="bg1"/>
                </a:solidFill>
                <a:latin typeface="Lucida Sans"/>
                <a:cs typeface="Lucida Sans"/>
              </a:rPr>
              <a:t>Element</a:t>
            </a:r>
            <a:r>
              <a:rPr lang="ko-KR" altLang="en-US" sz="2950" spc="-5" dirty="0" smtClean="0">
                <a:solidFill>
                  <a:schemeClr val="bg1"/>
                </a:solidFill>
                <a:latin typeface="Lucida Sans"/>
                <a:cs typeface="Lucida Sans"/>
              </a:rPr>
              <a:t>를 </a:t>
            </a:r>
            <a:r>
              <a:rPr lang="ko-KR" altLang="en-US" sz="2950" spc="-5" dirty="0">
                <a:solidFill>
                  <a:schemeClr val="bg1"/>
                </a:solidFill>
                <a:latin typeface="Lucida Sans"/>
                <a:cs typeface="Lucida Sans"/>
              </a:rPr>
              <a:t>바인딩 할 수 있다</a:t>
            </a:r>
            <a:r>
              <a:rPr lang="en-US" altLang="ko-KR" sz="2950" spc="-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7461" y="2893278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3942" y="2766050"/>
            <a:ext cx="15500985" cy="9895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en-US" altLang="ko-KR" sz="2950" spc="-5" dirty="0">
                <a:solidFill>
                  <a:schemeClr val="bg1"/>
                </a:solidFill>
                <a:latin typeface="Lucida Sans"/>
                <a:cs typeface="Lucida Sans"/>
              </a:rPr>
              <a:t>Component</a:t>
            </a:r>
            <a:r>
              <a:rPr lang="ko-KR" altLang="en-US" sz="2950" spc="-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altLang="ko-KR" sz="2950" spc="-5" dirty="0">
                <a:solidFill>
                  <a:schemeClr val="bg1"/>
                </a:solidFill>
                <a:latin typeface="Lucida Sans"/>
                <a:cs typeface="Lucida Sans"/>
              </a:rPr>
              <a:t>Property</a:t>
            </a:r>
            <a:r>
              <a:rPr lang="ko-KR" altLang="en-US" sz="2950" spc="-75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75" dirty="0">
                <a:solidFill>
                  <a:schemeClr val="bg1"/>
                </a:solidFill>
                <a:latin typeface="Lucida Sans"/>
                <a:cs typeface="Lucida Sans"/>
              </a:rPr>
              <a:t>값을 업데이트 하면 </a:t>
            </a:r>
            <a:r>
              <a:rPr lang="en-US" altLang="ko-KR" sz="2950" spc="-75" dirty="0">
                <a:solidFill>
                  <a:schemeClr val="bg1"/>
                </a:solidFill>
                <a:latin typeface="Lucida Sans"/>
                <a:cs typeface="Lucida Sans"/>
              </a:rPr>
              <a:t>DOM </a:t>
            </a:r>
            <a:r>
              <a:rPr lang="en-US" altLang="ko-KR" sz="2950" spc="-75" dirty="0" smtClean="0">
                <a:solidFill>
                  <a:schemeClr val="bg1"/>
                </a:solidFill>
                <a:latin typeface="Lucida Sans"/>
                <a:cs typeface="Lucida Sans"/>
              </a:rPr>
              <a:t>property</a:t>
            </a:r>
            <a:r>
              <a:rPr lang="ko-KR" altLang="en-US" sz="2950" spc="-75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75" dirty="0">
                <a:solidFill>
                  <a:schemeClr val="bg1"/>
                </a:solidFill>
                <a:latin typeface="Lucida Sans"/>
                <a:cs typeface="Lucida Sans"/>
              </a:rPr>
              <a:t>속성도 즉시 </a:t>
            </a:r>
            <a:r>
              <a:rPr lang="ko-KR" altLang="en-US" sz="2950" spc="-75" dirty="0" smtClean="0">
                <a:solidFill>
                  <a:schemeClr val="bg1"/>
                </a:solidFill>
                <a:latin typeface="Lucida Sans"/>
                <a:cs typeface="Lucida Sans"/>
              </a:rPr>
              <a:t>업데이트 된다</a:t>
            </a:r>
            <a:r>
              <a:rPr lang="en-US" altLang="ko-KR" sz="2950" spc="-7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r>
              <a:rPr lang="ko-KR" altLang="en-US" sz="2950" spc="-7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endParaRPr lang="en-US" altLang="ko-KR" sz="2950" spc="-75" dirty="0" smtClean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12700" marR="5080">
              <a:lnSpc>
                <a:spcPct val="114100"/>
              </a:lnSpc>
            </a:pPr>
            <a:r>
              <a:rPr lang="ko-KR" altLang="en-US" sz="2950" spc="-75" dirty="0" smtClean="0">
                <a:solidFill>
                  <a:schemeClr val="bg1"/>
                </a:solidFill>
                <a:latin typeface="Lucida Sans"/>
                <a:cs typeface="Lucida Sans"/>
              </a:rPr>
              <a:t>그러나 </a:t>
            </a:r>
            <a:r>
              <a:rPr lang="ko-KR" altLang="en-US" sz="2950" spc="-75" dirty="0">
                <a:solidFill>
                  <a:schemeClr val="bg1"/>
                </a:solidFill>
                <a:latin typeface="Lucida Sans"/>
                <a:cs typeface="Lucida Sans"/>
              </a:rPr>
              <a:t>반대는 성립하지 않는다</a:t>
            </a:r>
            <a:r>
              <a:rPr lang="en-US" altLang="ko-KR" sz="2950" spc="-7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r>
              <a:rPr lang="ko-KR" altLang="en-US" sz="2950" spc="-7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altLang="ko-KR" sz="2950" spc="-75" dirty="0">
                <a:solidFill>
                  <a:schemeClr val="bg1"/>
                </a:solidFill>
                <a:latin typeface="Lucida Sans"/>
                <a:cs typeface="Lucida Sans"/>
              </a:rPr>
              <a:t>-</a:t>
            </a:r>
            <a:r>
              <a:rPr lang="ko-KR" altLang="en-US" sz="2950" spc="-7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-35" dirty="0">
                <a:solidFill>
                  <a:schemeClr val="bg1"/>
                </a:solidFill>
                <a:latin typeface="Lucida Sans"/>
                <a:cs typeface="Lucida Sans"/>
              </a:rPr>
              <a:t>“one-way </a:t>
            </a:r>
            <a:r>
              <a:rPr sz="2950" spc="-80" dirty="0">
                <a:solidFill>
                  <a:schemeClr val="bg1"/>
                </a:solidFill>
                <a:latin typeface="Lucida Sans"/>
                <a:cs typeface="Lucida Sans"/>
              </a:rPr>
              <a:t>binding.”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7461" y="4275435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13942" y="4148207"/>
            <a:ext cx="16901108" cy="517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en-US" altLang="ko-KR" sz="2950" spc="-5" dirty="0">
                <a:solidFill>
                  <a:schemeClr val="bg1"/>
                </a:solidFill>
                <a:latin typeface="Lucida Sans"/>
                <a:cs typeface="Lucida Sans"/>
              </a:rPr>
              <a:t>Component</a:t>
            </a:r>
            <a:r>
              <a:rPr lang="ko-KR" altLang="en-US" sz="2950" spc="-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altLang="ko-KR" sz="2950" spc="-5" dirty="0">
                <a:solidFill>
                  <a:schemeClr val="bg1"/>
                </a:solidFill>
                <a:latin typeface="Lucida Sans"/>
                <a:cs typeface="Lucida Sans"/>
              </a:rPr>
              <a:t>Property</a:t>
            </a:r>
            <a:r>
              <a:rPr lang="ko-KR" altLang="en-US" sz="2950" spc="-85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85" dirty="0">
                <a:solidFill>
                  <a:schemeClr val="bg1"/>
                </a:solidFill>
                <a:latin typeface="Lucida Sans"/>
                <a:cs typeface="Lucida Sans"/>
              </a:rPr>
              <a:t>값이 </a:t>
            </a:r>
            <a:r>
              <a:rPr lang="en-US" altLang="ko-KR" sz="2950" spc="-85" dirty="0" smtClean="0">
                <a:solidFill>
                  <a:schemeClr val="bg1"/>
                </a:solidFill>
                <a:latin typeface="Lucida Sans"/>
                <a:cs typeface="Lucida Sans"/>
              </a:rPr>
              <a:t>true</a:t>
            </a:r>
            <a:r>
              <a:rPr lang="ko-KR" altLang="en-US" sz="2950" spc="-85" dirty="0" smtClean="0">
                <a:solidFill>
                  <a:schemeClr val="bg1"/>
                </a:solidFill>
                <a:latin typeface="Lucida Sans"/>
                <a:cs typeface="Lucida Sans"/>
              </a:rPr>
              <a:t>이면 </a:t>
            </a:r>
            <a:r>
              <a:rPr lang="en-US" altLang="ko-KR" sz="2950" spc="-85" dirty="0">
                <a:solidFill>
                  <a:schemeClr val="bg1"/>
                </a:solidFill>
                <a:latin typeface="Lucida Sans"/>
                <a:cs typeface="Lucida Sans"/>
              </a:rPr>
              <a:t>CSS </a:t>
            </a:r>
            <a:r>
              <a:rPr lang="ko-KR" altLang="en-US" sz="2950" spc="-85" dirty="0">
                <a:solidFill>
                  <a:schemeClr val="bg1"/>
                </a:solidFill>
                <a:latin typeface="Lucida Sans"/>
                <a:cs typeface="Lucida Sans"/>
              </a:rPr>
              <a:t>클래스가 적용된다</a:t>
            </a:r>
            <a:r>
              <a:rPr lang="en-US" altLang="ko-KR" sz="2950" spc="-8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r>
              <a:rPr lang="ko-KR" altLang="en-US" sz="2950" spc="-85" dirty="0">
                <a:solidFill>
                  <a:schemeClr val="bg1"/>
                </a:solidFill>
                <a:latin typeface="Lucida Sans"/>
                <a:cs typeface="Lucida Sans"/>
              </a:rPr>
              <a:t> 이것을 </a:t>
            </a:r>
            <a:r>
              <a:rPr lang="en-US" altLang="ko-KR" sz="2950" spc="-85" dirty="0" err="1" smtClean="0">
                <a:solidFill>
                  <a:schemeClr val="bg1"/>
                </a:solidFill>
                <a:latin typeface="Lucida Sans"/>
                <a:cs typeface="Lucida Sans"/>
              </a:rPr>
              <a:t>css</a:t>
            </a:r>
            <a:r>
              <a:rPr lang="en-US" altLang="ko-KR" sz="2950" spc="-85" dirty="0" smtClean="0">
                <a:solidFill>
                  <a:schemeClr val="bg1"/>
                </a:solidFill>
                <a:latin typeface="Lucida Sans"/>
                <a:cs typeface="Lucida Sans"/>
              </a:rPr>
              <a:t> class</a:t>
            </a:r>
            <a:r>
              <a:rPr lang="ko-KR" altLang="en-US" sz="2950" spc="-85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85" dirty="0">
                <a:solidFill>
                  <a:schemeClr val="bg1"/>
                </a:solidFill>
                <a:latin typeface="Lucida Sans"/>
                <a:cs typeface="Lucida Sans"/>
              </a:rPr>
              <a:t>바인딩 이라고 한다</a:t>
            </a:r>
            <a:r>
              <a:rPr lang="en-US" altLang="ko-KR" sz="2950" spc="-8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507808" y="3444875"/>
            <a:ext cx="17088486" cy="2424181"/>
          </a:xfrm>
        </p:spPr>
        <p:txBody>
          <a:bodyPr/>
          <a:lstStyle/>
          <a:p>
            <a:r>
              <a:rPr lang="ko-KR" altLang="en-US" dirty="0"/>
              <a:t>이벤트 바인딩</a:t>
            </a:r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One Way Binding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490" dirty="0" smtClean="0"/>
              <a:t>Data Binding</a:t>
            </a:r>
            <a:r>
              <a:rPr lang="ko-KR" altLang="en-US" spc="-490" dirty="0" smtClean="0"/>
              <a:t> </a:t>
            </a:r>
            <a:r>
              <a:rPr lang="ko-KR" altLang="en-US" spc="-490" dirty="0"/>
              <a:t>종류</a:t>
            </a:r>
            <a:endParaRPr spc="-25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45" y="2530475"/>
            <a:ext cx="19011174" cy="46812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490" dirty="0"/>
              <a:t>Data Binding</a:t>
            </a:r>
            <a:r>
              <a:rPr lang="ko-KR" altLang="en-US" spc="-490" dirty="0"/>
              <a:t> 종류</a:t>
            </a:r>
            <a:endParaRPr spc="-43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092" y="1966595"/>
            <a:ext cx="12954000" cy="8734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7122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275" dirty="0" smtClean="0"/>
              <a:t>Event </a:t>
            </a:r>
            <a:r>
              <a:rPr lang="ko-KR" altLang="en-US" spc="-275" dirty="0" smtClean="0"/>
              <a:t>처리 </a:t>
            </a:r>
            <a:r>
              <a:rPr lang="en-US" altLang="ko-KR" spc="-275" dirty="0" smtClean="0"/>
              <a:t>:</a:t>
            </a:r>
            <a:r>
              <a:rPr lang="ko-KR" altLang="en-US" spc="-275" dirty="0" smtClean="0"/>
              <a:t> </a:t>
            </a:r>
            <a:r>
              <a:rPr lang="en-US" altLang="ko-KR" spc="-275" dirty="0" smtClean="0"/>
              <a:t>event</a:t>
            </a:r>
            <a:r>
              <a:rPr lang="ko-KR" altLang="en-US" spc="-275" dirty="0" smtClean="0"/>
              <a:t> </a:t>
            </a:r>
            <a:r>
              <a:rPr lang="ko-KR" altLang="en-US" spc="-275" dirty="0"/>
              <a:t>추가</a:t>
            </a:r>
            <a:endParaRPr spc="-480" dirty="0"/>
          </a:p>
        </p:txBody>
      </p:sp>
      <p:sp>
        <p:nvSpPr>
          <p:cNvPr id="3" name="object 3"/>
          <p:cNvSpPr/>
          <p:nvPr/>
        </p:nvSpPr>
        <p:spPr>
          <a:xfrm>
            <a:off x="1518278" y="1811895"/>
            <a:ext cx="13507442" cy="92772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41110" y="1698600"/>
            <a:ext cx="13857798" cy="9390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4238" y="2742146"/>
            <a:ext cx="6531609" cy="992505"/>
          </a:xfrm>
          <a:custGeom>
            <a:avLst/>
            <a:gdLst/>
            <a:ahLst/>
            <a:cxnLst/>
            <a:rect l="l" t="t" r="r" b="b"/>
            <a:pathLst>
              <a:path w="6531609" h="992504">
                <a:moveTo>
                  <a:pt x="6468619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929563"/>
                </a:lnTo>
                <a:lnTo>
                  <a:pt x="4936" y="954014"/>
                </a:lnTo>
                <a:lnTo>
                  <a:pt x="18399" y="973984"/>
                </a:lnTo>
                <a:lnTo>
                  <a:pt x="38369" y="987450"/>
                </a:lnTo>
                <a:lnTo>
                  <a:pt x="62825" y="992388"/>
                </a:lnTo>
                <a:lnTo>
                  <a:pt x="6468619" y="992388"/>
                </a:lnTo>
                <a:lnTo>
                  <a:pt x="6493075" y="987450"/>
                </a:lnTo>
                <a:lnTo>
                  <a:pt x="6513045" y="973984"/>
                </a:lnTo>
                <a:lnTo>
                  <a:pt x="6526508" y="954014"/>
                </a:lnTo>
                <a:lnTo>
                  <a:pt x="6531445" y="929563"/>
                </a:lnTo>
                <a:lnTo>
                  <a:pt x="6531445" y="62825"/>
                </a:lnTo>
                <a:lnTo>
                  <a:pt x="6526508" y="38369"/>
                </a:lnTo>
                <a:lnTo>
                  <a:pt x="6513045" y="18399"/>
                </a:lnTo>
                <a:lnTo>
                  <a:pt x="6493075" y="4936"/>
                </a:lnTo>
                <a:lnTo>
                  <a:pt x="6468619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777701" y="2829441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56039" y="3359018"/>
            <a:ext cx="6531609" cy="2701925"/>
          </a:xfrm>
          <a:custGeom>
            <a:avLst/>
            <a:gdLst/>
            <a:ahLst/>
            <a:cxnLst/>
            <a:rect l="l" t="t" r="r" b="b"/>
            <a:pathLst>
              <a:path w="6531609" h="2701925">
                <a:moveTo>
                  <a:pt x="6484587" y="0"/>
                </a:moveTo>
                <a:lnTo>
                  <a:pt x="46857" y="0"/>
                </a:lnTo>
                <a:lnTo>
                  <a:pt x="28620" y="3683"/>
                </a:lnTo>
                <a:lnTo>
                  <a:pt x="13726" y="13727"/>
                </a:lnTo>
                <a:lnTo>
                  <a:pt x="3682" y="28624"/>
                </a:lnTo>
                <a:lnTo>
                  <a:pt x="0" y="46867"/>
                </a:lnTo>
                <a:lnTo>
                  <a:pt x="0" y="2654463"/>
                </a:lnTo>
                <a:lnTo>
                  <a:pt x="3682" y="2672706"/>
                </a:lnTo>
                <a:lnTo>
                  <a:pt x="13726" y="2687604"/>
                </a:lnTo>
                <a:lnTo>
                  <a:pt x="28620" y="2697648"/>
                </a:lnTo>
                <a:lnTo>
                  <a:pt x="46857" y="2701331"/>
                </a:lnTo>
                <a:lnTo>
                  <a:pt x="6484587" y="2701331"/>
                </a:lnTo>
                <a:lnTo>
                  <a:pt x="6502829" y="2697648"/>
                </a:lnTo>
                <a:lnTo>
                  <a:pt x="6517723" y="2687604"/>
                </a:lnTo>
                <a:lnTo>
                  <a:pt x="6527763" y="2672706"/>
                </a:lnTo>
                <a:lnTo>
                  <a:pt x="6531445" y="2654463"/>
                </a:lnTo>
                <a:lnTo>
                  <a:pt x="6531445" y="46867"/>
                </a:lnTo>
                <a:lnTo>
                  <a:pt x="6527763" y="28624"/>
                </a:lnTo>
                <a:lnTo>
                  <a:pt x="6517723" y="13727"/>
                </a:lnTo>
                <a:lnTo>
                  <a:pt x="6502829" y="3683"/>
                </a:lnTo>
                <a:lnTo>
                  <a:pt x="6484587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275" dirty="0"/>
              <a:t>Event </a:t>
            </a:r>
            <a:r>
              <a:rPr lang="ko-KR" altLang="en-US" spc="-275" dirty="0"/>
              <a:t>처리 </a:t>
            </a:r>
            <a:r>
              <a:rPr lang="en-US" altLang="ko-KR" spc="-275" dirty="0"/>
              <a:t>:</a:t>
            </a:r>
            <a:r>
              <a:rPr lang="ko-KR" altLang="en-US" spc="-275" dirty="0"/>
              <a:t> </a:t>
            </a:r>
            <a:r>
              <a:rPr lang="ko-KR" altLang="en-US" spc="-275" dirty="0" smtClean="0"/>
              <a:t> </a:t>
            </a:r>
            <a:r>
              <a:rPr spc="-140" dirty="0" smtClean="0"/>
              <a:t>Quantity </a:t>
            </a:r>
            <a:r>
              <a:rPr spc="-210" dirty="0"/>
              <a:t>Property </a:t>
            </a:r>
            <a:r>
              <a:rPr spc="-795" dirty="0"/>
              <a:t>&amp;</a:t>
            </a:r>
            <a:r>
              <a:rPr spc="-1170" dirty="0"/>
              <a:t> </a:t>
            </a:r>
            <a:r>
              <a:rPr lang="ko-KR" altLang="en-US" spc="-1170" dirty="0"/>
              <a:t> </a:t>
            </a:r>
            <a:r>
              <a:rPr spc="-240" dirty="0"/>
              <a:t>Data</a:t>
            </a:r>
            <a:r>
              <a:rPr lang="ko-KR" altLang="en-US" spc="-240" dirty="0"/>
              <a:t> 추가</a:t>
            </a:r>
            <a:endParaRPr spc="-240" dirty="0"/>
          </a:p>
        </p:txBody>
      </p:sp>
      <p:sp>
        <p:nvSpPr>
          <p:cNvPr id="6" name="object 6"/>
          <p:cNvSpPr/>
          <p:nvPr/>
        </p:nvSpPr>
        <p:spPr>
          <a:xfrm>
            <a:off x="1412354" y="5024159"/>
            <a:ext cx="6615222" cy="446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54238" y="5034632"/>
            <a:ext cx="6531609" cy="363220"/>
          </a:xfrm>
          <a:custGeom>
            <a:avLst/>
            <a:gdLst/>
            <a:ahLst/>
            <a:cxnLst/>
            <a:rect l="l" t="t" r="r" b="b"/>
            <a:pathLst>
              <a:path w="6531609" h="363220">
                <a:moveTo>
                  <a:pt x="0" y="0"/>
                </a:moveTo>
                <a:lnTo>
                  <a:pt x="6531445" y="0"/>
                </a:lnTo>
                <a:lnTo>
                  <a:pt x="6531445" y="363036"/>
                </a:lnTo>
                <a:lnTo>
                  <a:pt x="0" y="363036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42753" y="1803293"/>
            <a:ext cx="15142844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spc="-40" dirty="0">
                <a:solidFill>
                  <a:schemeClr val="bg1"/>
                </a:solidFill>
                <a:latin typeface="Lucida Sans"/>
                <a:cs typeface="Lucida Sans"/>
              </a:rPr>
              <a:t>car-</a:t>
            </a:r>
            <a:r>
              <a:rPr sz="2950" spc="-40" dirty="0" err="1">
                <a:solidFill>
                  <a:schemeClr val="bg1"/>
                </a:solidFill>
                <a:latin typeface="Lucida Sans"/>
                <a:cs typeface="Lucida Sans"/>
              </a:rPr>
              <a:t>part.ts</a:t>
            </a:r>
            <a:r>
              <a:rPr sz="2950" spc="-16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b="1" spc="-110" dirty="0" smtClean="0">
                <a:solidFill>
                  <a:schemeClr val="bg1"/>
                </a:solidFill>
                <a:latin typeface="Arial Black"/>
                <a:cs typeface="Arial Black"/>
              </a:rPr>
              <a:t>model</a:t>
            </a:r>
            <a:r>
              <a:rPr lang="en-US" sz="2950" b="1" spc="-110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110" dirty="0" smtClean="0">
                <a:solidFill>
                  <a:schemeClr val="bg1"/>
                </a:solidFill>
                <a:latin typeface="Arial Black"/>
                <a:cs typeface="Arial Black"/>
              </a:rPr>
              <a:t>모델 </a:t>
            </a:r>
            <a:r>
              <a:rPr lang="ko-KR" altLang="en-US" sz="2950" b="1" spc="-110" dirty="0">
                <a:solidFill>
                  <a:schemeClr val="bg1"/>
                </a:solidFill>
                <a:latin typeface="Arial Black"/>
                <a:cs typeface="Arial Black"/>
              </a:rPr>
              <a:t>클래스에 </a:t>
            </a:r>
            <a:r>
              <a:rPr lang="en-US" altLang="ko-KR" sz="2950" b="1" spc="-110" dirty="0" smtClean="0">
                <a:solidFill>
                  <a:schemeClr val="bg1"/>
                </a:solidFill>
                <a:latin typeface="Arial Black"/>
                <a:cs typeface="Arial Black"/>
              </a:rPr>
              <a:t>quantity</a:t>
            </a:r>
            <a:r>
              <a:rPr lang="ko-KR" altLang="en-US" sz="2950" b="1" spc="-110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110" dirty="0">
                <a:solidFill>
                  <a:schemeClr val="bg1"/>
                </a:solidFill>
                <a:latin typeface="Arial Black"/>
                <a:cs typeface="Arial Black"/>
              </a:rPr>
              <a:t>속성과 </a:t>
            </a:r>
            <a:r>
              <a:rPr lang="en-US" altLang="ko-KR" sz="2950" b="1" spc="-110" dirty="0" smtClean="0">
                <a:solidFill>
                  <a:schemeClr val="bg1"/>
                </a:solidFill>
                <a:latin typeface="Arial Black"/>
                <a:cs typeface="Arial Black"/>
              </a:rPr>
              <a:t>mock </a:t>
            </a:r>
            <a:r>
              <a:rPr lang="ko-KR" altLang="en-US" sz="2950" b="1" spc="-110" dirty="0" smtClean="0">
                <a:solidFill>
                  <a:schemeClr val="bg1"/>
                </a:solidFill>
                <a:latin typeface="Arial Black"/>
                <a:cs typeface="Arial Black"/>
              </a:rPr>
              <a:t>데이터</a:t>
            </a:r>
            <a:r>
              <a:rPr lang="ko-KR" altLang="en-US" sz="2950" b="1" spc="-110" dirty="0">
                <a:solidFill>
                  <a:schemeClr val="bg1"/>
                </a:solidFill>
                <a:latin typeface="Arial Black"/>
                <a:cs typeface="Arial Black"/>
              </a:rPr>
              <a:t>에</a:t>
            </a:r>
            <a:r>
              <a:rPr lang="ko-KR" altLang="en-US" sz="2950" b="1" spc="-110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110" dirty="0">
                <a:solidFill>
                  <a:schemeClr val="bg1"/>
                </a:solidFill>
                <a:latin typeface="Arial Black"/>
                <a:cs typeface="Arial Black"/>
              </a:rPr>
              <a:t>추가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85971" y="3477420"/>
            <a:ext cx="16090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3112" y="2829441"/>
            <a:ext cx="2262505" cy="1398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25" dirty="0">
                <a:solidFill>
                  <a:srgbClr val="DCDEE0"/>
                </a:solidFill>
                <a:latin typeface="Arial Black"/>
                <a:cs typeface="Arial Black"/>
              </a:rPr>
              <a:t>car-part.ts</a:t>
            </a:r>
            <a:endParaRPr sz="2950">
              <a:latin typeface="Arial Black"/>
              <a:cs typeface="Arial Black"/>
            </a:endParaRPr>
          </a:p>
          <a:p>
            <a:pPr marL="137795">
              <a:spcBef>
                <a:spcPts val="156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</a:t>
            </a:r>
            <a:r>
              <a:rPr sz="2300" spc="-9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  <a:p>
            <a:pPr marL="49022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150642" y="4252264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image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string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150642" y="4639686"/>
            <a:ext cx="31927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featured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boolean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50642" y="5027109"/>
            <a:ext cx="301688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quantity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number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98763" y="5414532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162360" y="2741709"/>
            <a:ext cx="7028180" cy="992505"/>
          </a:xfrm>
          <a:custGeom>
            <a:avLst/>
            <a:gdLst/>
            <a:ahLst/>
            <a:cxnLst/>
            <a:rect l="l" t="t" r="r" b="b"/>
            <a:pathLst>
              <a:path w="7028180" h="992504">
                <a:moveTo>
                  <a:pt x="6965002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929563"/>
                </a:lnTo>
                <a:lnTo>
                  <a:pt x="4936" y="954014"/>
                </a:lnTo>
                <a:lnTo>
                  <a:pt x="18399" y="973984"/>
                </a:lnTo>
                <a:lnTo>
                  <a:pt x="38369" y="987450"/>
                </a:lnTo>
                <a:lnTo>
                  <a:pt x="62825" y="992388"/>
                </a:lnTo>
                <a:lnTo>
                  <a:pt x="6965002" y="992388"/>
                </a:lnTo>
                <a:lnTo>
                  <a:pt x="6989484" y="987450"/>
                </a:lnTo>
                <a:lnTo>
                  <a:pt x="7009451" y="973984"/>
                </a:lnTo>
                <a:lnTo>
                  <a:pt x="7022900" y="954014"/>
                </a:lnTo>
                <a:lnTo>
                  <a:pt x="7027827" y="929563"/>
                </a:lnTo>
                <a:lnTo>
                  <a:pt x="7027827" y="62825"/>
                </a:lnTo>
                <a:lnTo>
                  <a:pt x="7022900" y="38369"/>
                </a:lnTo>
                <a:lnTo>
                  <a:pt x="7009451" y="18399"/>
                </a:lnTo>
                <a:lnTo>
                  <a:pt x="6989484" y="4936"/>
                </a:lnTo>
                <a:lnTo>
                  <a:pt x="6965002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164160" y="3358578"/>
            <a:ext cx="7024370" cy="2871470"/>
          </a:xfrm>
          <a:custGeom>
            <a:avLst/>
            <a:gdLst/>
            <a:ahLst/>
            <a:cxnLst/>
            <a:rect l="l" t="t" r="r" b="b"/>
            <a:pathLst>
              <a:path w="7024369" h="2871470">
                <a:moveTo>
                  <a:pt x="6973881" y="0"/>
                </a:moveTo>
                <a:lnTo>
                  <a:pt x="50396" y="0"/>
                </a:lnTo>
                <a:lnTo>
                  <a:pt x="30780" y="3960"/>
                </a:lnTo>
                <a:lnTo>
                  <a:pt x="14761" y="14761"/>
                </a:lnTo>
                <a:lnTo>
                  <a:pt x="3960" y="30780"/>
                </a:lnTo>
                <a:lnTo>
                  <a:pt x="0" y="50396"/>
                </a:lnTo>
                <a:lnTo>
                  <a:pt x="0" y="2820835"/>
                </a:lnTo>
                <a:lnTo>
                  <a:pt x="3960" y="2840457"/>
                </a:lnTo>
                <a:lnTo>
                  <a:pt x="14761" y="2856479"/>
                </a:lnTo>
                <a:lnTo>
                  <a:pt x="30780" y="2867281"/>
                </a:lnTo>
                <a:lnTo>
                  <a:pt x="50396" y="2871242"/>
                </a:lnTo>
                <a:lnTo>
                  <a:pt x="6973881" y="2871242"/>
                </a:lnTo>
                <a:lnTo>
                  <a:pt x="6993501" y="2867281"/>
                </a:lnTo>
                <a:lnTo>
                  <a:pt x="7009509" y="2856479"/>
                </a:lnTo>
                <a:lnTo>
                  <a:pt x="7020294" y="2840457"/>
                </a:lnTo>
                <a:lnTo>
                  <a:pt x="7024246" y="2820835"/>
                </a:lnTo>
                <a:lnTo>
                  <a:pt x="7024246" y="50396"/>
                </a:lnTo>
                <a:lnTo>
                  <a:pt x="7020294" y="30780"/>
                </a:lnTo>
                <a:lnTo>
                  <a:pt x="7009509" y="14761"/>
                </a:lnTo>
                <a:lnTo>
                  <a:pt x="6993501" y="3960"/>
                </a:lnTo>
                <a:lnTo>
                  <a:pt x="6973881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131692" y="5082693"/>
            <a:ext cx="7089187" cy="4468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73576" y="5093164"/>
            <a:ext cx="7005955" cy="363220"/>
          </a:xfrm>
          <a:custGeom>
            <a:avLst/>
            <a:gdLst/>
            <a:ahLst/>
            <a:cxnLst/>
            <a:rect l="l" t="t" r="r" b="b"/>
            <a:pathLst>
              <a:path w="7005955" h="363220">
                <a:moveTo>
                  <a:pt x="0" y="0"/>
                </a:moveTo>
                <a:lnTo>
                  <a:pt x="7005409" y="0"/>
                </a:lnTo>
                <a:lnTo>
                  <a:pt x="7005409" y="363036"/>
                </a:lnTo>
                <a:lnTo>
                  <a:pt x="0" y="363036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379686" y="2829443"/>
            <a:ext cx="1900555" cy="1095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95" dirty="0">
                <a:solidFill>
                  <a:srgbClr val="DCDEE0"/>
                </a:solidFill>
                <a:latin typeface="Arial Black"/>
                <a:cs typeface="Arial Black"/>
              </a:rPr>
              <a:t>mocks.ts</a:t>
            </a:r>
            <a:endParaRPr sz="2950">
              <a:latin typeface="Arial Black"/>
              <a:cs typeface="Arial Black"/>
            </a:endParaRPr>
          </a:p>
          <a:p>
            <a:pPr marL="127635">
              <a:spcBef>
                <a:spcPts val="222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</a:t>
            </a:r>
            <a:r>
              <a:rPr sz="2300" spc="-9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let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430197" y="3561187"/>
            <a:ext cx="16090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189588" y="2829443"/>
            <a:ext cx="2694940" cy="1095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485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  <a:p>
            <a:pPr marL="12700">
              <a:spcBef>
                <a:spcPts val="2220"/>
              </a:spcBef>
            </a:pP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[]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5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[{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198621" y="3948610"/>
            <a:ext cx="1960880" cy="1138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"id"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1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"featured"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309901" y="4723455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false</a:t>
            </a: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198621" y="5110878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"quantity"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0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846744" y="5498301"/>
            <a:ext cx="19608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},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-8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1958018" y="5498301"/>
            <a:ext cx="16090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-9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}];</a:t>
            </a:r>
            <a:endParaRPr sz="23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smtClean="0"/>
              <a:t>Angular</a:t>
            </a:r>
            <a:r>
              <a:rPr kumimoji="1" lang="ko-KR" altLang="en-US" dirty="0" smtClean="0"/>
              <a:t> 개발을 위한 </a:t>
            </a:r>
            <a:r>
              <a:rPr kumimoji="1" lang="en-US" altLang="ko-KR" dirty="0" smtClean="0"/>
              <a:t>IDE</a:t>
            </a:r>
            <a:endParaRPr kumimoji="1" lang="ko-KR" altLang="en-US" dirty="0"/>
          </a:p>
        </p:txBody>
      </p:sp>
      <p:sp>
        <p:nvSpPr>
          <p:cNvPr id="4" name="object 3"/>
          <p:cNvSpPr/>
          <p:nvPr/>
        </p:nvSpPr>
        <p:spPr>
          <a:xfrm>
            <a:off x="16261284" y="52356"/>
            <a:ext cx="1926642" cy="2094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650" y="2378075"/>
            <a:ext cx="13997499" cy="708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610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2860"/>
            <a:r>
              <a:rPr lang="en-US" altLang="ko-KR" spc="-275" dirty="0"/>
              <a:t>Event </a:t>
            </a:r>
            <a:r>
              <a:rPr lang="ko-KR" altLang="en-US" spc="-275" dirty="0"/>
              <a:t>처리 </a:t>
            </a:r>
            <a:r>
              <a:rPr lang="en-US" altLang="ko-KR" spc="-275" dirty="0"/>
              <a:t>:</a:t>
            </a:r>
            <a:r>
              <a:rPr lang="ko-KR" altLang="en-US" spc="-275" dirty="0"/>
              <a:t> 간단한 버튼 추가</a:t>
            </a:r>
            <a:endParaRPr spc="-175" dirty="0"/>
          </a:p>
        </p:txBody>
      </p:sp>
      <p:sp>
        <p:nvSpPr>
          <p:cNvPr id="5" name="object 5"/>
          <p:cNvSpPr/>
          <p:nvPr/>
        </p:nvSpPr>
        <p:spPr>
          <a:xfrm>
            <a:off x="10847839" y="1989468"/>
            <a:ext cx="6690895" cy="39056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674441" y="1878319"/>
            <a:ext cx="7038403" cy="4362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14480" y="1886047"/>
            <a:ext cx="7838440" cy="992505"/>
          </a:xfrm>
          <a:custGeom>
            <a:avLst/>
            <a:gdLst/>
            <a:ahLst/>
            <a:cxnLst/>
            <a:rect l="l" t="t" r="r" b="b"/>
            <a:pathLst>
              <a:path w="7838440" h="992505">
                <a:moveTo>
                  <a:pt x="7775197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929563"/>
                </a:lnTo>
                <a:lnTo>
                  <a:pt x="4936" y="954019"/>
                </a:lnTo>
                <a:lnTo>
                  <a:pt x="18399" y="973988"/>
                </a:lnTo>
                <a:lnTo>
                  <a:pt x="38369" y="987451"/>
                </a:lnTo>
                <a:lnTo>
                  <a:pt x="62825" y="992388"/>
                </a:lnTo>
                <a:lnTo>
                  <a:pt x="7775197" y="992388"/>
                </a:lnTo>
                <a:lnTo>
                  <a:pt x="7799653" y="987451"/>
                </a:lnTo>
                <a:lnTo>
                  <a:pt x="7819623" y="973988"/>
                </a:lnTo>
                <a:lnTo>
                  <a:pt x="7833086" y="954019"/>
                </a:lnTo>
                <a:lnTo>
                  <a:pt x="7838023" y="929563"/>
                </a:lnTo>
                <a:lnTo>
                  <a:pt x="7838023" y="62825"/>
                </a:lnTo>
                <a:lnTo>
                  <a:pt x="7833086" y="38369"/>
                </a:lnTo>
                <a:lnTo>
                  <a:pt x="7819623" y="18399"/>
                </a:lnTo>
                <a:lnTo>
                  <a:pt x="7799653" y="4936"/>
                </a:lnTo>
                <a:lnTo>
                  <a:pt x="7775197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05810" y="2502929"/>
            <a:ext cx="7855584" cy="3484245"/>
          </a:xfrm>
          <a:custGeom>
            <a:avLst/>
            <a:gdLst/>
            <a:ahLst/>
            <a:cxnLst/>
            <a:rect l="l" t="t" r="r" b="b"/>
            <a:pathLst>
              <a:path w="7855584" h="3484245">
                <a:moveTo>
                  <a:pt x="7808505" y="0"/>
                </a:moveTo>
                <a:lnTo>
                  <a:pt x="46857" y="0"/>
                </a:lnTo>
                <a:lnTo>
                  <a:pt x="28620" y="3682"/>
                </a:lnTo>
                <a:lnTo>
                  <a:pt x="13726" y="13726"/>
                </a:lnTo>
                <a:lnTo>
                  <a:pt x="3682" y="28620"/>
                </a:lnTo>
                <a:lnTo>
                  <a:pt x="0" y="46857"/>
                </a:lnTo>
                <a:lnTo>
                  <a:pt x="0" y="3437267"/>
                </a:lnTo>
                <a:lnTo>
                  <a:pt x="3682" y="3455509"/>
                </a:lnTo>
                <a:lnTo>
                  <a:pt x="13726" y="3470407"/>
                </a:lnTo>
                <a:lnTo>
                  <a:pt x="28620" y="3480451"/>
                </a:lnTo>
                <a:lnTo>
                  <a:pt x="46857" y="3484134"/>
                </a:lnTo>
                <a:lnTo>
                  <a:pt x="7808505" y="3484134"/>
                </a:lnTo>
                <a:lnTo>
                  <a:pt x="7826742" y="3480451"/>
                </a:lnTo>
                <a:lnTo>
                  <a:pt x="7841636" y="3470407"/>
                </a:lnTo>
                <a:lnTo>
                  <a:pt x="7851679" y="3455509"/>
                </a:lnTo>
                <a:lnTo>
                  <a:pt x="7855362" y="3437267"/>
                </a:lnTo>
                <a:lnTo>
                  <a:pt x="7855362" y="46857"/>
                </a:lnTo>
                <a:lnTo>
                  <a:pt x="7851679" y="28620"/>
                </a:lnTo>
                <a:lnTo>
                  <a:pt x="7841636" y="13726"/>
                </a:lnTo>
                <a:lnTo>
                  <a:pt x="7826742" y="3682"/>
                </a:lnTo>
                <a:lnTo>
                  <a:pt x="7808505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56272" y="4063258"/>
            <a:ext cx="7954438" cy="14246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98156" y="4073729"/>
            <a:ext cx="7870825" cy="1341120"/>
          </a:xfrm>
          <a:custGeom>
            <a:avLst/>
            <a:gdLst/>
            <a:ahLst/>
            <a:cxnLst/>
            <a:rect l="l" t="t" r="r" b="b"/>
            <a:pathLst>
              <a:path w="7870825" h="1341120">
                <a:moveTo>
                  <a:pt x="0" y="0"/>
                </a:moveTo>
                <a:lnTo>
                  <a:pt x="7870671" y="0"/>
                </a:lnTo>
                <a:lnTo>
                  <a:pt x="7870671" y="1340859"/>
                </a:lnTo>
                <a:lnTo>
                  <a:pt x="0" y="1340859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460039" y="4608276"/>
            <a:ext cx="2287270" cy="351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upQuantity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43453" y="4100101"/>
            <a:ext cx="3340735" cy="12503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9250" indent="-349885">
              <a:lnSpc>
                <a:spcPct val="122500"/>
              </a:lnSpc>
            </a:pP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upQuantity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349250" indent="-349885">
              <a:lnSpc>
                <a:spcPct val="122500"/>
              </a:lnSpc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 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alert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"You</a:t>
            </a:r>
            <a:r>
              <a:rPr sz="2300" spc="-60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Called</a:t>
            </a:r>
            <a:endParaRPr sz="2300" dirty="0">
              <a:latin typeface="Courier New"/>
              <a:cs typeface="Courier New"/>
            </a:endParaRPr>
          </a:p>
          <a:p>
            <a:pPr marL="3810">
              <a:spcBef>
                <a:spcPts val="204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414480" y="7651411"/>
            <a:ext cx="12352655" cy="992505"/>
          </a:xfrm>
          <a:custGeom>
            <a:avLst/>
            <a:gdLst/>
            <a:ahLst/>
            <a:cxnLst/>
            <a:rect l="l" t="t" r="r" b="b"/>
            <a:pathLst>
              <a:path w="12352655" h="992504">
                <a:moveTo>
                  <a:pt x="12289500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929563"/>
                </a:lnTo>
                <a:lnTo>
                  <a:pt x="4936" y="954019"/>
                </a:lnTo>
                <a:lnTo>
                  <a:pt x="18399" y="973988"/>
                </a:lnTo>
                <a:lnTo>
                  <a:pt x="38369" y="987451"/>
                </a:lnTo>
                <a:lnTo>
                  <a:pt x="62825" y="992388"/>
                </a:lnTo>
                <a:lnTo>
                  <a:pt x="12289500" y="992388"/>
                </a:lnTo>
                <a:lnTo>
                  <a:pt x="12313938" y="987451"/>
                </a:lnTo>
                <a:lnTo>
                  <a:pt x="12333909" y="973988"/>
                </a:lnTo>
                <a:lnTo>
                  <a:pt x="12347382" y="954019"/>
                </a:lnTo>
                <a:lnTo>
                  <a:pt x="12352325" y="929563"/>
                </a:lnTo>
                <a:lnTo>
                  <a:pt x="12352325" y="62825"/>
                </a:lnTo>
                <a:lnTo>
                  <a:pt x="12347382" y="38369"/>
                </a:lnTo>
                <a:lnTo>
                  <a:pt x="12333909" y="18399"/>
                </a:lnTo>
                <a:lnTo>
                  <a:pt x="12313938" y="4936"/>
                </a:lnTo>
                <a:lnTo>
                  <a:pt x="12289500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05810" y="8268292"/>
            <a:ext cx="12352655" cy="2702560"/>
          </a:xfrm>
          <a:custGeom>
            <a:avLst/>
            <a:gdLst/>
            <a:ahLst/>
            <a:cxnLst/>
            <a:rect l="l" t="t" r="r" b="b"/>
            <a:pathLst>
              <a:path w="12352655" h="2702559">
                <a:moveTo>
                  <a:pt x="12305394" y="0"/>
                </a:moveTo>
                <a:lnTo>
                  <a:pt x="46857" y="0"/>
                </a:lnTo>
                <a:lnTo>
                  <a:pt x="28620" y="3681"/>
                </a:lnTo>
                <a:lnTo>
                  <a:pt x="13726" y="13722"/>
                </a:lnTo>
                <a:lnTo>
                  <a:pt x="3682" y="28615"/>
                </a:lnTo>
                <a:lnTo>
                  <a:pt x="0" y="46857"/>
                </a:lnTo>
                <a:lnTo>
                  <a:pt x="0" y="2655343"/>
                </a:lnTo>
                <a:lnTo>
                  <a:pt x="3682" y="2673583"/>
                </a:lnTo>
                <a:lnTo>
                  <a:pt x="13726" y="2688479"/>
                </a:lnTo>
                <a:lnTo>
                  <a:pt x="28620" y="2698522"/>
                </a:lnTo>
                <a:lnTo>
                  <a:pt x="46857" y="2702204"/>
                </a:lnTo>
                <a:lnTo>
                  <a:pt x="12305394" y="2702204"/>
                </a:lnTo>
                <a:lnTo>
                  <a:pt x="12323635" y="2698522"/>
                </a:lnTo>
                <a:lnTo>
                  <a:pt x="12338548" y="2688479"/>
                </a:lnTo>
                <a:lnTo>
                  <a:pt x="12348611" y="2673583"/>
                </a:lnTo>
                <a:lnTo>
                  <a:pt x="12352304" y="2655343"/>
                </a:lnTo>
                <a:lnTo>
                  <a:pt x="12352304" y="46857"/>
                </a:lnTo>
                <a:lnTo>
                  <a:pt x="12348611" y="28615"/>
                </a:lnTo>
                <a:lnTo>
                  <a:pt x="12338548" y="13722"/>
                </a:lnTo>
                <a:lnTo>
                  <a:pt x="12323635" y="3681"/>
                </a:lnTo>
                <a:lnTo>
                  <a:pt x="12305394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71557" y="10047570"/>
            <a:ext cx="3886200" cy="377825"/>
          </a:xfrm>
          <a:custGeom>
            <a:avLst/>
            <a:gdLst/>
            <a:ahLst/>
            <a:cxnLst/>
            <a:rect l="l" t="t" r="r" b="b"/>
            <a:pathLst>
              <a:path w="3886200" h="377825">
                <a:moveTo>
                  <a:pt x="0" y="0"/>
                </a:moveTo>
                <a:lnTo>
                  <a:pt x="3885808" y="0"/>
                </a:lnTo>
                <a:lnTo>
                  <a:pt x="3885808" y="377396"/>
                </a:lnTo>
                <a:lnTo>
                  <a:pt x="0" y="377396"/>
                </a:lnTo>
                <a:lnTo>
                  <a:pt x="0" y="0"/>
                </a:lnTo>
                <a:close/>
              </a:path>
            </a:pathLst>
          </a:custGeom>
          <a:solidFill>
            <a:srgbClr val="0014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69125" y="4698453"/>
            <a:ext cx="8141777" cy="61484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578874" y="1970828"/>
            <a:ext cx="7405370" cy="1784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75">
              <a:tabLst>
                <a:tab pos="5415280" algn="l"/>
              </a:tabLst>
            </a:pPr>
            <a:r>
              <a:rPr sz="2950" b="1" spc="-445" dirty="0">
                <a:solidFill>
                  <a:srgbClr val="DCDEE0"/>
                </a:solidFill>
                <a:latin typeface="Arial Black"/>
                <a:cs typeface="Arial Black"/>
              </a:rPr>
              <a:t>c</a:t>
            </a:r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ar</a:t>
            </a:r>
            <a:r>
              <a:rPr sz="2950" b="1" spc="-30" dirty="0">
                <a:solidFill>
                  <a:srgbClr val="DCDEE0"/>
                </a:solidFill>
                <a:latin typeface="Arial Black"/>
                <a:cs typeface="Arial Black"/>
              </a:rPr>
              <a:t>-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ar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330" dirty="0">
                <a:solidFill>
                  <a:srgbClr val="DCDEE0"/>
                </a:solidFill>
                <a:latin typeface="Arial Black"/>
                <a:cs typeface="Arial Black"/>
              </a:rPr>
              <a:t>s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445" dirty="0">
                <a:solidFill>
                  <a:srgbClr val="DCDEE0"/>
                </a:solidFill>
                <a:latin typeface="Arial Black"/>
                <a:cs typeface="Arial Black"/>
              </a:rPr>
              <a:t>c</a:t>
            </a:r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o</a:t>
            </a:r>
            <a:r>
              <a:rPr sz="2950" b="1" spc="-40" dirty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o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215" dirty="0">
                <a:solidFill>
                  <a:srgbClr val="DCDEE0"/>
                </a:solidFill>
                <a:latin typeface="Arial Black"/>
                <a:cs typeface="Arial Black"/>
              </a:rPr>
              <a:t>e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330" dirty="0">
                <a:solidFill>
                  <a:srgbClr val="DCDEE0"/>
                </a:solidFill>
                <a:latin typeface="Arial Black"/>
                <a:cs typeface="Arial Black"/>
              </a:rPr>
              <a:t>s</a:t>
            </a:r>
            <a:r>
              <a:rPr sz="2950" b="1" dirty="0">
                <a:solidFill>
                  <a:srgbClr val="DCDEE0"/>
                </a:solidFill>
                <a:latin typeface="Arial Black"/>
                <a:cs typeface="Arial Black"/>
              </a:rPr>
              <a:t>	</a:t>
            </a:r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  <a:p>
            <a:pPr marL="12700">
              <a:spcBef>
                <a:spcPts val="1645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 dirty="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 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 dirty="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53223" y="5880161"/>
            <a:ext cx="15594965" cy="5108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8387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  <a:p>
            <a:pPr marL="12700" marR="5080">
              <a:lnSpc>
                <a:spcPct val="114100"/>
              </a:lnSpc>
              <a:spcBef>
                <a:spcPts val="1855"/>
              </a:spcBef>
            </a:pPr>
            <a:r>
              <a:rPr lang="ko-KR" altLang="en-US" sz="2950" b="1" spc="-380" dirty="0">
                <a:solidFill>
                  <a:schemeClr val="bg1"/>
                </a:solidFill>
                <a:latin typeface="Arial Black"/>
                <a:cs typeface="Arial Black"/>
              </a:rPr>
              <a:t>템플리트로 부터 이벤트를 처리하기 위해 이벤트 이름을 괄호로 감싸고 이벤트를 처리할 함수를 적어준다</a:t>
            </a:r>
            <a:r>
              <a:rPr lang="en-US" altLang="ko-KR" sz="2950" b="1" spc="-380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spcBef>
                <a:spcPts val="50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179705">
              <a:tabLst>
                <a:tab pos="10891520" algn="l"/>
              </a:tabLst>
            </a:pPr>
            <a:r>
              <a:rPr sz="2950" b="1" spc="-114" dirty="0">
                <a:solidFill>
                  <a:srgbClr val="DCDEE0"/>
                </a:solidFill>
                <a:latin typeface="Arial Black"/>
                <a:cs typeface="Arial Black"/>
              </a:rPr>
              <a:t>car-parts.component.html	</a:t>
            </a:r>
            <a:r>
              <a:rPr sz="2950" b="1" spc="-225" dirty="0">
                <a:solidFill>
                  <a:srgbClr val="B4266D"/>
                </a:solidFill>
                <a:latin typeface="Arial Black"/>
                <a:cs typeface="Arial Black"/>
              </a:rPr>
              <a:t>HTML</a:t>
            </a:r>
            <a:endParaRPr sz="2950" dirty="0">
              <a:latin typeface="Arial Black"/>
              <a:cs typeface="Arial Black"/>
            </a:endParaRPr>
          </a:p>
          <a:p>
            <a:pPr marL="274320">
              <a:spcBef>
                <a:spcPts val="2305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 dirty="0">
              <a:latin typeface="Courier New"/>
              <a:cs typeface="Courier New"/>
            </a:endParaRPr>
          </a:p>
          <a:p>
            <a:pPr marL="25336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&lt;td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"price"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{{carPart.price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|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currency:'EUR':true</a:t>
            </a:r>
            <a:r>
              <a:rPr sz="2300" spc="2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&lt;/td&gt;</a:t>
            </a:r>
            <a:endParaRPr sz="2300" dirty="0">
              <a:latin typeface="Courier New"/>
              <a:cs typeface="Courier New"/>
            </a:endParaRPr>
          </a:p>
          <a:p>
            <a:pPr marL="25336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&lt;td&gt;</a:t>
            </a:r>
            <a:endParaRPr sz="2300" dirty="0">
              <a:latin typeface="Courier New"/>
              <a:cs typeface="Courier New"/>
            </a:endParaRPr>
          </a:p>
          <a:p>
            <a:pPr marL="60515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&lt;div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"select-quantity"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 dirty="0">
              <a:latin typeface="Courier New"/>
              <a:cs typeface="Courier New"/>
            </a:endParaRPr>
          </a:p>
          <a:p>
            <a:pPr marL="11430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&lt;button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"increase"</a:t>
            </a:r>
            <a:r>
              <a:rPr sz="2300" spc="-15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(click)="upQuantity()"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+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&lt;/button&gt;</a:t>
            </a:r>
            <a:endParaRPr sz="2300" dirty="0">
              <a:latin typeface="Courier New"/>
              <a:cs typeface="Courier New"/>
            </a:endParaRPr>
          </a:p>
          <a:p>
            <a:pPr marL="274320">
              <a:spcBef>
                <a:spcPts val="1195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 dirty="0">
              <a:latin typeface="Courier New"/>
              <a:cs typeface="Courier New"/>
            </a:endParaRPr>
          </a:p>
        </p:txBody>
      </p:sp>
      <p:grpSp>
        <p:nvGrpSpPr>
          <p:cNvPr id="19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20" name="직사각형 19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14480" y="2520677"/>
            <a:ext cx="13014960" cy="992505"/>
          </a:xfrm>
          <a:custGeom>
            <a:avLst/>
            <a:gdLst/>
            <a:ahLst/>
            <a:cxnLst/>
            <a:rect l="l" t="t" r="r" b="b"/>
            <a:pathLst>
              <a:path w="13014960" h="992504">
                <a:moveTo>
                  <a:pt x="12951783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929563"/>
                </a:lnTo>
                <a:lnTo>
                  <a:pt x="4936" y="954019"/>
                </a:lnTo>
                <a:lnTo>
                  <a:pt x="18399" y="973988"/>
                </a:lnTo>
                <a:lnTo>
                  <a:pt x="38369" y="987451"/>
                </a:lnTo>
                <a:lnTo>
                  <a:pt x="62825" y="992388"/>
                </a:lnTo>
                <a:lnTo>
                  <a:pt x="12951783" y="992388"/>
                </a:lnTo>
                <a:lnTo>
                  <a:pt x="12976265" y="987451"/>
                </a:lnTo>
                <a:lnTo>
                  <a:pt x="12996232" y="973988"/>
                </a:lnTo>
                <a:lnTo>
                  <a:pt x="13009681" y="954019"/>
                </a:lnTo>
                <a:lnTo>
                  <a:pt x="13014608" y="929563"/>
                </a:lnTo>
                <a:lnTo>
                  <a:pt x="13014608" y="62825"/>
                </a:lnTo>
                <a:lnTo>
                  <a:pt x="13009681" y="38369"/>
                </a:lnTo>
                <a:lnTo>
                  <a:pt x="12996232" y="18399"/>
                </a:lnTo>
                <a:lnTo>
                  <a:pt x="12976265" y="4936"/>
                </a:lnTo>
                <a:lnTo>
                  <a:pt x="12951783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5810" y="3116763"/>
            <a:ext cx="13038455" cy="2387600"/>
          </a:xfrm>
          <a:custGeom>
            <a:avLst/>
            <a:gdLst/>
            <a:ahLst/>
            <a:cxnLst/>
            <a:rect l="l" t="t" r="r" b="b"/>
            <a:pathLst>
              <a:path w="13038455" h="2387600">
                <a:moveTo>
                  <a:pt x="12991133" y="0"/>
                </a:moveTo>
                <a:lnTo>
                  <a:pt x="46857" y="0"/>
                </a:lnTo>
                <a:lnTo>
                  <a:pt x="28620" y="3683"/>
                </a:lnTo>
                <a:lnTo>
                  <a:pt x="13726" y="13727"/>
                </a:lnTo>
                <a:lnTo>
                  <a:pt x="3682" y="28624"/>
                </a:lnTo>
                <a:lnTo>
                  <a:pt x="0" y="46867"/>
                </a:lnTo>
                <a:lnTo>
                  <a:pt x="0" y="2340410"/>
                </a:lnTo>
                <a:lnTo>
                  <a:pt x="3682" y="2358651"/>
                </a:lnTo>
                <a:lnTo>
                  <a:pt x="13726" y="2373545"/>
                </a:lnTo>
                <a:lnTo>
                  <a:pt x="28620" y="2383586"/>
                </a:lnTo>
                <a:lnTo>
                  <a:pt x="46857" y="2387267"/>
                </a:lnTo>
                <a:lnTo>
                  <a:pt x="12991133" y="2387267"/>
                </a:lnTo>
                <a:lnTo>
                  <a:pt x="13009418" y="2383586"/>
                </a:lnTo>
                <a:lnTo>
                  <a:pt x="13024325" y="2373545"/>
                </a:lnTo>
                <a:lnTo>
                  <a:pt x="13034364" y="2358651"/>
                </a:lnTo>
                <a:lnTo>
                  <a:pt x="13038042" y="2340410"/>
                </a:lnTo>
                <a:lnTo>
                  <a:pt x="13038042" y="46867"/>
                </a:lnTo>
                <a:lnTo>
                  <a:pt x="13034364" y="28624"/>
                </a:lnTo>
                <a:lnTo>
                  <a:pt x="13024325" y="13727"/>
                </a:lnTo>
                <a:lnTo>
                  <a:pt x="13009418" y="3683"/>
                </a:lnTo>
                <a:lnTo>
                  <a:pt x="1299113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4709" y="6340006"/>
            <a:ext cx="7838440" cy="992505"/>
          </a:xfrm>
          <a:custGeom>
            <a:avLst/>
            <a:gdLst/>
            <a:ahLst/>
            <a:cxnLst/>
            <a:rect l="l" t="t" r="r" b="b"/>
            <a:pathLst>
              <a:path w="7838440" h="992504">
                <a:moveTo>
                  <a:pt x="7775197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929563"/>
                </a:lnTo>
                <a:lnTo>
                  <a:pt x="4936" y="954014"/>
                </a:lnTo>
                <a:lnTo>
                  <a:pt x="18399" y="973984"/>
                </a:lnTo>
                <a:lnTo>
                  <a:pt x="38369" y="987450"/>
                </a:lnTo>
                <a:lnTo>
                  <a:pt x="62825" y="992388"/>
                </a:lnTo>
                <a:lnTo>
                  <a:pt x="7775197" y="992388"/>
                </a:lnTo>
                <a:lnTo>
                  <a:pt x="7799653" y="987450"/>
                </a:lnTo>
                <a:lnTo>
                  <a:pt x="7819623" y="973984"/>
                </a:lnTo>
                <a:lnTo>
                  <a:pt x="7833086" y="954014"/>
                </a:lnTo>
                <a:lnTo>
                  <a:pt x="7838023" y="929563"/>
                </a:lnTo>
                <a:lnTo>
                  <a:pt x="7838023" y="62825"/>
                </a:lnTo>
                <a:lnTo>
                  <a:pt x="7833086" y="38369"/>
                </a:lnTo>
                <a:lnTo>
                  <a:pt x="7819623" y="18399"/>
                </a:lnTo>
                <a:lnTo>
                  <a:pt x="7799653" y="4936"/>
                </a:lnTo>
                <a:lnTo>
                  <a:pt x="7775197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56039" y="6956876"/>
            <a:ext cx="7855584" cy="2835910"/>
          </a:xfrm>
          <a:custGeom>
            <a:avLst/>
            <a:gdLst/>
            <a:ahLst/>
            <a:cxnLst/>
            <a:rect l="l" t="t" r="r" b="b"/>
            <a:pathLst>
              <a:path w="7855584" h="2835909">
                <a:moveTo>
                  <a:pt x="7808505" y="0"/>
                </a:moveTo>
                <a:lnTo>
                  <a:pt x="46857" y="0"/>
                </a:lnTo>
                <a:lnTo>
                  <a:pt x="28620" y="3683"/>
                </a:lnTo>
                <a:lnTo>
                  <a:pt x="13726" y="13727"/>
                </a:lnTo>
                <a:lnTo>
                  <a:pt x="3682" y="28624"/>
                </a:lnTo>
                <a:lnTo>
                  <a:pt x="0" y="46867"/>
                </a:lnTo>
                <a:lnTo>
                  <a:pt x="0" y="2788794"/>
                </a:lnTo>
                <a:lnTo>
                  <a:pt x="3682" y="2807037"/>
                </a:lnTo>
                <a:lnTo>
                  <a:pt x="13726" y="2821935"/>
                </a:lnTo>
                <a:lnTo>
                  <a:pt x="28620" y="2831979"/>
                </a:lnTo>
                <a:lnTo>
                  <a:pt x="46857" y="2835662"/>
                </a:lnTo>
                <a:lnTo>
                  <a:pt x="7808505" y="2835662"/>
                </a:lnTo>
                <a:lnTo>
                  <a:pt x="7826742" y="2831979"/>
                </a:lnTo>
                <a:lnTo>
                  <a:pt x="7841636" y="2821935"/>
                </a:lnTo>
                <a:lnTo>
                  <a:pt x="7851679" y="2807037"/>
                </a:lnTo>
                <a:lnTo>
                  <a:pt x="7855362" y="2788794"/>
                </a:lnTo>
                <a:lnTo>
                  <a:pt x="7855362" y="46867"/>
                </a:lnTo>
                <a:lnTo>
                  <a:pt x="7851679" y="28624"/>
                </a:lnTo>
                <a:lnTo>
                  <a:pt x="7841636" y="13727"/>
                </a:lnTo>
                <a:lnTo>
                  <a:pt x="7826742" y="3683"/>
                </a:lnTo>
                <a:lnTo>
                  <a:pt x="7808505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495107" y="585401"/>
            <a:ext cx="14043343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275" dirty="0"/>
              <a:t>Event </a:t>
            </a:r>
            <a:r>
              <a:rPr lang="ko-KR" altLang="en-US" spc="-275" dirty="0"/>
              <a:t>처리 </a:t>
            </a:r>
            <a:r>
              <a:rPr lang="en-US" altLang="ko-KR" spc="-275" dirty="0"/>
              <a:t>:</a:t>
            </a:r>
            <a:r>
              <a:rPr lang="ko-KR" altLang="en-US" spc="-275" dirty="0"/>
              <a:t> </a:t>
            </a:r>
            <a:r>
              <a:rPr lang="ko-KR" altLang="en-US" spc="-229" dirty="0" smtClean="0"/>
              <a:t>이벤트 </a:t>
            </a:r>
            <a:r>
              <a:rPr lang="ko-KR" altLang="en-US" spc="-229" dirty="0"/>
              <a:t>동작 시키기</a:t>
            </a:r>
            <a:endParaRPr spc="-185" dirty="0"/>
          </a:p>
        </p:txBody>
      </p:sp>
      <p:sp>
        <p:nvSpPr>
          <p:cNvPr id="9" name="object 9"/>
          <p:cNvSpPr/>
          <p:nvPr/>
        </p:nvSpPr>
        <p:spPr>
          <a:xfrm>
            <a:off x="10506277" y="4879345"/>
            <a:ext cx="1378156" cy="5293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48162" y="4970332"/>
            <a:ext cx="1294765" cy="365125"/>
          </a:xfrm>
          <a:custGeom>
            <a:avLst/>
            <a:gdLst/>
            <a:ahLst/>
            <a:cxnLst/>
            <a:rect l="l" t="t" r="r" b="b"/>
            <a:pathLst>
              <a:path w="1294765" h="365125">
                <a:moveTo>
                  <a:pt x="0" y="365056"/>
                </a:moveTo>
                <a:lnTo>
                  <a:pt x="1294410" y="365056"/>
                </a:lnTo>
                <a:lnTo>
                  <a:pt x="1294410" y="0"/>
                </a:lnTo>
                <a:lnTo>
                  <a:pt x="0" y="0"/>
                </a:lnTo>
                <a:lnTo>
                  <a:pt x="0" y="365056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56604" y="4524752"/>
            <a:ext cx="12974320" cy="445770"/>
          </a:xfrm>
          <a:custGeom>
            <a:avLst/>
            <a:gdLst/>
            <a:ahLst/>
            <a:cxnLst/>
            <a:rect l="l" t="t" r="r" b="b"/>
            <a:pathLst>
              <a:path w="12974319" h="445770">
                <a:moveTo>
                  <a:pt x="0" y="0"/>
                </a:moveTo>
                <a:lnTo>
                  <a:pt x="12973950" y="0"/>
                </a:lnTo>
                <a:lnTo>
                  <a:pt x="12973950" y="445578"/>
                </a:lnTo>
                <a:lnTo>
                  <a:pt x="0" y="445578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97703" y="8233112"/>
            <a:ext cx="1306830" cy="366395"/>
          </a:xfrm>
          <a:custGeom>
            <a:avLst/>
            <a:gdLst/>
            <a:ahLst/>
            <a:cxnLst/>
            <a:rect l="l" t="t" r="r" b="b"/>
            <a:pathLst>
              <a:path w="1306829" h="366395">
                <a:moveTo>
                  <a:pt x="0" y="366292"/>
                </a:moveTo>
                <a:lnTo>
                  <a:pt x="1306441" y="366292"/>
                </a:lnTo>
                <a:lnTo>
                  <a:pt x="1306441" y="0"/>
                </a:lnTo>
                <a:lnTo>
                  <a:pt x="0" y="0"/>
                </a:lnTo>
                <a:lnTo>
                  <a:pt x="0" y="366292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45526" y="8599403"/>
            <a:ext cx="7855584" cy="445770"/>
          </a:xfrm>
          <a:custGeom>
            <a:avLst/>
            <a:gdLst/>
            <a:ahLst/>
            <a:cxnLst/>
            <a:rect l="l" t="t" r="r" b="b"/>
            <a:pathLst>
              <a:path w="7855584" h="445770">
                <a:moveTo>
                  <a:pt x="0" y="0"/>
                </a:moveTo>
                <a:lnTo>
                  <a:pt x="7855362" y="0"/>
                </a:lnTo>
                <a:lnTo>
                  <a:pt x="7855362" y="445578"/>
                </a:lnTo>
                <a:lnTo>
                  <a:pt x="0" y="445578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76768" y="9047929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052050" y="6649011"/>
            <a:ext cx="9298146" cy="2345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70495" y="6532766"/>
            <a:ext cx="9654156" cy="28061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997468" y="9323300"/>
            <a:ext cx="7460615" cy="556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2900"/>
              </a:lnSpc>
            </a:pPr>
            <a:r>
              <a:rPr lang="ko-KR" altLang="en-US" sz="3050" b="1" i="1" spc="-11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수량은 재고 이내로 제한해야 함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31228" y="6420954"/>
            <a:ext cx="5304155" cy="26055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75"/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car-parts.component.ts</a:t>
            </a:r>
            <a:endParaRPr sz="2950">
              <a:latin typeface="Arial Black"/>
              <a:cs typeface="Arial Black"/>
            </a:endParaRPr>
          </a:p>
          <a:p>
            <a:pPr marL="12700">
              <a:spcBef>
                <a:spcPts val="148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 class</a:t>
            </a:r>
            <a:r>
              <a:rPr sz="2300" spc="-9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CarPartsComponent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>
              <a:spcBef>
                <a:spcPts val="10"/>
              </a:spcBef>
            </a:pPr>
            <a:endParaRPr sz="2500">
              <a:latin typeface="Times New Roman"/>
              <a:cs typeface="Times New Roman"/>
            </a:endParaRPr>
          </a:p>
          <a:p>
            <a:pPr marL="713740" marR="1216025" indent="-349885">
              <a:lnSpc>
                <a:spcPct val="116500"/>
              </a:lnSpc>
            </a:pPr>
            <a:r>
              <a:rPr sz="2300" spc="10" dirty="0">
                <a:solidFill>
                  <a:srgbClr val="B3E43B"/>
                </a:solidFill>
                <a:latin typeface="Courier New"/>
                <a:cs typeface="Courier New"/>
              </a:rPr>
              <a:t>upQuantity</a:t>
            </a:r>
            <a:r>
              <a:rPr sz="2300" spc="10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10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10" dirty="0">
                <a:solidFill>
                  <a:srgbClr val="F9F9F5"/>
                </a:solidFill>
                <a:latin typeface="Courier New"/>
                <a:cs typeface="Courier New"/>
              </a:rPr>
              <a:t>)</a:t>
            </a:r>
            <a:r>
              <a:rPr sz="2300" spc="-3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quantity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++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34205" y="5654352"/>
            <a:ext cx="7913370" cy="17678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50875"/>
            <a:endParaRPr sz="3050" dirty="0">
              <a:latin typeface="Arial"/>
              <a:cs typeface="Arial"/>
            </a:endParaRPr>
          </a:p>
          <a:p>
            <a:pPr marL="12700">
              <a:spcBef>
                <a:spcPts val="2375"/>
              </a:spcBef>
            </a:pPr>
            <a:r>
              <a:rPr sz="2950" b="1" spc="-200" dirty="0">
                <a:solidFill>
                  <a:srgbClr val="B4266D"/>
                </a:solidFill>
                <a:latin typeface="Arial Black"/>
                <a:cs typeface="Arial Black"/>
              </a:rPr>
              <a:t>TypeScript</a:t>
            </a:r>
            <a:endParaRPr sz="2950" dirty="0">
              <a:latin typeface="Arial Black"/>
              <a:cs typeface="Arial Black"/>
            </a:endParaRPr>
          </a:p>
          <a:p>
            <a:pPr marL="63500">
              <a:spcBef>
                <a:spcPts val="148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68403" y="1803293"/>
            <a:ext cx="12702540" cy="35394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spc="-25" dirty="0">
                <a:solidFill>
                  <a:schemeClr val="bg1"/>
                </a:solidFill>
                <a:latin typeface="Lucida Sans"/>
                <a:cs typeface="Lucida Sans"/>
              </a:rPr>
              <a:t>carPart.quantity</a:t>
            </a:r>
            <a:r>
              <a:rPr sz="2950" spc="-16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b="1" spc="-60" dirty="0">
                <a:solidFill>
                  <a:schemeClr val="bg1"/>
                </a:solidFill>
                <a:latin typeface="Arial Black"/>
                <a:cs typeface="Arial Black"/>
              </a:rPr>
              <a:t>사용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spcBef>
                <a:spcPts val="20"/>
              </a:spcBef>
            </a:pPr>
            <a:endParaRPr sz="2350" dirty="0">
              <a:latin typeface="Times New Roman"/>
              <a:cs typeface="Times New Roman"/>
            </a:endParaRPr>
          </a:p>
          <a:p>
            <a:pPr marL="64769">
              <a:tabLst>
                <a:tab pos="11614150" algn="l"/>
              </a:tabLst>
            </a:pPr>
            <a:r>
              <a:rPr sz="2950" b="1" spc="-445" dirty="0">
                <a:solidFill>
                  <a:srgbClr val="DCDEE0"/>
                </a:solidFill>
                <a:latin typeface="Arial Black"/>
                <a:cs typeface="Arial Black"/>
              </a:rPr>
              <a:t>c</a:t>
            </a:r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ar</a:t>
            </a:r>
            <a:r>
              <a:rPr sz="2950" b="1" spc="-30" dirty="0">
                <a:solidFill>
                  <a:srgbClr val="DCDEE0"/>
                </a:solidFill>
                <a:latin typeface="Arial Black"/>
                <a:cs typeface="Arial Black"/>
              </a:rPr>
              <a:t>-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ar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330" dirty="0">
                <a:solidFill>
                  <a:srgbClr val="DCDEE0"/>
                </a:solidFill>
                <a:latin typeface="Arial Black"/>
                <a:cs typeface="Arial Black"/>
              </a:rPr>
              <a:t>s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445" dirty="0">
                <a:solidFill>
                  <a:srgbClr val="DCDEE0"/>
                </a:solidFill>
                <a:latin typeface="Arial Black"/>
                <a:cs typeface="Arial Black"/>
              </a:rPr>
              <a:t>c</a:t>
            </a:r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o</a:t>
            </a:r>
            <a:r>
              <a:rPr sz="2950" b="1" spc="-40" dirty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o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215" dirty="0">
                <a:solidFill>
                  <a:srgbClr val="DCDEE0"/>
                </a:solidFill>
                <a:latin typeface="Arial Black"/>
                <a:cs typeface="Arial Black"/>
              </a:rPr>
              <a:t>e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h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40" dirty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80" dirty="0">
                <a:solidFill>
                  <a:srgbClr val="DCDEE0"/>
                </a:solidFill>
                <a:latin typeface="Arial Black"/>
                <a:cs typeface="Arial Black"/>
              </a:rPr>
              <a:t>l</a:t>
            </a:r>
            <a:r>
              <a:rPr sz="2950" b="1" dirty="0">
                <a:solidFill>
                  <a:srgbClr val="DCDEE0"/>
                </a:solidFill>
                <a:latin typeface="Arial Black"/>
                <a:cs typeface="Arial Black"/>
              </a:rPr>
              <a:t>	</a:t>
            </a:r>
            <a:r>
              <a:rPr sz="2950" b="1" spc="-225" dirty="0">
                <a:solidFill>
                  <a:srgbClr val="B4266D"/>
                </a:solidFill>
                <a:latin typeface="Arial Black"/>
                <a:cs typeface="Arial Black"/>
              </a:rPr>
              <a:t>HTML</a:t>
            </a:r>
            <a:endParaRPr sz="2950" dirty="0">
              <a:latin typeface="Arial Black"/>
              <a:cs typeface="Arial Black"/>
            </a:endParaRPr>
          </a:p>
          <a:p>
            <a:pPr>
              <a:spcBef>
                <a:spcPts val="45"/>
              </a:spcBef>
            </a:pPr>
            <a:endParaRPr sz="2250" dirty="0">
              <a:latin typeface="Times New Roman"/>
              <a:cs typeface="Times New Roman"/>
            </a:endParaRPr>
          </a:p>
          <a:p>
            <a:pPr marL="1905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&lt;td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"price"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{{carPart.price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|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currency:'EUR':true</a:t>
            </a:r>
            <a:r>
              <a:rPr sz="2300" spc="2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&lt;/td&gt;</a:t>
            </a:r>
            <a:endParaRPr sz="2300" dirty="0">
              <a:latin typeface="Courier New"/>
              <a:cs typeface="Courier New"/>
            </a:endParaRPr>
          </a:p>
          <a:p>
            <a:pPr marL="1905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&lt;td&gt;</a:t>
            </a:r>
            <a:endParaRPr sz="2300" dirty="0">
              <a:latin typeface="Courier New"/>
              <a:cs typeface="Courier New"/>
            </a:endParaRPr>
          </a:p>
          <a:p>
            <a:pPr marL="54229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&lt;div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"select-quantity"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 dirty="0">
              <a:latin typeface="Courier New"/>
              <a:cs typeface="Courier New"/>
            </a:endParaRPr>
          </a:p>
          <a:p>
            <a:pPr marL="105918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{{carPart.quantity}}</a:t>
            </a:r>
            <a:endParaRPr sz="2300" dirty="0">
              <a:latin typeface="Courier New"/>
              <a:cs typeface="Courier New"/>
            </a:endParaRPr>
          </a:p>
          <a:p>
            <a:pPr marL="106997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&lt;button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"increase"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10" dirty="0">
                <a:solidFill>
                  <a:srgbClr val="B3E43B"/>
                </a:solidFill>
                <a:latin typeface="Courier New"/>
                <a:cs typeface="Courier New"/>
              </a:rPr>
              <a:t>(click)="upQuantity(carPart)"</a:t>
            </a:r>
            <a:r>
              <a:rPr sz="2300" spc="1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10" dirty="0">
                <a:solidFill>
                  <a:srgbClr val="F9F9F5"/>
                </a:solidFill>
                <a:latin typeface="Courier New"/>
                <a:cs typeface="Courier New"/>
              </a:rPr>
              <a:t>+</a:t>
            </a:r>
            <a:r>
              <a:rPr sz="2300" spc="10" dirty="0">
                <a:solidFill>
                  <a:srgbClr val="FD4485"/>
                </a:solidFill>
                <a:latin typeface="Courier New"/>
                <a:cs typeface="Courier New"/>
              </a:rPr>
              <a:t>&lt;/button&gt;</a:t>
            </a:r>
            <a:endParaRPr sz="2300" dirty="0">
              <a:latin typeface="Courier New"/>
              <a:cs typeface="Courier New"/>
            </a:endParaRPr>
          </a:p>
        </p:txBody>
      </p:sp>
      <p:grpSp>
        <p:nvGrpSpPr>
          <p:cNvPr id="21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22" name="직사각형 21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4709" y="6340006"/>
            <a:ext cx="11443970" cy="992505"/>
          </a:xfrm>
          <a:custGeom>
            <a:avLst/>
            <a:gdLst/>
            <a:ahLst/>
            <a:cxnLst/>
            <a:rect l="l" t="t" r="r" b="b"/>
            <a:pathLst>
              <a:path w="11443970" h="992504">
                <a:moveTo>
                  <a:pt x="11380554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929563"/>
                </a:lnTo>
                <a:lnTo>
                  <a:pt x="4936" y="954014"/>
                </a:lnTo>
                <a:lnTo>
                  <a:pt x="18399" y="973984"/>
                </a:lnTo>
                <a:lnTo>
                  <a:pt x="38369" y="987450"/>
                </a:lnTo>
                <a:lnTo>
                  <a:pt x="62825" y="992388"/>
                </a:lnTo>
                <a:lnTo>
                  <a:pt x="11380554" y="992388"/>
                </a:lnTo>
                <a:lnTo>
                  <a:pt x="11405036" y="987450"/>
                </a:lnTo>
                <a:lnTo>
                  <a:pt x="11425002" y="973984"/>
                </a:lnTo>
                <a:lnTo>
                  <a:pt x="11438451" y="954014"/>
                </a:lnTo>
                <a:lnTo>
                  <a:pt x="11443379" y="929563"/>
                </a:lnTo>
                <a:lnTo>
                  <a:pt x="11443379" y="62825"/>
                </a:lnTo>
                <a:lnTo>
                  <a:pt x="11438451" y="38369"/>
                </a:lnTo>
                <a:lnTo>
                  <a:pt x="11425002" y="18399"/>
                </a:lnTo>
                <a:lnTo>
                  <a:pt x="11405036" y="4936"/>
                </a:lnTo>
                <a:lnTo>
                  <a:pt x="11380554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56039" y="6956876"/>
            <a:ext cx="11450955" cy="2717165"/>
          </a:xfrm>
          <a:custGeom>
            <a:avLst/>
            <a:gdLst/>
            <a:ahLst/>
            <a:cxnLst/>
            <a:rect l="l" t="t" r="r" b="b"/>
            <a:pathLst>
              <a:path w="11450955" h="2717165">
                <a:moveTo>
                  <a:pt x="11403464" y="0"/>
                </a:moveTo>
                <a:lnTo>
                  <a:pt x="46857" y="0"/>
                </a:lnTo>
                <a:lnTo>
                  <a:pt x="28620" y="3683"/>
                </a:lnTo>
                <a:lnTo>
                  <a:pt x="13726" y="13727"/>
                </a:lnTo>
                <a:lnTo>
                  <a:pt x="3682" y="28624"/>
                </a:lnTo>
                <a:lnTo>
                  <a:pt x="0" y="46867"/>
                </a:lnTo>
                <a:lnTo>
                  <a:pt x="0" y="2670149"/>
                </a:lnTo>
                <a:lnTo>
                  <a:pt x="3682" y="2688390"/>
                </a:lnTo>
                <a:lnTo>
                  <a:pt x="13726" y="2703284"/>
                </a:lnTo>
                <a:lnTo>
                  <a:pt x="28620" y="2713324"/>
                </a:lnTo>
                <a:lnTo>
                  <a:pt x="46857" y="2717006"/>
                </a:lnTo>
                <a:lnTo>
                  <a:pt x="11403464" y="2717006"/>
                </a:lnTo>
                <a:lnTo>
                  <a:pt x="11421749" y="2713324"/>
                </a:lnTo>
                <a:lnTo>
                  <a:pt x="11436657" y="2703284"/>
                </a:lnTo>
                <a:lnTo>
                  <a:pt x="11446695" y="2688390"/>
                </a:lnTo>
                <a:lnTo>
                  <a:pt x="11450373" y="2670149"/>
                </a:lnTo>
                <a:lnTo>
                  <a:pt x="11450373" y="46867"/>
                </a:lnTo>
                <a:lnTo>
                  <a:pt x="11446695" y="28624"/>
                </a:lnTo>
                <a:lnTo>
                  <a:pt x="11436657" y="13727"/>
                </a:lnTo>
                <a:lnTo>
                  <a:pt x="11421749" y="3683"/>
                </a:lnTo>
                <a:lnTo>
                  <a:pt x="11403464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14480" y="2520677"/>
            <a:ext cx="13014960" cy="992505"/>
          </a:xfrm>
          <a:custGeom>
            <a:avLst/>
            <a:gdLst/>
            <a:ahLst/>
            <a:cxnLst/>
            <a:rect l="l" t="t" r="r" b="b"/>
            <a:pathLst>
              <a:path w="13014960" h="992504">
                <a:moveTo>
                  <a:pt x="12951783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929563"/>
                </a:lnTo>
                <a:lnTo>
                  <a:pt x="4936" y="954019"/>
                </a:lnTo>
                <a:lnTo>
                  <a:pt x="18399" y="973988"/>
                </a:lnTo>
                <a:lnTo>
                  <a:pt x="38369" y="987451"/>
                </a:lnTo>
                <a:lnTo>
                  <a:pt x="62825" y="992388"/>
                </a:lnTo>
                <a:lnTo>
                  <a:pt x="12951783" y="992388"/>
                </a:lnTo>
                <a:lnTo>
                  <a:pt x="12976265" y="987451"/>
                </a:lnTo>
                <a:lnTo>
                  <a:pt x="12996232" y="973988"/>
                </a:lnTo>
                <a:lnTo>
                  <a:pt x="13009681" y="954019"/>
                </a:lnTo>
                <a:lnTo>
                  <a:pt x="13014608" y="929563"/>
                </a:lnTo>
                <a:lnTo>
                  <a:pt x="13014608" y="62825"/>
                </a:lnTo>
                <a:lnTo>
                  <a:pt x="13009681" y="38369"/>
                </a:lnTo>
                <a:lnTo>
                  <a:pt x="12996232" y="18399"/>
                </a:lnTo>
                <a:lnTo>
                  <a:pt x="12976265" y="4936"/>
                </a:lnTo>
                <a:lnTo>
                  <a:pt x="12951783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05810" y="3116763"/>
            <a:ext cx="13038455" cy="2387600"/>
          </a:xfrm>
          <a:custGeom>
            <a:avLst/>
            <a:gdLst/>
            <a:ahLst/>
            <a:cxnLst/>
            <a:rect l="l" t="t" r="r" b="b"/>
            <a:pathLst>
              <a:path w="13038455" h="2387600">
                <a:moveTo>
                  <a:pt x="12991133" y="0"/>
                </a:moveTo>
                <a:lnTo>
                  <a:pt x="46857" y="0"/>
                </a:lnTo>
                <a:lnTo>
                  <a:pt x="28620" y="3683"/>
                </a:lnTo>
                <a:lnTo>
                  <a:pt x="13726" y="13727"/>
                </a:lnTo>
                <a:lnTo>
                  <a:pt x="3682" y="28624"/>
                </a:lnTo>
                <a:lnTo>
                  <a:pt x="0" y="46867"/>
                </a:lnTo>
                <a:lnTo>
                  <a:pt x="0" y="2340410"/>
                </a:lnTo>
                <a:lnTo>
                  <a:pt x="3682" y="2358651"/>
                </a:lnTo>
                <a:lnTo>
                  <a:pt x="13726" y="2373545"/>
                </a:lnTo>
                <a:lnTo>
                  <a:pt x="28620" y="2383586"/>
                </a:lnTo>
                <a:lnTo>
                  <a:pt x="46857" y="2387267"/>
                </a:lnTo>
                <a:lnTo>
                  <a:pt x="12991133" y="2387267"/>
                </a:lnTo>
                <a:lnTo>
                  <a:pt x="13009418" y="2383586"/>
                </a:lnTo>
                <a:lnTo>
                  <a:pt x="13024325" y="2373545"/>
                </a:lnTo>
                <a:lnTo>
                  <a:pt x="13034364" y="2358651"/>
                </a:lnTo>
                <a:lnTo>
                  <a:pt x="13038042" y="2340410"/>
                </a:lnTo>
                <a:lnTo>
                  <a:pt x="13038042" y="46867"/>
                </a:lnTo>
                <a:lnTo>
                  <a:pt x="13034364" y="28624"/>
                </a:lnTo>
                <a:lnTo>
                  <a:pt x="13024325" y="13727"/>
                </a:lnTo>
                <a:lnTo>
                  <a:pt x="13009418" y="3683"/>
                </a:lnTo>
                <a:lnTo>
                  <a:pt x="1299113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275" dirty="0"/>
              <a:t>Event </a:t>
            </a:r>
            <a:r>
              <a:rPr lang="ko-KR" altLang="en-US" spc="-275" dirty="0"/>
              <a:t>처리 </a:t>
            </a:r>
            <a:r>
              <a:rPr lang="en-US" altLang="ko-KR" spc="-275" dirty="0"/>
              <a:t>:</a:t>
            </a:r>
            <a:r>
              <a:rPr lang="ko-KR" altLang="en-US" spc="-275" dirty="0"/>
              <a:t> </a:t>
            </a:r>
            <a:r>
              <a:rPr lang="ko-KR" altLang="en-US" spc="-229" dirty="0" smtClean="0"/>
              <a:t>수량 </a:t>
            </a:r>
            <a:r>
              <a:rPr lang="ko-KR" altLang="en-US" spc="-229" dirty="0"/>
              <a:t>증가하기</a:t>
            </a:r>
            <a:endParaRPr spc="-260" dirty="0"/>
          </a:p>
        </p:txBody>
      </p:sp>
      <p:sp>
        <p:nvSpPr>
          <p:cNvPr id="7" name="object 7"/>
          <p:cNvSpPr txBox="1"/>
          <p:nvPr/>
        </p:nvSpPr>
        <p:spPr>
          <a:xfrm>
            <a:off x="9379686" y="8629096"/>
            <a:ext cx="33686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quantity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++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26520" y="9037459"/>
            <a:ext cx="11895455" cy="7617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2915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  <a:p>
            <a:pPr>
              <a:spcBef>
                <a:spcPts val="35"/>
              </a:spcBef>
            </a:pPr>
            <a:endParaRPr sz="2650" dirty="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262674" y="8596418"/>
            <a:ext cx="6999605" cy="386643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32384" rIns="0" bIns="0" rtlCol="0">
            <a:spAutoFit/>
          </a:bodyPr>
          <a:lstStyle/>
          <a:p>
            <a:pPr marL="71755">
              <a:spcBef>
                <a:spcPts val="254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if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quantity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inStock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68403" y="1540911"/>
            <a:ext cx="12702540" cy="3795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69" marR="5080" indent="-52705">
              <a:lnSpc>
                <a:spcPts val="6270"/>
              </a:lnSpc>
              <a:tabLst>
                <a:tab pos="11614150" algn="l"/>
              </a:tabLst>
            </a:pPr>
            <a:endParaRPr lang="en-US" altLang="ko-KR" sz="2950" b="1" spc="-180" dirty="0">
              <a:solidFill>
                <a:srgbClr val="FFFFFF"/>
              </a:solidFill>
              <a:latin typeface="Arial Black"/>
              <a:cs typeface="Arial Black"/>
            </a:endParaRPr>
          </a:p>
          <a:p>
            <a:pPr marL="64769" marR="5080" indent="-52705">
              <a:lnSpc>
                <a:spcPts val="6270"/>
              </a:lnSpc>
              <a:tabLst>
                <a:tab pos="11614150" algn="l"/>
              </a:tabLst>
            </a:pPr>
            <a:r>
              <a:rPr sz="2950" b="1" spc="-445" dirty="0">
                <a:solidFill>
                  <a:srgbClr val="DCDEE0"/>
                </a:solidFill>
                <a:latin typeface="Arial Black"/>
                <a:cs typeface="Arial Black"/>
              </a:rPr>
              <a:t>c</a:t>
            </a:r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ar</a:t>
            </a:r>
            <a:r>
              <a:rPr sz="2950" b="1" spc="-30" dirty="0">
                <a:solidFill>
                  <a:srgbClr val="DCDEE0"/>
                </a:solidFill>
                <a:latin typeface="Arial Black"/>
                <a:cs typeface="Arial Black"/>
              </a:rPr>
              <a:t>-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ar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330" dirty="0">
                <a:solidFill>
                  <a:srgbClr val="DCDEE0"/>
                </a:solidFill>
                <a:latin typeface="Arial Black"/>
                <a:cs typeface="Arial Black"/>
              </a:rPr>
              <a:t>s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445" dirty="0">
                <a:solidFill>
                  <a:srgbClr val="DCDEE0"/>
                </a:solidFill>
                <a:latin typeface="Arial Black"/>
                <a:cs typeface="Arial Black"/>
              </a:rPr>
              <a:t>c</a:t>
            </a:r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o</a:t>
            </a:r>
            <a:r>
              <a:rPr sz="2950" b="1" spc="-40" dirty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o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215" dirty="0">
                <a:solidFill>
                  <a:srgbClr val="DCDEE0"/>
                </a:solidFill>
                <a:latin typeface="Arial Black"/>
                <a:cs typeface="Arial Black"/>
              </a:rPr>
              <a:t>e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h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40" dirty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80" dirty="0">
                <a:solidFill>
                  <a:srgbClr val="DCDEE0"/>
                </a:solidFill>
                <a:latin typeface="Arial Black"/>
                <a:cs typeface="Arial Black"/>
              </a:rPr>
              <a:t>l</a:t>
            </a:r>
            <a:r>
              <a:rPr sz="2950" b="1" dirty="0">
                <a:solidFill>
                  <a:srgbClr val="DCDEE0"/>
                </a:solidFill>
                <a:latin typeface="Arial Black"/>
                <a:cs typeface="Arial Black"/>
              </a:rPr>
              <a:t>	</a:t>
            </a:r>
            <a:r>
              <a:rPr sz="2950" b="1" spc="-225" dirty="0">
                <a:solidFill>
                  <a:srgbClr val="B4266D"/>
                </a:solidFill>
                <a:latin typeface="Arial Black"/>
                <a:cs typeface="Arial Black"/>
              </a:rPr>
              <a:t>HTML</a:t>
            </a:r>
            <a:endParaRPr sz="2950" dirty="0">
              <a:latin typeface="Arial Black"/>
              <a:cs typeface="Arial Black"/>
            </a:endParaRPr>
          </a:p>
          <a:p>
            <a:pPr marL="190500">
              <a:spcBef>
                <a:spcPts val="197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&lt;td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"price"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{{carPart.price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|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currency:'EUR':true</a:t>
            </a:r>
            <a:r>
              <a:rPr sz="2300" spc="2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&lt;/td&gt;</a:t>
            </a:r>
            <a:endParaRPr sz="2300" dirty="0">
              <a:latin typeface="Courier New"/>
              <a:cs typeface="Courier New"/>
            </a:endParaRPr>
          </a:p>
          <a:p>
            <a:pPr marL="1905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&lt;td&gt;</a:t>
            </a:r>
            <a:endParaRPr sz="2300" dirty="0">
              <a:latin typeface="Courier New"/>
              <a:cs typeface="Courier New"/>
            </a:endParaRPr>
          </a:p>
          <a:p>
            <a:pPr marL="54229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&lt;div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"select-quantity"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 dirty="0">
              <a:latin typeface="Courier New"/>
              <a:cs typeface="Courier New"/>
            </a:endParaRPr>
          </a:p>
          <a:p>
            <a:pPr marL="105918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{{carPart.quantity}}</a:t>
            </a:r>
            <a:endParaRPr sz="2300" dirty="0">
              <a:latin typeface="Courier New"/>
              <a:cs typeface="Courier New"/>
            </a:endParaRPr>
          </a:p>
          <a:p>
            <a:pPr marL="106997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&lt;button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"increase"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10" dirty="0">
                <a:solidFill>
                  <a:srgbClr val="B3E43B"/>
                </a:solidFill>
                <a:latin typeface="Courier New"/>
                <a:cs typeface="Courier New"/>
              </a:rPr>
              <a:t>(click)="upQuantity(carPart)"</a:t>
            </a:r>
            <a:r>
              <a:rPr sz="2300" spc="1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10" dirty="0">
                <a:solidFill>
                  <a:srgbClr val="F9F9F5"/>
                </a:solidFill>
                <a:latin typeface="Courier New"/>
                <a:cs typeface="Courier New"/>
              </a:rPr>
              <a:t>+</a:t>
            </a:r>
            <a:r>
              <a:rPr sz="2300" spc="10" dirty="0">
                <a:solidFill>
                  <a:srgbClr val="FD4485"/>
                </a:solidFill>
                <a:latin typeface="Courier New"/>
                <a:cs typeface="Courier New"/>
              </a:rPr>
              <a:t>&lt;/button&gt;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31228" y="6420954"/>
            <a:ext cx="5655945" cy="2167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3975"/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car-parts.component.ts</a:t>
            </a:r>
            <a:endParaRPr sz="2950">
              <a:latin typeface="Arial Black"/>
              <a:cs typeface="Arial Black"/>
            </a:endParaRPr>
          </a:p>
          <a:p>
            <a:pPr marL="12700">
              <a:spcBef>
                <a:spcPts val="1315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 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>
              <a:spcBef>
                <a:spcPts val="5"/>
              </a:spcBef>
            </a:pPr>
            <a:endParaRPr sz="2900">
              <a:latin typeface="Times New Roman"/>
              <a:cs typeface="Times New Roman"/>
            </a:endParaRPr>
          </a:p>
          <a:p>
            <a:pPr marL="364490"/>
            <a:r>
              <a:rPr sz="2300" spc="10" dirty="0">
                <a:solidFill>
                  <a:srgbClr val="B3E43B"/>
                </a:solidFill>
                <a:latin typeface="Courier New"/>
                <a:cs typeface="Courier New"/>
              </a:rPr>
              <a:t>upQuantity</a:t>
            </a:r>
            <a:r>
              <a:rPr sz="2300" spc="10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10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10" dirty="0">
                <a:solidFill>
                  <a:srgbClr val="F9F9F5"/>
                </a:solidFill>
                <a:latin typeface="Courier New"/>
                <a:cs typeface="Courier New"/>
              </a:rPr>
              <a:t>)</a:t>
            </a:r>
            <a:r>
              <a:rPr sz="2300" spc="-3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699017" y="6420954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4709" y="2623647"/>
            <a:ext cx="13211810" cy="992505"/>
          </a:xfrm>
          <a:custGeom>
            <a:avLst/>
            <a:gdLst/>
            <a:ahLst/>
            <a:cxnLst/>
            <a:rect l="l" t="t" r="r" b="b"/>
            <a:pathLst>
              <a:path w="13211810" h="992504">
                <a:moveTo>
                  <a:pt x="13148562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929563"/>
                </a:lnTo>
                <a:lnTo>
                  <a:pt x="4936" y="954019"/>
                </a:lnTo>
                <a:lnTo>
                  <a:pt x="18399" y="973988"/>
                </a:lnTo>
                <a:lnTo>
                  <a:pt x="38369" y="987451"/>
                </a:lnTo>
                <a:lnTo>
                  <a:pt x="62825" y="992388"/>
                </a:lnTo>
                <a:lnTo>
                  <a:pt x="13148562" y="992388"/>
                </a:lnTo>
                <a:lnTo>
                  <a:pt x="13173001" y="987451"/>
                </a:lnTo>
                <a:lnTo>
                  <a:pt x="13192972" y="973988"/>
                </a:lnTo>
                <a:lnTo>
                  <a:pt x="13206445" y="954019"/>
                </a:lnTo>
                <a:lnTo>
                  <a:pt x="13211388" y="929563"/>
                </a:lnTo>
                <a:lnTo>
                  <a:pt x="13211388" y="62825"/>
                </a:lnTo>
                <a:lnTo>
                  <a:pt x="13206445" y="38369"/>
                </a:lnTo>
                <a:lnTo>
                  <a:pt x="13192972" y="18399"/>
                </a:lnTo>
                <a:lnTo>
                  <a:pt x="13173001" y="4936"/>
                </a:lnTo>
                <a:lnTo>
                  <a:pt x="13148562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56039" y="3240529"/>
            <a:ext cx="13228955" cy="2618740"/>
          </a:xfrm>
          <a:custGeom>
            <a:avLst/>
            <a:gdLst/>
            <a:ahLst/>
            <a:cxnLst/>
            <a:rect l="l" t="t" r="r" b="b"/>
            <a:pathLst>
              <a:path w="13228955" h="2618740">
                <a:moveTo>
                  <a:pt x="13181839" y="0"/>
                </a:moveTo>
                <a:lnTo>
                  <a:pt x="46857" y="0"/>
                </a:lnTo>
                <a:lnTo>
                  <a:pt x="28620" y="3681"/>
                </a:lnTo>
                <a:lnTo>
                  <a:pt x="13726" y="13722"/>
                </a:lnTo>
                <a:lnTo>
                  <a:pt x="3682" y="28615"/>
                </a:lnTo>
                <a:lnTo>
                  <a:pt x="0" y="46857"/>
                </a:lnTo>
                <a:lnTo>
                  <a:pt x="0" y="2571691"/>
                </a:lnTo>
                <a:lnTo>
                  <a:pt x="3682" y="2589928"/>
                </a:lnTo>
                <a:lnTo>
                  <a:pt x="13726" y="2604822"/>
                </a:lnTo>
                <a:lnTo>
                  <a:pt x="28620" y="2614865"/>
                </a:lnTo>
                <a:lnTo>
                  <a:pt x="46857" y="2618548"/>
                </a:lnTo>
                <a:lnTo>
                  <a:pt x="13181839" y="2618548"/>
                </a:lnTo>
                <a:lnTo>
                  <a:pt x="13200124" y="2614865"/>
                </a:lnTo>
                <a:lnTo>
                  <a:pt x="13215032" y="2604822"/>
                </a:lnTo>
                <a:lnTo>
                  <a:pt x="13225071" y="2589928"/>
                </a:lnTo>
                <a:lnTo>
                  <a:pt x="13228749" y="2571691"/>
                </a:lnTo>
                <a:lnTo>
                  <a:pt x="13228749" y="46857"/>
                </a:lnTo>
                <a:lnTo>
                  <a:pt x="13225071" y="28615"/>
                </a:lnTo>
                <a:lnTo>
                  <a:pt x="13215032" y="13722"/>
                </a:lnTo>
                <a:lnTo>
                  <a:pt x="13200124" y="3681"/>
                </a:lnTo>
                <a:lnTo>
                  <a:pt x="13181839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275" dirty="0"/>
              <a:t>Event </a:t>
            </a:r>
            <a:r>
              <a:rPr lang="ko-KR" altLang="en-US" spc="-275" dirty="0"/>
              <a:t>처리 </a:t>
            </a:r>
            <a:r>
              <a:rPr lang="en-US" altLang="ko-KR" spc="-275" dirty="0"/>
              <a:t>:</a:t>
            </a:r>
            <a:r>
              <a:rPr lang="ko-KR" altLang="en-US" spc="-275" dirty="0"/>
              <a:t> 수량 감소 버튼 추가</a:t>
            </a:r>
            <a:endParaRPr spc="-175" dirty="0"/>
          </a:p>
        </p:txBody>
      </p:sp>
      <p:sp>
        <p:nvSpPr>
          <p:cNvPr id="5" name="object 5"/>
          <p:cNvSpPr/>
          <p:nvPr/>
        </p:nvSpPr>
        <p:spPr>
          <a:xfrm>
            <a:off x="1453777" y="6200889"/>
            <a:ext cx="9703435" cy="992505"/>
          </a:xfrm>
          <a:custGeom>
            <a:avLst/>
            <a:gdLst/>
            <a:ahLst/>
            <a:cxnLst/>
            <a:rect l="l" t="t" r="r" b="b"/>
            <a:pathLst>
              <a:path w="9703435" h="992504">
                <a:moveTo>
                  <a:pt x="9640020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929563"/>
                </a:lnTo>
                <a:lnTo>
                  <a:pt x="4936" y="954019"/>
                </a:lnTo>
                <a:lnTo>
                  <a:pt x="18399" y="973988"/>
                </a:lnTo>
                <a:lnTo>
                  <a:pt x="38369" y="987451"/>
                </a:lnTo>
                <a:lnTo>
                  <a:pt x="62825" y="992388"/>
                </a:lnTo>
                <a:lnTo>
                  <a:pt x="9640020" y="992388"/>
                </a:lnTo>
                <a:lnTo>
                  <a:pt x="9664458" y="987451"/>
                </a:lnTo>
                <a:lnTo>
                  <a:pt x="9684430" y="973988"/>
                </a:lnTo>
                <a:lnTo>
                  <a:pt x="9697903" y="954019"/>
                </a:lnTo>
                <a:lnTo>
                  <a:pt x="9702845" y="929563"/>
                </a:lnTo>
                <a:lnTo>
                  <a:pt x="9702845" y="62825"/>
                </a:lnTo>
                <a:lnTo>
                  <a:pt x="9697903" y="38369"/>
                </a:lnTo>
                <a:lnTo>
                  <a:pt x="9684430" y="18399"/>
                </a:lnTo>
                <a:lnTo>
                  <a:pt x="9664458" y="4936"/>
                </a:lnTo>
                <a:lnTo>
                  <a:pt x="9640020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845671" y="6284833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45107" y="6817771"/>
            <a:ext cx="9720580" cy="2806065"/>
          </a:xfrm>
          <a:custGeom>
            <a:avLst/>
            <a:gdLst/>
            <a:ahLst/>
            <a:cxnLst/>
            <a:rect l="l" t="t" r="r" b="b"/>
            <a:pathLst>
              <a:path w="9720580" h="2806065">
                <a:moveTo>
                  <a:pt x="9673297" y="0"/>
                </a:moveTo>
                <a:lnTo>
                  <a:pt x="46867" y="0"/>
                </a:lnTo>
                <a:lnTo>
                  <a:pt x="28624" y="3682"/>
                </a:lnTo>
                <a:lnTo>
                  <a:pt x="13727" y="13726"/>
                </a:lnTo>
                <a:lnTo>
                  <a:pt x="3683" y="28620"/>
                </a:lnTo>
                <a:lnTo>
                  <a:pt x="0" y="46857"/>
                </a:lnTo>
                <a:lnTo>
                  <a:pt x="0" y="2758984"/>
                </a:lnTo>
                <a:lnTo>
                  <a:pt x="3683" y="2777226"/>
                </a:lnTo>
                <a:lnTo>
                  <a:pt x="13727" y="2792124"/>
                </a:lnTo>
                <a:lnTo>
                  <a:pt x="28624" y="2802168"/>
                </a:lnTo>
                <a:lnTo>
                  <a:pt x="46867" y="2805851"/>
                </a:lnTo>
                <a:lnTo>
                  <a:pt x="9673297" y="2805851"/>
                </a:lnTo>
                <a:lnTo>
                  <a:pt x="9691537" y="2802168"/>
                </a:lnTo>
                <a:lnTo>
                  <a:pt x="9706450" y="2792124"/>
                </a:lnTo>
                <a:lnTo>
                  <a:pt x="9716514" y="2777226"/>
                </a:lnTo>
                <a:lnTo>
                  <a:pt x="9720206" y="2758984"/>
                </a:lnTo>
                <a:lnTo>
                  <a:pt x="9720206" y="46857"/>
                </a:lnTo>
                <a:lnTo>
                  <a:pt x="9716514" y="28620"/>
                </a:lnTo>
                <a:lnTo>
                  <a:pt x="9706450" y="13726"/>
                </a:lnTo>
                <a:lnTo>
                  <a:pt x="9691537" y="3682"/>
                </a:lnTo>
                <a:lnTo>
                  <a:pt x="9673297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26689" y="7854787"/>
            <a:ext cx="9720580" cy="1221740"/>
          </a:xfrm>
          <a:custGeom>
            <a:avLst/>
            <a:gdLst/>
            <a:ahLst/>
            <a:cxnLst/>
            <a:rect l="l" t="t" r="r" b="b"/>
            <a:pathLst>
              <a:path w="9720580" h="1221740">
                <a:moveTo>
                  <a:pt x="0" y="0"/>
                </a:moveTo>
                <a:lnTo>
                  <a:pt x="9720196" y="0"/>
                </a:lnTo>
                <a:lnTo>
                  <a:pt x="9720196" y="1221554"/>
                </a:lnTo>
                <a:lnTo>
                  <a:pt x="0" y="1221554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568403" y="1803293"/>
            <a:ext cx="12555855" cy="27469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수량을 줄이는 버튼을 추가 </a:t>
            </a:r>
            <a:r>
              <a:rPr lang="mr-IN" altLang="ko-KR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–</a:t>
            </a:r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altLang="ko-KR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0</a:t>
            </a:r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 이하로는 조절하지 못한다</a:t>
            </a:r>
            <a:r>
              <a:rPr lang="en-US" altLang="ko-KR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spcBef>
                <a:spcPts val="40"/>
              </a:spcBef>
            </a:pPr>
            <a:endParaRPr sz="3050" dirty="0">
              <a:latin typeface="Times New Roman"/>
              <a:cs typeface="Times New Roman"/>
            </a:endParaRPr>
          </a:p>
          <a:p>
            <a:pPr marL="116839">
              <a:tabLst>
                <a:tab pos="11467465" algn="l"/>
              </a:tabLst>
            </a:pPr>
            <a:r>
              <a:rPr sz="2950" b="1" spc="-445" dirty="0">
                <a:solidFill>
                  <a:srgbClr val="DCDEE0"/>
                </a:solidFill>
                <a:latin typeface="Arial Black"/>
                <a:cs typeface="Arial Black"/>
              </a:rPr>
              <a:t>c</a:t>
            </a:r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ar</a:t>
            </a:r>
            <a:r>
              <a:rPr sz="2950" b="1" spc="-30" dirty="0">
                <a:solidFill>
                  <a:srgbClr val="DCDEE0"/>
                </a:solidFill>
                <a:latin typeface="Arial Black"/>
                <a:cs typeface="Arial Black"/>
              </a:rPr>
              <a:t>-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ar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330" dirty="0">
                <a:solidFill>
                  <a:srgbClr val="DCDEE0"/>
                </a:solidFill>
                <a:latin typeface="Arial Black"/>
                <a:cs typeface="Arial Black"/>
              </a:rPr>
              <a:t>s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445" dirty="0">
                <a:solidFill>
                  <a:srgbClr val="DCDEE0"/>
                </a:solidFill>
                <a:latin typeface="Arial Black"/>
                <a:cs typeface="Arial Black"/>
              </a:rPr>
              <a:t>c</a:t>
            </a:r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o</a:t>
            </a:r>
            <a:r>
              <a:rPr sz="2950" b="1" spc="-40" dirty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o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215" dirty="0">
                <a:solidFill>
                  <a:srgbClr val="DCDEE0"/>
                </a:solidFill>
                <a:latin typeface="Arial Black"/>
                <a:cs typeface="Arial Black"/>
              </a:rPr>
              <a:t>e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h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40" dirty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80" dirty="0">
                <a:solidFill>
                  <a:srgbClr val="DCDEE0"/>
                </a:solidFill>
                <a:latin typeface="Arial Black"/>
                <a:cs typeface="Arial Black"/>
              </a:rPr>
              <a:t>l</a:t>
            </a:r>
            <a:r>
              <a:rPr sz="2950" b="1" dirty="0">
                <a:solidFill>
                  <a:srgbClr val="DCDEE0"/>
                </a:solidFill>
                <a:latin typeface="Arial Black"/>
                <a:cs typeface="Arial Black"/>
              </a:rPr>
              <a:t>	</a:t>
            </a:r>
            <a:r>
              <a:rPr sz="2950" b="1" spc="-225" dirty="0">
                <a:solidFill>
                  <a:srgbClr val="B4266D"/>
                </a:solidFill>
                <a:latin typeface="Arial Black"/>
                <a:cs typeface="Arial Black"/>
              </a:rPr>
              <a:t>HTML</a:t>
            </a:r>
            <a:endParaRPr sz="2950" dirty="0">
              <a:latin typeface="Arial Black"/>
              <a:cs typeface="Arial Black"/>
            </a:endParaRPr>
          </a:p>
          <a:p>
            <a:pPr marL="190500">
              <a:spcBef>
                <a:spcPts val="181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&lt;td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"price"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{{carPart.price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|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currency:'EUR':true</a:t>
            </a:r>
            <a:r>
              <a:rPr sz="2300" spc="2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&lt;/td&gt;</a:t>
            </a:r>
            <a:endParaRPr sz="2300" dirty="0">
              <a:latin typeface="Courier New"/>
              <a:cs typeface="Courier New"/>
            </a:endParaRPr>
          </a:p>
          <a:p>
            <a:pPr marL="1905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&lt;td&gt;</a:t>
            </a:r>
            <a:endParaRPr sz="2300" dirty="0">
              <a:latin typeface="Courier New"/>
              <a:cs typeface="Courier New"/>
            </a:endParaRPr>
          </a:p>
          <a:p>
            <a:pPr marL="54229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&lt;div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"select-quantity"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62641" y="6284833"/>
            <a:ext cx="5728970" cy="14725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car-parts.component.ts</a:t>
            </a:r>
            <a:endParaRPr sz="2950">
              <a:latin typeface="Arial Black"/>
              <a:cs typeface="Arial Black"/>
            </a:endParaRPr>
          </a:p>
          <a:p>
            <a:pPr marL="85725">
              <a:spcBef>
                <a:spcPts val="214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 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437515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615492" y="4953815"/>
            <a:ext cx="1146175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{{carPart.quantity}}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&lt;button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"increase"</a:t>
            </a:r>
            <a:r>
              <a:rPr sz="2300" spc="-5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(click)="upQuantity(carPart)"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+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&lt;/button&gt;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50489" y="4513140"/>
            <a:ext cx="13228955" cy="396904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42545" rIns="0" bIns="0" rtlCol="0">
            <a:spAutoFit/>
          </a:bodyPr>
          <a:lstStyle/>
          <a:p>
            <a:pPr marL="1177290">
              <a:spcBef>
                <a:spcPts val="335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&lt;button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"decrease"</a:t>
            </a:r>
            <a:r>
              <a:rPr sz="2300" spc="-6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(click)="downQuantity(carPart)"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-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&lt;/button&gt;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25589" y="7838385"/>
            <a:ext cx="3870960" cy="785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179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downQuantity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 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if</a:t>
            </a:r>
            <a:r>
              <a:rPr sz="2300" spc="-9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quantity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96263" y="7875190"/>
            <a:ext cx="4574540" cy="74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17589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!=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0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quantity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--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484636" y="8650036"/>
            <a:ext cx="9487535" cy="1784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0715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  <a:p>
            <a:pPr marL="295275">
              <a:spcBef>
                <a:spcPts val="535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  <a:p>
            <a:pPr>
              <a:spcBef>
                <a:spcPts val="30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2700"/>
            <a:r>
              <a:rPr lang="ko-KR" altLang="en-US" sz="3050" b="1" i="1" spc="-204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현재 수량이  </a:t>
            </a:r>
            <a:r>
              <a:rPr lang="en-US" altLang="ko-KR" sz="3050" b="1" i="1" spc="-204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0</a:t>
            </a:r>
            <a:r>
              <a:rPr lang="ko-KR" altLang="en-US" sz="3050" b="1" i="1" spc="-204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이 아니어야 감소 가능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523181" y="6711839"/>
            <a:ext cx="4293063" cy="26386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347270" y="6596825"/>
            <a:ext cx="4649073" cy="309938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275" dirty="0"/>
              <a:t>Event </a:t>
            </a:r>
            <a:r>
              <a:rPr lang="ko-KR" altLang="en-US" spc="-275" dirty="0"/>
              <a:t>처리 </a:t>
            </a:r>
            <a:r>
              <a:rPr lang="en-US" altLang="ko-KR" spc="-275" dirty="0"/>
              <a:t>:</a:t>
            </a:r>
            <a:r>
              <a:rPr lang="ko-KR" altLang="en-US" spc="-275" dirty="0"/>
              <a:t> </a:t>
            </a:r>
            <a:r>
              <a:rPr lang="ko-KR" altLang="en-US" spc="-125" dirty="0" smtClean="0"/>
              <a:t>기타 </a:t>
            </a:r>
            <a:r>
              <a:rPr lang="ko-KR" altLang="en-US" spc="-125" dirty="0"/>
              <a:t>이벤트</a:t>
            </a:r>
            <a:endParaRPr spc="-290" dirty="0"/>
          </a:p>
        </p:txBody>
      </p:sp>
      <p:sp>
        <p:nvSpPr>
          <p:cNvPr id="3" name="object 3"/>
          <p:cNvSpPr txBox="1"/>
          <p:nvPr/>
        </p:nvSpPr>
        <p:spPr>
          <a:xfrm>
            <a:off x="1568403" y="1771315"/>
            <a:ext cx="14806930" cy="1035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표준</a:t>
            </a:r>
            <a:r>
              <a:rPr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b="1" spc="-65" dirty="0">
                <a:solidFill>
                  <a:schemeClr val="bg1"/>
                </a:solidFill>
                <a:latin typeface="Arial Black"/>
                <a:cs typeface="Arial Black"/>
              </a:rPr>
              <a:t>DOM</a:t>
            </a:r>
            <a:r>
              <a:rPr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이벤트를 괄호에 감싸서 사용</a:t>
            </a:r>
            <a:r>
              <a:rPr lang="en-US" altLang="ko-KR"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</a:p>
          <a:p>
            <a:pPr marL="12700" marR="5080">
              <a:lnSpc>
                <a:spcPct val="114100"/>
              </a:lnSpc>
            </a:pPr>
            <a:r>
              <a:rPr lang="ko-KR" altLang="en-US"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일반적으로 </a:t>
            </a:r>
            <a:r>
              <a:rPr lang="en-US" altLang="ko-KR"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on </a:t>
            </a:r>
            <a:r>
              <a:rPr lang="ko-KR" altLang="en-US"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접두어를 생략하여 사용한다</a:t>
            </a:r>
            <a:r>
              <a:rPr lang="en-US" altLang="ko-KR"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762" y="3230875"/>
            <a:ext cx="11707859" cy="65255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275" dirty="0"/>
              <a:t>Event </a:t>
            </a:r>
            <a:r>
              <a:rPr lang="ko-KR" altLang="en-US" spc="-275" dirty="0"/>
              <a:t>처리 </a:t>
            </a:r>
            <a:r>
              <a:rPr lang="en-US" altLang="ko-KR" spc="-275" dirty="0"/>
              <a:t>:</a:t>
            </a:r>
            <a:r>
              <a:rPr lang="ko-KR" altLang="en-US" spc="-275" dirty="0"/>
              <a:t> </a:t>
            </a:r>
            <a:r>
              <a:rPr lang="en-US" altLang="ko-KR" spc="-275" dirty="0" smtClean="0"/>
              <a:t>$</a:t>
            </a:r>
            <a:r>
              <a:rPr lang="en-US" altLang="ko-KR" spc="-275" dirty="0"/>
              <a:t>event </a:t>
            </a:r>
            <a:r>
              <a:rPr lang="ko-KR" altLang="en-US" spc="-275" dirty="0"/>
              <a:t>객체</a:t>
            </a:r>
            <a:endParaRPr spc="-240" dirty="0"/>
          </a:p>
        </p:txBody>
      </p:sp>
      <p:sp>
        <p:nvSpPr>
          <p:cNvPr id="3" name="object 3"/>
          <p:cNvSpPr txBox="1"/>
          <p:nvPr/>
        </p:nvSpPr>
        <p:spPr>
          <a:xfrm>
            <a:off x="11903169" y="3710930"/>
            <a:ext cx="5387883" cy="12136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7400"/>
              </a:lnSpc>
            </a:pPr>
            <a:r>
              <a:rPr sz="2850" spc="20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$event </a:t>
            </a:r>
            <a:r>
              <a:rPr lang="ko-KR" altLang="en-US" sz="3050" b="1" i="1" spc="-12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객체를 메소드 내부로 전달 할 수 있다</a:t>
            </a:r>
            <a:r>
              <a:rPr lang="en-US" altLang="ko-KR" sz="3050" b="1" i="1" spc="-12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.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68403" y="1739903"/>
            <a:ext cx="15414625" cy="517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b="1" spc="-175" dirty="0">
                <a:solidFill>
                  <a:schemeClr val="bg1"/>
                </a:solidFill>
                <a:latin typeface="Arial Black"/>
                <a:cs typeface="Arial Black"/>
              </a:rPr>
              <a:t>이벤트에 대한 추가적인 데이터가 필요할 때 </a:t>
            </a:r>
            <a:r>
              <a:rPr lang="en-US" altLang="ko-KR" sz="2950" b="1" spc="-175" dirty="0">
                <a:solidFill>
                  <a:schemeClr val="bg1"/>
                </a:solidFill>
                <a:latin typeface="Arial Black"/>
                <a:cs typeface="Arial Black"/>
              </a:rPr>
              <a:t>$event </a:t>
            </a:r>
            <a:r>
              <a:rPr lang="ko-KR" altLang="en-US" sz="2950" b="1" spc="-175" dirty="0">
                <a:solidFill>
                  <a:schemeClr val="bg1"/>
                </a:solidFill>
                <a:latin typeface="Arial Black"/>
                <a:cs typeface="Arial Black"/>
              </a:rPr>
              <a:t>를 사용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30529" y="3305197"/>
            <a:ext cx="9866924" cy="25712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788292" y="3435535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&lt;input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19867" y="3435537"/>
            <a:ext cx="19608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type=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"text"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31143" y="3435537"/>
            <a:ext cx="49517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(keydown)="showKey($event)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72059" y="4555919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showKey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event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223938" y="4943342"/>
            <a:ext cx="37204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alert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event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keyCode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72059" y="5330765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37272" y="6602259"/>
            <a:ext cx="9901017" cy="2608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72059" y="6733864"/>
            <a:ext cx="70631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&lt;h2</a:t>
            </a:r>
            <a:r>
              <a:rPr sz="2300" spc="5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(mouseover)="getCoord($event)"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Hover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85586" y="6733866"/>
            <a:ext cx="12573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Me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&lt;/h2&gt;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40646" y="7843777"/>
            <a:ext cx="301688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getCoord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event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192526" y="8231200"/>
            <a:ext cx="442404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console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log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event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clientX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766957" y="8231202"/>
            <a:ext cx="424815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+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",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+</a:t>
            </a:r>
            <a:r>
              <a:rPr sz="2300" spc="-8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event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clientY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04525" y="8618623"/>
            <a:ext cx="13589000" cy="7078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859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229" dirty="0"/>
              <a:t>이번 장 정리</a:t>
            </a:r>
            <a:endParaRPr spc="-355" dirty="0"/>
          </a:p>
        </p:txBody>
      </p:sp>
      <p:sp>
        <p:nvSpPr>
          <p:cNvPr id="3" name="object 3"/>
          <p:cNvSpPr txBox="1"/>
          <p:nvPr/>
        </p:nvSpPr>
        <p:spPr>
          <a:xfrm>
            <a:off x="1547461" y="2024195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3942" y="1896966"/>
            <a:ext cx="15309850" cy="1035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spc="-10" dirty="0">
                <a:solidFill>
                  <a:schemeClr val="bg1"/>
                </a:solidFill>
                <a:latin typeface="Lucida Sans"/>
                <a:cs typeface="Lucida Sans"/>
              </a:rPr>
              <a:t>이벤트 바인딩은 모든 </a:t>
            </a:r>
            <a:r>
              <a:rPr lang="en-US" altLang="ko-KR" sz="2950" spc="-10" dirty="0">
                <a:solidFill>
                  <a:schemeClr val="bg1"/>
                </a:solidFill>
                <a:latin typeface="Lucida Sans"/>
                <a:cs typeface="Lucida Sans"/>
              </a:rPr>
              <a:t>DOM </a:t>
            </a:r>
            <a:r>
              <a:rPr lang="ko-KR" altLang="en-US" sz="2950" spc="-10" dirty="0">
                <a:solidFill>
                  <a:schemeClr val="bg1"/>
                </a:solidFill>
                <a:latin typeface="Lucida Sans"/>
                <a:cs typeface="Lucida Sans"/>
              </a:rPr>
              <a:t>이벤트와 연결될 수 있고</a:t>
            </a:r>
            <a:r>
              <a:rPr lang="en-US" altLang="ko-KR" sz="2950" spc="-10" dirty="0">
                <a:solidFill>
                  <a:schemeClr val="bg1"/>
                </a:solidFill>
                <a:latin typeface="Lucida Sans"/>
                <a:cs typeface="Lucida Sans"/>
              </a:rPr>
              <a:t>,</a:t>
            </a:r>
            <a:r>
              <a:rPr lang="ko-KR" altLang="en-US" sz="2950" spc="-10" dirty="0">
                <a:solidFill>
                  <a:schemeClr val="bg1"/>
                </a:solidFill>
                <a:latin typeface="Lucida Sans"/>
                <a:cs typeface="Lucida Sans"/>
              </a:rPr>
              <a:t> 해당 이벤트가 발생되면 컴포넌트의 이벤트 핸들러 메소드가 호출된다</a:t>
            </a:r>
            <a:r>
              <a:rPr lang="en-US" altLang="ko-KR" sz="2950" spc="-1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7461" y="3406351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3942" y="3279123"/>
            <a:ext cx="14100175" cy="517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spc="-229" dirty="0">
                <a:solidFill>
                  <a:schemeClr val="bg1"/>
                </a:solidFill>
                <a:latin typeface="Lucida Sans"/>
                <a:cs typeface="Lucida Sans"/>
              </a:rPr>
              <a:t>이벤트를 리슨하기 위해서 접두어 </a:t>
            </a:r>
            <a:r>
              <a:rPr lang="en-US" altLang="ko-KR" sz="2950" spc="-229" dirty="0">
                <a:solidFill>
                  <a:schemeClr val="bg1"/>
                </a:solidFill>
                <a:latin typeface="Lucida Sans"/>
                <a:cs typeface="Lucida Sans"/>
              </a:rPr>
              <a:t>“on” </a:t>
            </a:r>
            <a:r>
              <a:rPr lang="ko-KR" altLang="en-US" sz="2950" spc="-229" dirty="0">
                <a:solidFill>
                  <a:schemeClr val="bg1"/>
                </a:solidFill>
                <a:latin typeface="Lucida Sans"/>
                <a:cs typeface="Lucida Sans"/>
              </a:rPr>
              <a:t>을 빼고 이벤트 이름을 괄호로 감싼다</a:t>
            </a:r>
            <a:r>
              <a:rPr lang="en-US" altLang="ko-KR" sz="2950" spc="-229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7461" y="4423112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13942" y="4359275"/>
            <a:ext cx="15144750" cy="9464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55" dirty="0">
                <a:solidFill>
                  <a:schemeClr val="bg1"/>
                </a:solidFill>
                <a:latin typeface="Lucida Sans"/>
                <a:cs typeface="Lucida Sans"/>
              </a:rPr>
              <a:t>이벤트 객체에 접근할 필요가 있을 때 </a:t>
            </a:r>
            <a:r>
              <a:rPr lang="en-US" altLang="ko-KR" sz="3200" spc="-5" dirty="0">
                <a:solidFill>
                  <a:schemeClr val="bg1"/>
                </a:solidFill>
                <a:latin typeface="Courier New"/>
                <a:cs typeface="Courier New"/>
              </a:rPr>
              <a:t>$event </a:t>
            </a:r>
            <a:r>
              <a:rPr lang="ko-KR" altLang="en-US" sz="2950" spc="-55" dirty="0">
                <a:solidFill>
                  <a:schemeClr val="bg1"/>
                </a:solidFill>
                <a:latin typeface="Lucida Sans"/>
                <a:cs typeface="Lucida Sans"/>
              </a:rPr>
              <a:t>객체를 컴포넌트 메소드 파라미터로 전달해서 사용한다</a:t>
            </a:r>
            <a:r>
              <a:rPr lang="en-US" altLang="ko-KR" sz="2950" spc="-5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507808" y="3521075"/>
            <a:ext cx="17088486" cy="2424181"/>
          </a:xfrm>
        </p:spPr>
        <p:txBody>
          <a:bodyPr/>
          <a:lstStyle/>
          <a:p>
            <a:r>
              <a:rPr lang="en-US" altLang="ko-KR" dirty="0"/>
              <a:t>Two-Way Binding</a:t>
            </a:r>
            <a:endParaRPr lang="ko-KR" altLang="en-US" dirty="0"/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two way</a:t>
            </a:r>
            <a:r>
              <a:rPr lang="ko-KR" altLang="en-US" dirty="0" smtClean="0"/>
              <a:t> 바인딩</a:t>
            </a:r>
            <a:endParaRPr lang="en-US" altLang="ko-KR" dirty="0" smtClean="0"/>
          </a:p>
          <a:p>
            <a:r>
              <a:rPr lang="en-US" altLang="ko-KR" dirty="0" smtClean="0"/>
              <a:t>property binding +</a:t>
            </a:r>
            <a:r>
              <a:rPr lang="ko-KR" altLang="en-US" dirty="0" smtClean="0"/>
              <a:t> </a:t>
            </a:r>
            <a:r>
              <a:rPr lang="en-US" altLang="ko-KR" dirty="0" smtClean="0"/>
              <a:t>event binding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490" dirty="0" smtClean="0"/>
              <a:t>Data Binding </a:t>
            </a:r>
            <a:r>
              <a:rPr lang="ko-KR" altLang="en-US" spc="-490" dirty="0" smtClean="0"/>
              <a:t>종류</a:t>
            </a:r>
            <a:endParaRPr spc="-250" dirty="0"/>
          </a:p>
        </p:txBody>
      </p:sp>
      <p:sp>
        <p:nvSpPr>
          <p:cNvPr id="3" name="object 3"/>
          <p:cNvSpPr/>
          <p:nvPr/>
        </p:nvSpPr>
        <p:spPr>
          <a:xfrm>
            <a:off x="5099321" y="2670077"/>
            <a:ext cx="1214622" cy="1225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6267212" y="3024056"/>
            <a:ext cx="2644624" cy="5362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78259" y="2670077"/>
            <a:ext cx="1204151" cy="12250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88850" y="4973672"/>
            <a:ext cx="1214622" cy="1225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7" name="object 7"/>
          <p:cNvSpPr/>
          <p:nvPr/>
        </p:nvSpPr>
        <p:spPr>
          <a:xfrm>
            <a:off x="9078259" y="4973672"/>
            <a:ext cx="1204151" cy="12250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8" name="object 8"/>
          <p:cNvSpPr/>
          <p:nvPr/>
        </p:nvSpPr>
        <p:spPr>
          <a:xfrm>
            <a:off x="6368073" y="5462296"/>
            <a:ext cx="2462843" cy="5647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79927" y="2159304"/>
            <a:ext cx="8300407" cy="36148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08830"/>
            <a:r>
              <a:rPr sz="2950" spc="-40" dirty="0">
                <a:solidFill>
                  <a:schemeClr val="bg1"/>
                </a:solidFill>
                <a:latin typeface="Lucida Sans"/>
                <a:cs typeface="Lucida Sans"/>
              </a:rPr>
              <a:t>JavaScript to</a:t>
            </a:r>
            <a:r>
              <a:rPr sz="2950" spc="-35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-25" dirty="0">
                <a:solidFill>
                  <a:schemeClr val="bg1"/>
                </a:solidFill>
                <a:latin typeface="Lucida Sans"/>
                <a:cs typeface="Lucida Sans"/>
              </a:rPr>
              <a:t>HTML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12700" marR="4716780">
              <a:lnSpc>
                <a:spcPct val="109500"/>
              </a:lnSpc>
              <a:spcBef>
                <a:spcPts val="1480"/>
              </a:spcBef>
            </a:pPr>
            <a:r>
              <a:rPr sz="2950" b="1" spc="-110" dirty="0">
                <a:solidFill>
                  <a:schemeClr val="bg1"/>
                </a:solidFill>
                <a:latin typeface="Arial Black"/>
                <a:cs typeface="Arial Black"/>
              </a:rPr>
              <a:t>Property</a:t>
            </a:r>
            <a:r>
              <a:rPr sz="2950" b="1" spc="-26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b="1" spc="-125" dirty="0">
                <a:solidFill>
                  <a:schemeClr val="bg1"/>
                </a:solidFill>
                <a:latin typeface="Arial Black"/>
                <a:cs typeface="Arial Black"/>
              </a:rPr>
              <a:t>Binding  </a:t>
            </a:r>
            <a:r>
              <a:rPr sz="2950" b="1" spc="-265" dirty="0">
                <a:solidFill>
                  <a:schemeClr val="bg1"/>
                </a:solidFill>
                <a:latin typeface="Arial Black"/>
                <a:cs typeface="Arial Black"/>
              </a:rPr>
              <a:t>Class</a:t>
            </a:r>
            <a:r>
              <a:rPr sz="2950" b="1" spc="-29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b="1" spc="-125" dirty="0">
                <a:solidFill>
                  <a:schemeClr val="bg1"/>
                </a:solidFill>
                <a:latin typeface="Arial Black"/>
                <a:cs typeface="Arial Black"/>
              </a:rPr>
              <a:t>Binding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4598670">
              <a:spcBef>
                <a:spcPts val="2030"/>
              </a:spcBef>
            </a:pPr>
            <a:r>
              <a:rPr sz="2950" spc="-25" dirty="0">
                <a:solidFill>
                  <a:schemeClr val="bg1"/>
                </a:solidFill>
                <a:latin typeface="Lucida Sans"/>
                <a:cs typeface="Lucida Sans"/>
              </a:rPr>
              <a:t>HTML </a:t>
            </a:r>
            <a:r>
              <a:rPr sz="2950" spc="-40" dirty="0">
                <a:solidFill>
                  <a:schemeClr val="bg1"/>
                </a:solidFill>
                <a:latin typeface="Lucida Sans"/>
                <a:cs typeface="Lucida Sans"/>
              </a:rPr>
              <a:t>to</a:t>
            </a:r>
            <a:r>
              <a:rPr sz="2950" spc="-37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-40" dirty="0">
                <a:solidFill>
                  <a:schemeClr val="bg1"/>
                </a:solidFill>
                <a:latin typeface="Lucida Sans"/>
                <a:cs typeface="Lucida Sans"/>
              </a:rPr>
              <a:t>JavaScript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>
              <a:spcBef>
                <a:spcPts val="55"/>
              </a:spcBef>
            </a:pPr>
            <a:endParaRPr sz="22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/>
            <a:r>
              <a:rPr sz="2950" b="1" spc="-170" dirty="0">
                <a:solidFill>
                  <a:schemeClr val="bg1"/>
                </a:solidFill>
                <a:latin typeface="Arial Black"/>
                <a:cs typeface="Arial Black"/>
              </a:rPr>
              <a:t>Event</a:t>
            </a:r>
            <a:r>
              <a:rPr sz="2950" b="1" spc="-29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b="1" spc="-125" dirty="0">
                <a:solidFill>
                  <a:schemeClr val="bg1"/>
                </a:solidFill>
                <a:latin typeface="Arial Black"/>
                <a:cs typeface="Arial Black"/>
              </a:rPr>
              <a:t>Binding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78381" y="7298209"/>
            <a:ext cx="1204151" cy="1225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42597" y="7477386"/>
            <a:ext cx="2644615" cy="53619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78259" y="7298209"/>
            <a:ext cx="1204151" cy="12250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379017" y="7909023"/>
            <a:ext cx="2128880" cy="5911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296038" y="6797905"/>
            <a:ext cx="12686030" cy="28469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7615"/>
            <a:r>
              <a:rPr lang="ko-KR" altLang="en-US" sz="2950" spc="30" dirty="0">
                <a:solidFill>
                  <a:srgbClr val="FFFFFF"/>
                </a:solidFill>
                <a:latin typeface="Lucida Sans"/>
                <a:cs typeface="Lucida Sans"/>
              </a:rPr>
              <a:t>양방향</a:t>
            </a:r>
            <a:endParaRPr lang="en-US" altLang="ko-KR" sz="2950" spc="30" dirty="0">
              <a:solidFill>
                <a:srgbClr val="FFFFFF"/>
              </a:solidFill>
              <a:latin typeface="Lucida Sans"/>
              <a:cs typeface="Lucida Sans"/>
            </a:endParaRPr>
          </a:p>
          <a:p>
            <a:pPr marL="1237615"/>
            <a:endParaRPr sz="2600" dirty="0">
              <a:latin typeface="Times New Roman"/>
              <a:cs typeface="Times New Roman"/>
            </a:endParaRPr>
          </a:p>
          <a:p>
            <a:pPr marL="5488940"/>
            <a:r>
              <a:rPr lang="en-US" altLang="ko-KR" sz="3050" b="1" i="1" spc="-16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property binding</a:t>
            </a:r>
            <a:r>
              <a:rPr lang="ko-KR" altLang="en-US" sz="3050" b="1" i="1" spc="-16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과  </a:t>
            </a:r>
            <a:r>
              <a:rPr lang="en-US" altLang="ko-KR" sz="3050" b="1" i="1" spc="-16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event binding</a:t>
            </a:r>
            <a:r>
              <a:rPr lang="ko-KR" altLang="en-US" sz="3050" b="1" i="1" spc="-16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의  </a:t>
            </a:r>
            <a:endParaRPr lang="en-US" altLang="ko-KR" sz="3050" b="1" i="1" spc="-165" dirty="0" smtClean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  <a:p>
            <a:pPr marL="5488940"/>
            <a:r>
              <a:rPr lang="en-US" altLang="ko-KR" sz="3050" b="1" i="1" spc="-16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Combination (</a:t>
            </a:r>
            <a:r>
              <a:rPr lang="ko-KR" altLang="en-US" sz="3050" b="1" i="1" spc="-16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조합</a:t>
            </a:r>
            <a:r>
              <a:rPr lang="en-US" altLang="ko-KR" sz="3050" b="1" i="1" spc="-16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)</a:t>
            </a:r>
            <a:endParaRPr lang="en-US" altLang="ko-KR" sz="3050" b="1" i="1" spc="-165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  <a:p>
            <a:pPr marL="5488940"/>
            <a:endParaRPr sz="3000" dirty="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3850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439474" y="2544425"/>
            <a:ext cx="1465923" cy="14763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39474" y="4910847"/>
            <a:ext cx="1465923" cy="148686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9"/>
          <p:cNvSpPr txBox="1"/>
          <p:nvPr/>
        </p:nvSpPr>
        <p:spPr>
          <a:xfrm>
            <a:off x="1349447" y="6389928"/>
            <a:ext cx="8300407" cy="12670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598670">
              <a:spcBef>
                <a:spcPts val="2030"/>
              </a:spcBef>
            </a:pP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>
              <a:spcBef>
                <a:spcPts val="55"/>
              </a:spcBef>
            </a:pPr>
            <a:endParaRPr sz="22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/>
            <a:r>
              <a:rPr lang="en-US" sz="2950" b="1" spc="-170" dirty="0" smtClean="0">
                <a:solidFill>
                  <a:schemeClr val="bg1"/>
                </a:solidFill>
                <a:latin typeface="Arial Black"/>
                <a:cs typeface="Arial Black"/>
              </a:rPr>
              <a:t>Two way Binding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4709" y="2623647"/>
            <a:ext cx="13211810" cy="992505"/>
          </a:xfrm>
          <a:custGeom>
            <a:avLst/>
            <a:gdLst/>
            <a:ahLst/>
            <a:cxnLst/>
            <a:rect l="l" t="t" r="r" b="b"/>
            <a:pathLst>
              <a:path w="13211810" h="992504">
                <a:moveTo>
                  <a:pt x="13148562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929563"/>
                </a:lnTo>
                <a:lnTo>
                  <a:pt x="4936" y="954019"/>
                </a:lnTo>
                <a:lnTo>
                  <a:pt x="18399" y="973988"/>
                </a:lnTo>
                <a:lnTo>
                  <a:pt x="38369" y="987451"/>
                </a:lnTo>
                <a:lnTo>
                  <a:pt x="62825" y="992388"/>
                </a:lnTo>
                <a:lnTo>
                  <a:pt x="13148562" y="992388"/>
                </a:lnTo>
                <a:lnTo>
                  <a:pt x="13173001" y="987451"/>
                </a:lnTo>
                <a:lnTo>
                  <a:pt x="13192972" y="973988"/>
                </a:lnTo>
                <a:lnTo>
                  <a:pt x="13206445" y="954019"/>
                </a:lnTo>
                <a:lnTo>
                  <a:pt x="13211388" y="929563"/>
                </a:lnTo>
                <a:lnTo>
                  <a:pt x="13211388" y="62825"/>
                </a:lnTo>
                <a:lnTo>
                  <a:pt x="13206445" y="38369"/>
                </a:lnTo>
                <a:lnTo>
                  <a:pt x="13192972" y="18399"/>
                </a:lnTo>
                <a:lnTo>
                  <a:pt x="13173001" y="4936"/>
                </a:lnTo>
                <a:lnTo>
                  <a:pt x="13148562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73112" y="2703790"/>
            <a:ext cx="499046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14" dirty="0">
                <a:solidFill>
                  <a:srgbClr val="DCDEE0"/>
                </a:solidFill>
                <a:latin typeface="Arial Black"/>
                <a:cs typeface="Arial Black"/>
              </a:rPr>
              <a:t>car-parts.component.html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23554" y="2703790"/>
            <a:ext cx="11004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225" dirty="0">
                <a:solidFill>
                  <a:srgbClr val="B4266D"/>
                </a:solidFill>
                <a:latin typeface="Arial Black"/>
                <a:cs typeface="Arial Black"/>
              </a:rPr>
              <a:t>HTML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50489" y="3240529"/>
            <a:ext cx="13228955" cy="2785110"/>
          </a:xfrm>
          <a:custGeom>
            <a:avLst/>
            <a:gdLst/>
            <a:ahLst/>
            <a:cxnLst/>
            <a:rect l="l" t="t" r="r" b="b"/>
            <a:pathLst>
              <a:path w="13228955" h="2785110">
                <a:moveTo>
                  <a:pt x="13181839" y="0"/>
                </a:moveTo>
                <a:lnTo>
                  <a:pt x="46867" y="0"/>
                </a:lnTo>
                <a:lnTo>
                  <a:pt x="28624" y="3681"/>
                </a:lnTo>
                <a:lnTo>
                  <a:pt x="13727" y="13722"/>
                </a:lnTo>
                <a:lnTo>
                  <a:pt x="3683" y="28615"/>
                </a:lnTo>
                <a:lnTo>
                  <a:pt x="0" y="46857"/>
                </a:lnTo>
                <a:lnTo>
                  <a:pt x="0" y="2737696"/>
                </a:lnTo>
                <a:lnTo>
                  <a:pt x="3683" y="2755938"/>
                </a:lnTo>
                <a:lnTo>
                  <a:pt x="13727" y="2770831"/>
                </a:lnTo>
                <a:lnTo>
                  <a:pt x="28624" y="2780872"/>
                </a:lnTo>
                <a:lnTo>
                  <a:pt x="46867" y="2784553"/>
                </a:lnTo>
                <a:lnTo>
                  <a:pt x="13181839" y="2784553"/>
                </a:lnTo>
                <a:lnTo>
                  <a:pt x="13200124" y="2780872"/>
                </a:lnTo>
                <a:lnTo>
                  <a:pt x="13215032" y="2770831"/>
                </a:lnTo>
                <a:lnTo>
                  <a:pt x="13225071" y="2755938"/>
                </a:lnTo>
                <a:lnTo>
                  <a:pt x="13228749" y="2737696"/>
                </a:lnTo>
                <a:lnTo>
                  <a:pt x="13228749" y="46857"/>
                </a:lnTo>
                <a:lnTo>
                  <a:pt x="13225071" y="28615"/>
                </a:lnTo>
                <a:lnTo>
                  <a:pt x="13215032" y="13722"/>
                </a:lnTo>
                <a:lnTo>
                  <a:pt x="13200124" y="3681"/>
                </a:lnTo>
                <a:lnTo>
                  <a:pt x="13181839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130" dirty="0" smtClean="0"/>
              <a:t>Two way binding : </a:t>
            </a:r>
            <a:r>
              <a:rPr spc="-130" dirty="0" smtClean="0"/>
              <a:t>Input</a:t>
            </a:r>
            <a:r>
              <a:rPr spc="-875" dirty="0" smtClean="0"/>
              <a:t> </a:t>
            </a:r>
            <a:r>
              <a:rPr spc="-320" dirty="0"/>
              <a:t>Field</a:t>
            </a:r>
            <a:r>
              <a:rPr lang="ko-KR" altLang="en-US" spc="-320" dirty="0"/>
              <a:t> 추가</a:t>
            </a:r>
            <a:endParaRPr spc="-320" dirty="0"/>
          </a:p>
        </p:txBody>
      </p:sp>
      <p:sp>
        <p:nvSpPr>
          <p:cNvPr id="7" name="object 7"/>
          <p:cNvSpPr txBox="1"/>
          <p:nvPr/>
        </p:nvSpPr>
        <p:spPr>
          <a:xfrm>
            <a:off x="1568403" y="1803293"/>
            <a:ext cx="990854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b="1" spc="-210" dirty="0" smtClean="0">
                <a:solidFill>
                  <a:schemeClr val="bg1"/>
                </a:solidFill>
                <a:latin typeface="Arial Black"/>
                <a:cs typeface="Arial Black"/>
              </a:rPr>
              <a:t>Input Field</a:t>
            </a:r>
            <a:r>
              <a:rPr lang="ko-KR" altLang="en-US" sz="2950" b="1" spc="-210" dirty="0" smtClean="0">
                <a:solidFill>
                  <a:schemeClr val="bg1"/>
                </a:solidFill>
                <a:latin typeface="Arial Black"/>
                <a:cs typeface="Arial Black"/>
              </a:rPr>
              <a:t>를 </a:t>
            </a:r>
            <a:r>
              <a:rPr lang="ko-KR" altLang="en-US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이용해서 수량 조절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14996" y="3393651"/>
            <a:ext cx="58312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&lt;td</a:t>
            </a:r>
            <a:r>
              <a:rPr sz="2300" spc="-2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"price"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{{carPart.price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96950" y="3393653"/>
            <a:ext cx="3719829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|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currency:'EUR':true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67632" y="3393653"/>
            <a:ext cx="12573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&lt;/td&gt;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14996" y="3781074"/>
            <a:ext cx="12693015" cy="1138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&lt;td&gt;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&lt;div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"select-quantity"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89217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&lt;button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"decrease"</a:t>
            </a:r>
            <a:r>
              <a:rPr sz="2300" spc="14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(click)="downQuantity(carPart)"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-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&lt;/button&gt;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84079" y="5466888"/>
            <a:ext cx="1146175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&lt;button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"increase"</a:t>
            </a:r>
            <a:r>
              <a:rPr sz="2300" spc="-5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(click)="upQuantity(carPart)"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+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&lt;/button&gt;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70632" y="6565245"/>
            <a:ext cx="10418530" cy="27433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92627" y="6450065"/>
            <a:ext cx="10774541" cy="32040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860056" y="9766446"/>
            <a:ext cx="9816465" cy="556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2900"/>
              </a:lnSpc>
            </a:pPr>
            <a:r>
              <a:rPr lang="ko-KR" altLang="en-US" sz="3050" b="1" i="1" spc="-35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여기에 수량을 입력하거나 버튼을 이용하여 수량을 조절한다</a:t>
            </a:r>
            <a:r>
              <a:rPr lang="en-US" altLang="ko-KR" sz="3050" b="1" i="1" spc="-35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.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153826" y="8348973"/>
            <a:ext cx="671288" cy="14963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50489" y="4979963"/>
            <a:ext cx="13228955" cy="380231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26034" rIns="0" bIns="0" rtlCol="0">
            <a:spAutoFit/>
          </a:bodyPr>
          <a:lstStyle/>
          <a:p>
            <a:pPr marL="1156335">
              <a:spcBef>
                <a:spcPts val="204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&lt;input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"number"</a:t>
            </a:r>
            <a:r>
              <a:rPr sz="2300" spc="-8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type=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"text"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Angular</a:t>
            </a:r>
            <a:r>
              <a:rPr kumimoji="1" lang="ko-KR" altLang="en-US" dirty="0" smtClean="0"/>
              <a:t> 개발을 위한 </a:t>
            </a:r>
            <a:r>
              <a:rPr kumimoji="1" lang="en-US" altLang="ko-KR" dirty="0" smtClean="0"/>
              <a:t>TOOL</a:t>
            </a:r>
            <a:endParaRPr kumimoji="1" lang="ko-KR" altLang="en-US" dirty="0"/>
          </a:p>
        </p:txBody>
      </p:sp>
      <p:sp>
        <p:nvSpPr>
          <p:cNvPr id="4" name="object 3"/>
          <p:cNvSpPr/>
          <p:nvPr/>
        </p:nvSpPr>
        <p:spPr>
          <a:xfrm>
            <a:off x="16261284" y="52356"/>
            <a:ext cx="1926642" cy="2094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884" y="1926971"/>
            <a:ext cx="13563600" cy="89644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498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4709" y="2623647"/>
            <a:ext cx="16797020" cy="992505"/>
          </a:xfrm>
          <a:custGeom>
            <a:avLst/>
            <a:gdLst/>
            <a:ahLst/>
            <a:cxnLst/>
            <a:rect l="l" t="t" r="r" b="b"/>
            <a:pathLst>
              <a:path w="16797020" h="992504">
                <a:moveTo>
                  <a:pt x="16733898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929563"/>
                </a:lnTo>
                <a:lnTo>
                  <a:pt x="4936" y="954019"/>
                </a:lnTo>
                <a:lnTo>
                  <a:pt x="18399" y="973988"/>
                </a:lnTo>
                <a:lnTo>
                  <a:pt x="38369" y="987451"/>
                </a:lnTo>
                <a:lnTo>
                  <a:pt x="62825" y="992388"/>
                </a:lnTo>
                <a:lnTo>
                  <a:pt x="16733898" y="992388"/>
                </a:lnTo>
                <a:lnTo>
                  <a:pt x="16758336" y="987451"/>
                </a:lnTo>
                <a:lnTo>
                  <a:pt x="16778308" y="973988"/>
                </a:lnTo>
                <a:lnTo>
                  <a:pt x="16791781" y="954019"/>
                </a:lnTo>
                <a:lnTo>
                  <a:pt x="16796724" y="929563"/>
                </a:lnTo>
                <a:lnTo>
                  <a:pt x="16796724" y="62825"/>
                </a:lnTo>
                <a:lnTo>
                  <a:pt x="16791781" y="38369"/>
                </a:lnTo>
                <a:lnTo>
                  <a:pt x="16778308" y="18399"/>
                </a:lnTo>
                <a:lnTo>
                  <a:pt x="16758336" y="4936"/>
                </a:lnTo>
                <a:lnTo>
                  <a:pt x="16733898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73112" y="2703790"/>
            <a:ext cx="499046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14" dirty="0">
                <a:solidFill>
                  <a:srgbClr val="DCDEE0"/>
                </a:solidFill>
                <a:latin typeface="Arial Black"/>
                <a:cs typeface="Arial Black"/>
              </a:rPr>
              <a:t>car-parts.component.html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55898" y="2703790"/>
            <a:ext cx="11004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225" dirty="0">
                <a:solidFill>
                  <a:srgbClr val="B4266D"/>
                </a:solidFill>
                <a:latin typeface="Arial Black"/>
                <a:cs typeface="Arial Black"/>
              </a:rPr>
              <a:t>HTML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50489" y="3240529"/>
            <a:ext cx="16825595" cy="3313429"/>
          </a:xfrm>
          <a:custGeom>
            <a:avLst/>
            <a:gdLst/>
            <a:ahLst/>
            <a:cxnLst/>
            <a:rect l="l" t="t" r="r" b="b"/>
            <a:pathLst>
              <a:path w="16825595" h="3313429">
                <a:moveTo>
                  <a:pt x="16778274" y="0"/>
                </a:moveTo>
                <a:lnTo>
                  <a:pt x="46867" y="0"/>
                </a:lnTo>
                <a:lnTo>
                  <a:pt x="28624" y="3681"/>
                </a:lnTo>
                <a:lnTo>
                  <a:pt x="13727" y="13722"/>
                </a:lnTo>
                <a:lnTo>
                  <a:pt x="3683" y="28615"/>
                </a:lnTo>
                <a:lnTo>
                  <a:pt x="0" y="46857"/>
                </a:lnTo>
                <a:lnTo>
                  <a:pt x="0" y="3266246"/>
                </a:lnTo>
                <a:lnTo>
                  <a:pt x="3683" y="3284487"/>
                </a:lnTo>
                <a:lnTo>
                  <a:pt x="13727" y="3299381"/>
                </a:lnTo>
                <a:lnTo>
                  <a:pt x="28624" y="3309421"/>
                </a:lnTo>
                <a:lnTo>
                  <a:pt x="46867" y="3313103"/>
                </a:lnTo>
                <a:lnTo>
                  <a:pt x="16778274" y="3313103"/>
                </a:lnTo>
                <a:lnTo>
                  <a:pt x="16796498" y="3309421"/>
                </a:lnTo>
                <a:lnTo>
                  <a:pt x="16811375" y="3299381"/>
                </a:lnTo>
                <a:lnTo>
                  <a:pt x="16821403" y="3284487"/>
                </a:lnTo>
                <a:lnTo>
                  <a:pt x="16825079" y="3266246"/>
                </a:lnTo>
                <a:lnTo>
                  <a:pt x="16825079" y="46857"/>
                </a:lnTo>
                <a:lnTo>
                  <a:pt x="16821403" y="28615"/>
                </a:lnTo>
                <a:lnTo>
                  <a:pt x="16811375" y="13722"/>
                </a:lnTo>
                <a:lnTo>
                  <a:pt x="16796498" y="3681"/>
                </a:lnTo>
                <a:lnTo>
                  <a:pt x="16778274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130" dirty="0"/>
              <a:t>Two way binding </a:t>
            </a:r>
            <a:r>
              <a:rPr lang="en-US" altLang="ko-KR" spc="-130" dirty="0" smtClean="0"/>
              <a:t>:</a:t>
            </a:r>
            <a:endParaRPr spc="-250" dirty="0"/>
          </a:p>
        </p:txBody>
      </p:sp>
      <p:sp>
        <p:nvSpPr>
          <p:cNvPr id="7" name="object 7"/>
          <p:cNvSpPr txBox="1"/>
          <p:nvPr/>
        </p:nvSpPr>
        <p:spPr>
          <a:xfrm>
            <a:off x="1557932" y="1792823"/>
            <a:ext cx="1025525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Input Field</a:t>
            </a:r>
            <a:r>
              <a:rPr lang="en-US" sz="2950" b="1" spc="-180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의 입력 이벤트를 감지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14996" y="3393651"/>
            <a:ext cx="58312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&lt;td</a:t>
            </a:r>
            <a:r>
              <a:rPr sz="2300" spc="-2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"price"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{{carPart.price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96950" y="3393653"/>
            <a:ext cx="3719829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|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currency:'EUR':true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67632" y="3393653"/>
            <a:ext cx="12573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&lt;/td&gt;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14996" y="3781074"/>
            <a:ext cx="548005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&lt;td&gt;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&lt;div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"select-quantity"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94697" y="4555921"/>
            <a:ext cx="424815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&lt;button</a:t>
            </a:r>
            <a:r>
              <a:rPr sz="2300" spc="-6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"decrease"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93182" y="4555921"/>
            <a:ext cx="74148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(click)="downQuantity(carPart)"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-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&lt;/button&gt;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84079" y="5969491"/>
            <a:ext cx="12573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&lt;button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91599" y="5969491"/>
            <a:ext cx="284035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"increase"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82565" y="5969491"/>
            <a:ext cx="70631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(click)="upQuantity(carPart)"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+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&lt;/button&gt;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5578" y="10188244"/>
            <a:ext cx="5631815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3050" b="1" i="1" spc="-9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양방향 데이터 바인딩이 이루어짐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594552" y="5016640"/>
            <a:ext cx="37204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&lt;input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"number"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012959" y="5508772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65220" y="5016640"/>
            <a:ext cx="667702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type=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"text"</a:t>
            </a:r>
            <a:r>
              <a:rPr sz="2300" spc="-37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[value]=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"carPart.quantity"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477375" y="5472095"/>
            <a:ext cx="8539480" cy="390492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36195" rIns="0" bIns="0" rtlCol="0">
            <a:spAutoFit/>
          </a:bodyPr>
          <a:lstStyle/>
          <a:p>
            <a:pPr marL="76835">
              <a:spcBef>
                <a:spcPts val="285"/>
              </a:spcBef>
            </a:pP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(input)=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"carPart.quantity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=</a:t>
            </a:r>
            <a:r>
              <a:rPr sz="2300" spc="-4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$event.target.value"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570632" y="7183027"/>
            <a:ext cx="11465619" cy="2502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91203" y="7066946"/>
            <a:ext cx="11822467" cy="29659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7788111" y="10198717"/>
            <a:ext cx="6435725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3050" b="1" i="1" spc="-17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잘 동작되지만</a:t>
            </a:r>
            <a:r>
              <a:rPr lang="en-US" altLang="ko-KR" sz="3050" b="1" i="1" spc="-17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,</a:t>
            </a:r>
            <a:r>
              <a:rPr lang="ko-KR" altLang="en-US" sz="3050" b="1" i="1" spc="-17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다른 방법을 제공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4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130" dirty="0"/>
              <a:t>Two way binding : </a:t>
            </a:r>
            <a:r>
              <a:rPr spc="-30" dirty="0" err="1" smtClean="0">
                <a:latin typeface="Lucida Sans"/>
                <a:cs typeface="Lucida Sans"/>
              </a:rPr>
              <a:t>FormsModule</a:t>
            </a:r>
            <a:r>
              <a:rPr lang="ko-KR" altLang="en-US" spc="-30" dirty="0" smtClean="0">
                <a:latin typeface="Lucida Sans"/>
                <a:cs typeface="Lucida Sans"/>
              </a:rPr>
              <a:t> </a:t>
            </a:r>
            <a:r>
              <a:rPr lang="ko-KR" altLang="en-US" spc="-175" dirty="0"/>
              <a:t>임포트</a:t>
            </a:r>
            <a:endParaRPr spc="-30" dirty="0">
              <a:latin typeface="Lucida Sans"/>
              <a:cs typeface="Lucida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48937" y="2731780"/>
            <a:ext cx="10664190" cy="942975"/>
          </a:xfrm>
          <a:custGeom>
            <a:avLst/>
            <a:gdLst/>
            <a:ahLst/>
            <a:cxnLst/>
            <a:rect l="l" t="t" r="r" b="b"/>
            <a:pathLst>
              <a:path w="10664190" h="942975">
                <a:moveTo>
                  <a:pt x="10601268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4"/>
                </a:lnTo>
                <a:lnTo>
                  <a:pt x="18403" y="924037"/>
                </a:lnTo>
                <a:lnTo>
                  <a:pt x="38373" y="937504"/>
                </a:lnTo>
                <a:lnTo>
                  <a:pt x="62825" y="942442"/>
                </a:lnTo>
                <a:lnTo>
                  <a:pt x="10601268" y="942442"/>
                </a:lnTo>
                <a:lnTo>
                  <a:pt x="10625706" y="937504"/>
                </a:lnTo>
                <a:lnTo>
                  <a:pt x="10645678" y="924037"/>
                </a:lnTo>
                <a:lnTo>
                  <a:pt x="10659151" y="904064"/>
                </a:lnTo>
                <a:lnTo>
                  <a:pt x="10664094" y="879606"/>
                </a:lnTo>
                <a:lnTo>
                  <a:pt x="10664094" y="62825"/>
                </a:lnTo>
                <a:lnTo>
                  <a:pt x="10659151" y="38369"/>
                </a:lnTo>
                <a:lnTo>
                  <a:pt x="10645678" y="18399"/>
                </a:lnTo>
                <a:lnTo>
                  <a:pt x="10625706" y="4936"/>
                </a:lnTo>
                <a:lnTo>
                  <a:pt x="10601268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48937" y="3487935"/>
            <a:ext cx="10664190" cy="5133975"/>
          </a:xfrm>
          <a:custGeom>
            <a:avLst/>
            <a:gdLst/>
            <a:ahLst/>
            <a:cxnLst/>
            <a:rect l="l" t="t" r="r" b="b"/>
            <a:pathLst>
              <a:path w="10664190" h="5133975">
                <a:moveTo>
                  <a:pt x="10596033" y="0"/>
                </a:moveTo>
                <a:lnTo>
                  <a:pt x="67987" y="0"/>
                </a:lnTo>
                <a:lnTo>
                  <a:pt x="41523" y="5341"/>
                </a:lnTo>
                <a:lnTo>
                  <a:pt x="19913" y="19907"/>
                </a:lnTo>
                <a:lnTo>
                  <a:pt x="5342" y="41514"/>
                </a:lnTo>
                <a:lnTo>
                  <a:pt x="0" y="67976"/>
                </a:lnTo>
                <a:lnTo>
                  <a:pt x="0" y="5065594"/>
                </a:lnTo>
                <a:lnTo>
                  <a:pt x="5342" y="5092058"/>
                </a:lnTo>
                <a:lnTo>
                  <a:pt x="19913" y="5113668"/>
                </a:lnTo>
                <a:lnTo>
                  <a:pt x="41523" y="5128239"/>
                </a:lnTo>
                <a:lnTo>
                  <a:pt x="67987" y="5133581"/>
                </a:lnTo>
                <a:lnTo>
                  <a:pt x="10596033" y="5133581"/>
                </a:lnTo>
                <a:lnTo>
                  <a:pt x="10622526" y="5128239"/>
                </a:lnTo>
                <a:lnTo>
                  <a:pt x="10644160" y="5113668"/>
                </a:lnTo>
                <a:lnTo>
                  <a:pt x="10658745" y="5092058"/>
                </a:lnTo>
                <a:lnTo>
                  <a:pt x="10664094" y="5065594"/>
                </a:lnTo>
                <a:lnTo>
                  <a:pt x="10664094" y="67976"/>
                </a:lnTo>
                <a:lnTo>
                  <a:pt x="10658745" y="41514"/>
                </a:lnTo>
                <a:lnTo>
                  <a:pt x="10644160" y="19907"/>
                </a:lnTo>
                <a:lnTo>
                  <a:pt x="10622526" y="5341"/>
                </a:lnTo>
                <a:lnTo>
                  <a:pt x="1059603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88105" y="6031079"/>
            <a:ext cx="2262349" cy="477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21356" y="4486948"/>
            <a:ext cx="10719254" cy="477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63240" y="4497423"/>
            <a:ext cx="10635615" cy="393700"/>
          </a:xfrm>
          <a:custGeom>
            <a:avLst/>
            <a:gdLst/>
            <a:ahLst/>
            <a:cxnLst/>
            <a:rect l="l" t="t" r="r" b="b"/>
            <a:pathLst>
              <a:path w="10635615" h="393700">
                <a:moveTo>
                  <a:pt x="0" y="0"/>
                </a:moveTo>
                <a:lnTo>
                  <a:pt x="10635445" y="0"/>
                </a:lnTo>
                <a:lnTo>
                  <a:pt x="10635445" y="393621"/>
                </a:lnTo>
                <a:lnTo>
                  <a:pt x="0" y="393621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09234" y="2924353"/>
            <a:ext cx="1208405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25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2450" b="1" spc="-105" dirty="0">
                <a:solidFill>
                  <a:srgbClr val="FFFFFF"/>
                </a:solidFill>
                <a:latin typeface="Arial Black"/>
                <a:cs typeface="Arial Black"/>
              </a:rPr>
              <a:t>ai</a:t>
            </a:r>
            <a:r>
              <a:rPr sz="2450" b="1" spc="-1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2450" b="1" spc="-114" dirty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r>
              <a:rPr sz="2450" b="1" spc="-15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2450" b="1" spc="-270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871818" y="2902736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98763" y="3917195"/>
            <a:ext cx="55372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63240" y="4497423"/>
            <a:ext cx="1063561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0">
              <a:lnSpc>
                <a:spcPts val="2725"/>
              </a:lnSpc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FormsModule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r>
              <a:rPr sz="2300" spc="-1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'@angular/forms'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09234" y="5231135"/>
            <a:ext cx="266509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@NgModule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declarations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624268" y="5655364"/>
            <a:ext cx="301688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],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846812" y="6042787"/>
            <a:ext cx="37782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96450" y="6430210"/>
            <a:ext cx="389636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],</a:t>
            </a:r>
            <a:endParaRPr sz="2300" dirty="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RacingDataService</a:t>
            </a:r>
            <a:r>
              <a:rPr sz="2300" spc="-9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],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809234" y="6005981"/>
            <a:ext cx="2136775" cy="156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algn="just">
              <a:lnSpc>
                <a:spcPct val="110500"/>
              </a:lnSpc>
            </a:pPr>
            <a:r>
              <a:rPr sz="2300" spc="5" dirty="0" smtClean="0">
                <a:solidFill>
                  <a:srgbClr val="B3E43B"/>
                </a:solidFill>
                <a:latin typeface="Courier New"/>
                <a:cs typeface="Courier New"/>
              </a:rPr>
              <a:t>imports</a:t>
            </a:r>
            <a:r>
              <a:rPr sz="2300" spc="5" dirty="0" smtClean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 smtClean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 smtClean="0">
                <a:solidFill>
                  <a:srgbClr val="F9F9F5"/>
                </a:solidFill>
                <a:latin typeface="Courier New"/>
                <a:cs typeface="Courier New"/>
              </a:rPr>
              <a:t>[  </a:t>
            </a:r>
            <a:r>
              <a:rPr sz="2300" spc="5" dirty="0" smtClean="0">
                <a:solidFill>
                  <a:srgbClr val="B3E43B"/>
                </a:solidFill>
                <a:latin typeface="Courier New"/>
                <a:cs typeface="Courier New"/>
              </a:rPr>
              <a:t>bootstrap</a:t>
            </a:r>
            <a:r>
              <a:rPr sz="2300" spc="5" dirty="0" smtClean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 smtClean="0">
                <a:solidFill>
                  <a:srgbClr val="B3E43B"/>
                </a:solidFill>
                <a:latin typeface="Courier New"/>
                <a:cs typeface="Courier New"/>
              </a:rPr>
              <a:t>providers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 dirty="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64866" y="7592478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AppModule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809234" y="7592476"/>
            <a:ext cx="90551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57932" y="1792823"/>
            <a:ext cx="16078835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spc="-15" dirty="0">
                <a:solidFill>
                  <a:schemeClr val="bg1"/>
                </a:solidFill>
                <a:latin typeface="Lucida Sans"/>
                <a:cs typeface="Lucida Sans"/>
              </a:rPr>
              <a:t>FormsModule</a:t>
            </a:r>
            <a:r>
              <a:rPr sz="2950" spc="-16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altLang="ko-KR" sz="2950" b="1" spc="-80" dirty="0">
                <a:solidFill>
                  <a:schemeClr val="bg1"/>
                </a:solidFill>
                <a:latin typeface="Arial Black"/>
                <a:cs typeface="Arial Black"/>
              </a:rPr>
              <a:t>:</a:t>
            </a:r>
            <a:r>
              <a:rPr lang="ko-KR" altLang="en-US" sz="2950" b="1" spc="-80" dirty="0">
                <a:solidFill>
                  <a:schemeClr val="bg1"/>
                </a:solidFill>
                <a:latin typeface="Arial Black"/>
                <a:cs typeface="Arial Black"/>
              </a:rPr>
              <a:t> 폼과 관련된 추가적인 기능을 제공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583775" y="3926654"/>
            <a:ext cx="3731260" cy="4385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50" spc="20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FormsModule</a:t>
            </a:r>
            <a:r>
              <a:rPr lang="ko-KR" altLang="en-US" sz="2850" spc="20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 </a:t>
            </a:r>
            <a:r>
              <a:rPr lang="ko-KR" altLang="en-US" sz="2800" b="1" i="1" spc="-9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임포트</a:t>
            </a:r>
            <a:endParaRPr sz="2850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9954798" y="4114662"/>
            <a:ext cx="2531839" cy="7140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2414250" y="6698314"/>
            <a:ext cx="5666740" cy="5565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2900"/>
              </a:lnSpc>
            </a:pPr>
            <a:r>
              <a:rPr lang="ko-KR" altLang="en-US" sz="3050" b="1" i="1" spc="-19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전체 앱에 폼과 관련된 기능을 제공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365147" y="6104390"/>
            <a:ext cx="2944634" cy="9007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4096441" y="6042787"/>
            <a:ext cx="24904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BrowserModul</a:t>
            </a:r>
            <a:r>
              <a:rPr sz="2300" spc="15" dirty="0">
                <a:solidFill>
                  <a:srgbClr val="EBE087"/>
                </a:solidFill>
                <a:latin typeface="Courier New"/>
                <a:cs typeface="Courier New"/>
              </a:rPr>
              <a:t>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629988" y="6041546"/>
            <a:ext cx="2178685" cy="355225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1270" rIns="0" bIns="0" rtlCol="0">
            <a:spAutoFit/>
          </a:bodyPr>
          <a:lstStyle/>
          <a:p>
            <a:pPr marL="119380">
              <a:spcBef>
                <a:spcPts val="1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FormsModule</a:t>
            </a:r>
            <a:endParaRPr sz="23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64709" y="2623647"/>
            <a:ext cx="16797020" cy="992505"/>
          </a:xfrm>
          <a:custGeom>
            <a:avLst/>
            <a:gdLst/>
            <a:ahLst/>
            <a:cxnLst/>
            <a:rect l="l" t="t" r="r" b="b"/>
            <a:pathLst>
              <a:path w="16797020" h="992504">
                <a:moveTo>
                  <a:pt x="16733898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929563"/>
                </a:lnTo>
                <a:lnTo>
                  <a:pt x="4936" y="954019"/>
                </a:lnTo>
                <a:lnTo>
                  <a:pt x="18399" y="973988"/>
                </a:lnTo>
                <a:lnTo>
                  <a:pt x="38369" y="987451"/>
                </a:lnTo>
                <a:lnTo>
                  <a:pt x="62825" y="992388"/>
                </a:lnTo>
                <a:lnTo>
                  <a:pt x="16733898" y="992388"/>
                </a:lnTo>
                <a:lnTo>
                  <a:pt x="16758336" y="987451"/>
                </a:lnTo>
                <a:lnTo>
                  <a:pt x="16778308" y="973988"/>
                </a:lnTo>
                <a:lnTo>
                  <a:pt x="16791781" y="954019"/>
                </a:lnTo>
                <a:lnTo>
                  <a:pt x="16796724" y="929563"/>
                </a:lnTo>
                <a:lnTo>
                  <a:pt x="16796724" y="62825"/>
                </a:lnTo>
                <a:lnTo>
                  <a:pt x="16791781" y="38369"/>
                </a:lnTo>
                <a:lnTo>
                  <a:pt x="16778308" y="18399"/>
                </a:lnTo>
                <a:lnTo>
                  <a:pt x="16758336" y="4936"/>
                </a:lnTo>
                <a:lnTo>
                  <a:pt x="16733898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73112" y="2703790"/>
            <a:ext cx="499046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14" dirty="0">
                <a:solidFill>
                  <a:srgbClr val="DCDEE0"/>
                </a:solidFill>
                <a:latin typeface="Arial Black"/>
                <a:cs typeface="Arial Black"/>
              </a:rPr>
              <a:t>car-parts.component.html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55898" y="2703790"/>
            <a:ext cx="11004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225" dirty="0">
                <a:solidFill>
                  <a:srgbClr val="B4266D"/>
                </a:solidFill>
                <a:latin typeface="Arial Black"/>
                <a:cs typeface="Arial Black"/>
              </a:rPr>
              <a:t>HTML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50489" y="3240529"/>
            <a:ext cx="16825595" cy="2772410"/>
          </a:xfrm>
          <a:custGeom>
            <a:avLst/>
            <a:gdLst/>
            <a:ahLst/>
            <a:cxnLst/>
            <a:rect l="l" t="t" r="r" b="b"/>
            <a:pathLst>
              <a:path w="16825595" h="2772410">
                <a:moveTo>
                  <a:pt x="16778274" y="0"/>
                </a:moveTo>
                <a:lnTo>
                  <a:pt x="46867" y="0"/>
                </a:lnTo>
                <a:lnTo>
                  <a:pt x="28624" y="3681"/>
                </a:lnTo>
                <a:lnTo>
                  <a:pt x="13727" y="13722"/>
                </a:lnTo>
                <a:lnTo>
                  <a:pt x="3683" y="28615"/>
                </a:lnTo>
                <a:lnTo>
                  <a:pt x="0" y="46857"/>
                </a:lnTo>
                <a:lnTo>
                  <a:pt x="0" y="2725341"/>
                </a:lnTo>
                <a:lnTo>
                  <a:pt x="3683" y="2743577"/>
                </a:lnTo>
                <a:lnTo>
                  <a:pt x="13727" y="2758472"/>
                </a:lnTo>
                <a:lnTo>
                  <a:pt x="28624" y="2768515"/>
                </a:lnTo>
                <a:lnTo>
                  <a:pt x="46867" y="2772198"/>
                </a:lnTo>
                <a:lnTo>
                  <a:pt x="16778274" y="2772198"/>
                </a:lnTo>
                <a:lnTo>
                  <a:pt x="16796498" y="2768515"/>
                </a:lnTo>
                <a:lnTo>
                  <a:pt x="16811375" y="2758472"/>
                </a:lnTo>
                <a:lnTo>
                  <a:pt x="16821403" y="2743577"/>
                </a:lnTo>
                <a:lnTo>
                  <a:pt x="16825079" y="2725341"/>
                </a:lnTo>
                <a:lnTo>
                  <a:pt x="16825079" y="46857"/>
                </a:lnTo>
                <a:lnTo>
                  <a:pt x="16821403" y="28615"/>
                </a:lnTo>
                <a:lnTo>
                  <a:pt x="16811375" y="13722"/>
                </a:lnTo>
                <a:lnTo>
                  <a:pt x="16796498" y="3681"/>
                </a:lnTo>
                <a:lnTo>
                  <a:pt x="16778274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130" dirty="0"/>
              <a:t>Two way binding :</a:t>
            </a:r>
            <a:r>
              <a:rPr lang="en-US" spc="-70" dirty="0" smtClean="0">
                <a:latin typeface="Lucida Sans"/>
                <a:cs typeface="Lucida Sans"/>
              </a:rPr>
              <a:t> </a:t>
            </a:r>
            <a:r>
              <a:rPr spc="-70" dirty="0" err="1" smtClean="0">
                <a:latin typeface="Lucida Sans"/>
                <a:cs typeface="Lucida Sans"/>
              </a:rPr>
              <a:t>ngModel</a:t>
            </a:r>
            <a:r>
              <a:rPr lang="ko-KR" altLang="en-US" spc="-70" dirty="0" smtClean="0">
                <a:latin typeface="Lucida Sans"/>
                <a:cs typeface="Lucida Sans"/>
              </a:rPr>
              <a:t> </a:t>
            </a:r>
            <a:r>
              <a:rPr lang="ko-KR" altLang="en-US" spc="-370" dirty="0"/>
              <a:t>사용</a:t>
            </a:r>
            <a:endParaRPr spc="-70" dirty="0"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7932" y="1792823"/>
            <a:ext cx="1398651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spc="-35" dirty="0">
                <a:solidFill>
                  <a:schemeClr val="bg1"/>
                </a:solidFill>
                <a:latin typeface="Lucida Sans"/>
                <a:cs typeface="Lucida Sans"/>
              </a:rPr>
              <a:t>ngModel</a:t>
            </a:r>
            <a:r>
              <a:rPr sz="2950" spc="-16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altLang="ko-KR" sz="2950" b="1" spc="-185" dirty="0">
                <a:solidFill>
                  <a:schemeClr val="bg1"/>
                </a:solidFill>
                <a:latin typeface="Arial Black"/>
                <a:cs typeface="Arial Black"/>
              </a:rPr>
              <a:t>:</a:t>
            </a:r>
            <a:r>
              <a:rPr lang="ko-KR" altLang="en-US" sz="2950" b="1" spc="-18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altLang="ko-KR" sz="2950" b="1" spc="-185" dirty="0" smtClean="0">
                <a:solidFill>
                  <a:schemeClr val="bg1"/>
                </a:solidFill>
                <a:latin typeface="Arial Black"/>
                <a:cs typeface="Arial Black"/>
              </a:rPr>
              <a:t>two way</a:t>
            </a:r>
            <a:r>
              <a:rPr lang="ko-KR" altLang="en-US" sz="2950" b="1" spc="-185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185" dirty="0">
                <a:solidFill>
                  <a:schemeClr val="bg1"/>
                </a:solidFill>
                <a:latin typeface="Arial Black"/>
                <a:cs typeface="Arial Black"/>
              </a:rPr>
              <a:t>데이터 바인딩을 지원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14996" y="3393651"/>
            <a:ext cx="58312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&lt;td</a:t>
            </a:r>
            <a:r>
              <a:rPr sz="2300" spc="-2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"price"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{{carPart.price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96950" y="3393653"/>
            <a:ext cx="3719829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|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currency:'EUR':true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567632" y="3393653"/>
            <a:ext cx="12573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&lt;/td&gt;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14996" y="3781074"/>
            <a:ext cx="548005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&lt;td&gt;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&lt;div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"select-quantity"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94697" y="4555921"/>
            <a:ext cx="424815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&lt;button</a:t>
            </a:r>
            <a:r>
              <a:rPr sz="2300" spc="-6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"decrease"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993182" y="4555921"/>
            <a:ext cx="74148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(click)="downQuantity(carPart)"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-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&lt;/button&gt;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91599" y="5466888"/>
            <a:ext cx="284035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"increase"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82565" y="5466888"/>
            <a:ext cx="70631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(click)="upQuantity(carPart)"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+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&lt;/button&gt;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84081" y="5016640"/>
            <a:ext cx="3730625" cy="8140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&lt;input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"number"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785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&lt;button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465218" y="5016640"/>
            <a:ext cx="7639684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type=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"text"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[(ngModel)]=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"carPart.quantity"</a:t>
            </a:r>
            <a:r>
              <a:rPr sz="2300" spc="-110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570632" y="7434328"/>
            <a:ext cx="11465619" cy="25025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391203" y="7316509"/>
            <a:ext cx="11822467" cy="29659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704525" y="6429196"/>
            <a:ext cx="9778365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r"/>
            <a:r>
              <a:rPr lang="ko-KR" altLang="en-US" sz="3050" b="1" i="1" spc="-14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대괄호 속에 괄호가 들어가는 문법에 주의</a:t>
            </a:r>
            <a:r>
              <a:rPr lang="en-US" altLang="ko-KR" sz="3050" b="1" i="1" spc="-14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!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704525" y="10439545"/>
            <a:ext cx="12294870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3050" b="1" i="1" spc="-17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이 문법은 </a:t>
            </a:r>
            <a:r>
              <a:rPr lang="en-US" altLang="ko-KR" sz="3050" b="1" i="1" spc="-17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“</a:t>
            </a:r>
            <a:r>
              <a:rPr sz="3050" b="1" i="1" spc="-15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banana  </a:t>
            </a:r>
            <a:r>
              <a:rPr sz="3050" b="1" i="1" spc="-114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in  </a:t>
            </a:r>
            <a:r>
              <a:rPr sz="3050" b="1" i="1" spc="-14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a  </a:t>
            </a:r>
            <a:r>
              <a:rPr sz="3050" b="1" i="1" spc="-29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box</a:t>
            </a:r>
            <a:r>
              <a:rPr lang="en-US" altLang="ko-KR" sz="3050" b="1" i="1" spc="-29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”</a:t>
            </a:r>
            <a:r>
              <a:rPr lang="ko-KR" altLang="en-US" sz="3050" b="1" i="1" spc="-29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라고 불린다</a:t>
            </a:r>
            <a:r>
              <a:rPr lang="en-US" altLang="ko-KR" sz="3050" b="1" i="1" spc="-29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.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756577" y="6329150"/>
            <a:ext cx="1332865" cy="661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4250" spc="20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[</a:t>
            </a:r>
            <a:r>
              <a:rPr sz="4250" spc="20" dirty="0" smtClean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()]</a:t>
            </a:r>
            <a:endParaRPr sz="4250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130" dirty="0"/>
              <a:t>Two way binding </a:t>
            </a:r>
            <a:r>
              <a:rPr lang="en-US" altLang="ko-KR" spc="-130" dirty="0" smtClean="0"/>
              <a:t>: </a:t>
            </a:r>
            <a:r>
              <a:rPr spc="-65" dirty="0" err="1" smtClean="0">
                <a:latin typeface="Lucida Sans"/>
                <a:cs typeface="Lucida Sans"/>
              </a:rPr>
              <a:t>ngModel</a:t>
            </a:r>
            <a:r>
              <a:rPr spc="-400" dirty="0" smtClean="0">
                <a:latin typeface="Lucida Sans"/>
                <a:cs typeface="Lucida Sans"/>
              </a:rPr>
              <a:t> </a:t>
            </a:r>
            <a:r>
              <a:rPr lang="ko-KR" altLang="en-US" spc="-360" dirty="0"/>
              <a:t>문법</a:t>
            </a:r>
            <a:endParaRPr spc="-36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636" y="2225675"/>
            <a:ext cx="10836970" cy="79507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229" dirty="0"/>
              <a:t>이번 장 정리</a:t>
            </a:r>
            <a:endParaRPr spc="-355" dirty="0"/>
          </a:p>
        </p:txBody>
      </p:sp>
      <p:sp>
        <p:nvSpPr>
          <p:cNvPr id="3" name="object 3"/>
          <p:cNvSpPr txBox="1"/>
          <p:nvPr/>
        </p:nvSpPr>
        <p:spPr>
          <a:xfrm>
            <a:off x="1547461" y="2024195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3942" y="1865495"/>
            <a:ext cx="15072308" cy="595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1100"/>
              </a:lnSpc>
            </a:pPr>
            <a:r>
              <a:rPr sz="3200" spc="20" dirty="0">
                <a:solidFill>
                  <a:schemeClr val="bg1"/>
                </a:solidFill>
                <a:latin typeface="Courier New"/>
                <a:cs typeface="Courier New"/>
              </a:rPr>
              <a:t>[(ngModel)]</a:t>
            </a:r>
            <a:r>
              <a:rPr sz="3200" spc="-96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ko-KR" altLang="en-US" sz="3200" spc="-75" dirty="0">
                <a:solidFill>
                  <a:schemeClr val="bg1"/>
                </a:solidFill>
                <a:latin typeface="Lucida Sans"/>
                <a:cs typeface="Lucida Sans"/>
              </a:rPr>
              <a:t>문법은 컴포넌트 속성과 폼 엘레먼트의 양방향 바인딩을 지원한다</a:t>
            </a:r>
            <a:r>
              <a:rPr lang="en-US" altLang="ko-KR" sz="3200" spc="-7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320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7461" y="3114904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3942" y="2987675"/>
            <a:ext cx="13663930" cy="1684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3200" spc="-40" dirty="0">
                <a:solidFill>
                  <a:schemeClr val="bg1"/>
                </a:solidFill>
                <a:latin typeface="Lucida Sans"/>
                <a:cs typeface="Lucida Sans"/>
              </a:rPr>
              <a:t>양방향 바인딩이란 </a:t>
            </a:r>
            <a:r>
              <a:rPr lang="en-US" altLang="ko-KR" sz="3200" spc="-40" dirty="0" smtClean="0">
                <a:solidFill>
                  <a:schemeClr val="bg1"/>
                </a:solidFill>
                <a:latin typeface="Lucida Sans"/>
                <a:cs typeface="Lucida Sans"/>
              </a:rPr>
              <a:t>property binding</a:t>
            </a:r>
            <a:r>
              <a:rPr lang="ko-KR" altLang="en-US" sz="3200" spc="-40" dirty="0" smtClean="0">
                <a:solidFill>
                  <a:schemeClr val="bg1"/>
                </a:solidFill>
                <a:latin typeface="Lucida Sans"/>
                <a:cs typeface="Lucida Sans"/>
              </a:rPr>
              <a:t>과 </a:t>
            </a:r>
            <a:r>
              <a:rPr lang="en-US" altLang="ko-KR" sz="3200" spc="-40" dirty="0" smtClean="0">
                <a:solidFill>
                  <a:schemeClr val="bg1"/>
                </a:solidFill>
                <a:latin typeface="Lucida Sans"/>
                <a:cs typeface="Lucida Sans"/>
              </a:rPr>
              <a:t>event binding</a:t>
            </a:r>
            <a:r>
              <a:rPr lang="ko-KR" altLang="en-US" sz="3200" spc="-40" dirty="0" smtClean="0">
                <a:solidFill>
                  <a:schemeClr val="bg1"/>
                </a:solidFill>
                <a:latin typeface="Lucida Sans"/>
                <a:cs typeface="Lucida Sans"/>
              </a:rPr>
              <a:t>의 조합을 말하며</a:t>
            </a:r>
            <a:r>
              <a:rPr lang="en-US" altLang="ko-KR" sz="3200" spc="-40" dirty="0" smtClean="0">
                <a:solidFill>
                  <a:schemeClr val="bg1"/>
                </a:solidFill>
                <a:latin typeface="Lucida Sans"/>
                <a:cs typeface="Lucida Sans"/>
              </a:rPr>
              <a:t>,</a:t>
            </a:r>
          </a:p>
          <a:p>
            <a:pPr marL="12700" marR="5080">
              <a:lnSpc>
                <a:spcPct val="114100"/>
              </a:lnSpc>
            </a:pPr>
            <a:r>
              <a:rPr lang="en-US" altLang="ko-KR" sz="3200" spc="-40" dirty="0" err="1" smtClean="0">
                <a:solidFill>
                  <a:schemeClr val="bg1"/>
                </a:solidFill>
                <a:latin typeface="Lucida Sans"/>
                <a:cs typeface="Lucida Sans"/>
              </a:rPr>
              <a:t>Javascript</a:t>
            </a:r>
            <a:r>
              <a:rPr lang="ko-KR" altLang="en-US" sz="3200" spc="-40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3200" spc="-40" dirty="0">
                <a:solidFill>
                  <a:schemeClr val="bg1"/>
                </a:solidFill>
                <a:latin typeface="Lucida Sans"/>
                <a:cs typeface="Lucida Sans"/>
              </a:rPr>
              <a:t>컴포넌트 내에서의 </a:t>
            </a:r>
            <a:r>
              <a:rPr lang="en-US" altLang="ko-KR" sz="3200" spc="-40" dirty="0" smtClean="0">
                <a:solidFill>
                  <a:schemeClr val="bg1"/>
                </a:solidFill>
                <a:latin typeface="Lucida Sans"/>
                <a:cs typeface="Lucida Sans"/>
              </a:rPr>
              <a:t>property</a:t>
            </a:r>
            <a:r>
              <a:rPr lang="ko-KR" altLang="en-US" sz="3200" spc="-40" dirty="0" smtClean="0">
                <a:solidFill>
                  <a:schemeClr val="bg1"/>
                </a:solidFill>
                <a:latin typeface="Lucida Sans"/>
                <a:cs typeface="Lucida Sans"/>
              </a:rPr>
              <a:t>가 </a:t>
            </a:r>
            <a:r>
              <a:rPr lang="ko-KR" altLang="en-US" sz="3200" spc="-40" dirty="0">
                <a:solidFill>
                  <a:schemeClr val="bg1"/>
                </a:solidFill>
                <a:latin typeface="Lucida Sans"/>
                <a:cs typeface="Lucida Sans"/>
              </a:rPr>
              <a:t>변경되거나 </a:t>
            </a:r>
            <a:r>
              <a:rPr lang="en-US" altLang="ko-KR" sz="3200" spc="-40" dirty="0">
                <a:solidFill>
                  <a:schemeClr val="bg1"/>
                </a:solidFill>
                <a:latin typeface="Lucida Sans"/>
                <a:cs typeface="Lucida Sans"/>
              </a:rPr>
              <a:t>HTML</a:t>
            </a:r>
            <a:r>
              <a:rPr lang="ko-KR" altLang="en-US" sz="3200" spc="-40" dirty="0">
                <a:solidFill>
                  <a:schemeClr val="bg1"/>
                </a:solidFill>
                <a:latin typeface="Lucida Sans"/>
                <a:cs typeface="Lucida Sans"/>
              </a:rPr>
              <a:t> 페이지 내의 값이 변경되면 즉시 동기화 됨을 의미한다</a:t>
            </a:r>
            <a:r>
              <a:rPr lang="en-US" altLang="ko-KR" sz="3200" spc="-4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320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28308" y="2423612"/>
            <a:ext cx="3661872" cy="323108"/>
            <a:chOff x="450155" y="396254"/>
            <a:chExt cx="2448273" cy="216025"/>
          </a:xfrm>
        </p:grpSpPr>
        <p:sp>
          <p:nvSpPr>
            <p:cNvPr id="8" name="직사각형 7"/>
            <p:cNvSpPr/>
            <p:nvPr/>
          </p:nvSpPr>
          <p:spPr>
            <a:xfrm>
              <a:off x="594172" y="396254"/>
              <a:ext cx="2304256" cy="216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1560099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209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  <a:cs typeface="+mn-cs"/>
                </a:rPr>
                <a:t>학습지식 개요</a:t>
              </a:r>
              <a:r>
                <a:rPr kumimoji="0" lang="en-US" altLang="ko-KR" sz="209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  <a:cs typeface="+mn-cs"/>
                </a:rPr>
                <a:t>/</a:t>
              </a:r>
              <a:r>
                <a:rPr kumimoji="0" lang="ko-KR" altLang="ko-KR" sz="209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  <a:cs typeface="+mn-cs"/>
                </a:rPr>
                <a:t>요점</a:t>
              </a:r>
              <a:endParaRPr kumimoji="0" lang="ko-KR" altLang="en-US" sz="209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수평선B" pitchFamily="18" charset="-127"/>
                <a:ea typeface="HY수평선B" pitchFamily="18" charset="-127"/>
                <a:cs typeface="+mn-cs"/>
              </a:endParaRPr>
            </a:p>
          </p:txBody>
        </p:sp>
        <p:pic>
          <p:nvPicPr>
            <p:cNvPr id="16" name="그림 15" descr="브라운원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55" y="436163"/>
              <a:ext cx="156210" cy="156210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2728310" y="4900760"/>
            <a:ext cx="3661872" cy="323108"/>
            <a:chOff x="450155" y="396254"/>
            <a:chExt cx="2448273" cy="216025"/>
          </a:xfrm>
        </p:grpSpPr>
        <p:sp>
          <p:nvSpPr>
            <p:cNvPr id="22" name="직사각형 21"/>
            <p:cNvSpPr/>
            <p:nvPr/>
          </p:nvSpPr>
          <p:spPr>
            <a:xfrm>
              <a:off x="594172" y="396254"/>
              <a:ext cx="2304256" cy="216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1560099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94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  <a:cs typeface="+mn-cs"/>
                </a:rPr>
                <a:t>실습 예제 및 수행가이드</a:t>
              </a:r>
            </a:p>
          </p:txBody>
        </p:sp>
        <p:pic>
          <p:nvPicPr>
            <p:cNvPr id="23" name="그림 22" descr="브라운원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55" y="436163"/>
              <a:ext cx="156210" cy="156210"/>
            </a:xfrm>
            <a:prstGeom prst="rect">
              <a:avLst/>
            </a:prstGeom>
          </p:spPr>
        </p:pic>
      </p:grpSp>
      <p:cxnSp>
        <p:nvCxnSpPr>
          <p:cNvPr id="33" name="직선 연결선 32"/>
          <p:cNvCxnSpPr/>
          <p:nvPr/>
        </p:nvCxnSpPr>
        <p:spPr>
          <a:xfrm>
            <a:off x="2512906" y="10608971"/>
            <a:ext cx="1497058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45"/>
          <p:cNvGrpSpPr/>
          <p:nvPr/>
        </p:nvGrpSpPr>
        <p:grpSpPr>
          <a:xfrm>
            <a:off x="2512906" y="484977"/>
            <a:ext cx="14970589" cy="1292425"/>
            <a:chOff x="1352600" y="1497929"/>
            <a:chExt cx="3240360" cy="130871"/>
          </a:xfrm>
        </p:grpSpPr>
        <p:sp>
          <p:nvSpPr>
            <p:cNvPr id="14" name="직사각형 13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560099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94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옥션고딕 M" pitchFamily="2" charset="-127"/>
                <a:ea typeface="옥션고딕 M" pitchFamily="2" charset="-127"/>
                <a:cs typeface="+mn-cs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352600" y="1497929"/>
              <a:ext cx="1981515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560099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94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옥션고딕 M" pitchFamily="2" charset="-127"/>
                <a:ea typeface="옥션고딕 M" pitchFamily="2" charset="-127"/>
                <a:cs typeface="+mn-cs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836013" y="808082"/>
            <a:ext cx="6677529" cy="646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5600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99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수평선B" pitchFamily="18" charset="-127"/>
                <a:ea typeface="HY수평선B" pitchFamily="18" charset="-127"/>
                <a:cs typeface="+mn-cs"/>
              </a:rPr>
              <a:t>AngularJS </a:t>
            </a:r>
            <a:r>
              <a:rPr kumimoji="0" lang="ko-KR" altLang="en-US" sz="2991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수평선B" pitchFamily="18" charset="-127"/>
                <a:ea typeface="HY수평선B" pitchFamily="18" charset="-127"/>
                <a:cs typeface="+mn-cs"/>
              </a:rPr>
              <a:t>소개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1882987" y="592679"/>
            <a:ext cx="4523487" cy="1077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15600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45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서비스</a:t>
            </a:r>
            <a:endParaRPr kumimoji="0" lang="en-US" altLang="ko-KR" sz="1645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15600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645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 </a:t>
            </a:r>
            <a:r>
              <a:rPr lang="ko-KR" altLang="en-US" sz="1645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모듈</a:t>
            </a:r>
            <a:endParaRPr kumimoji="0" lang="ko-KR" altLang="en-US" sz="1645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43715" y="2962123"/>
            <a:ext cx="12924249" cy="506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5600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서비스 </a:t>
            </a:r>
            <a:r>
              <a:rPr lang="ko-KR" altLang="en-US" sz="26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모듈을 별도로 분리하고 </a:t>
            </a:r>
            <a:r>
              <a:rPr lang="en-US" altLang="ko-KR" sz="26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http </a:t>
            </a:r>
            <a:r>
              <a:rPr lang="ko-KR" altLang="en-US" sz="26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를 통해 웹에서 데이터를 얻어 옵니다</a:t>
            </a:r>
            <a:r>
              <a:rPr lang="en-US" altLang="ko-KR" sz="26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r>
              <a:rPr kumimoji="0" lang="en-US" altLang="ko-KR" sz="26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269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43715" y="5458377"/>
            <a:ext cx="12924249" cy="92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7396" marR="0" lvl="0" indent="-427396" algn="l" defTabSz="15600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26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서비스 객체의 분리와 의존성 주입을 실습</a:t>
            </a:r>
            <a:endParaRPr kumimoji="0" lang="en-US" altLang="ko-KR" sz="269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27396" marR="0" lvl="0" indent="-427396" algn="l" defTabSz="15600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6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HTTP </a:t>
            </a:r>
            <a:r>
              <a:rPr lang="ko-KR" altLang="en-US" sz="26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모듈을 활용해 서버를 연동하여 데이터 전송</a:t>
            </a:r>
            <a:endParaRPr kumimoji="0" lang="ko-KR" altLang="en-US" sz="269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227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Services</a:t>
            </a:r>
            <a:endParaRPr lang="ko-KR" altLang="en-US" dirty="0"/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서비스 클래스 작성</a:t>
            </a:r>
            <a:endParaRPr lang="en-US" altLang="ko-KR" dirty="0" smtClean="0"/>
          </a:p>
          <a:p>
            <a:r>
              <a:rPr lang="en-US" altLang="ko-KR" dirty="0" smtClean="0"/>
              <a:t>DI (Dependency Injection)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37369" y="1946916"/>
            <a:ext cx="18220984" cy="6658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345" dirty="0"/>
              <a:t>Mock</a:t>
            </a:r>
            <a:r>
              <a:rPr spc="-950" dirty="0"/>
              <a:t> </a:t>
            </a:r>
            <a:r>
              <a:rPr spc="-240" dirty="0"/>
              <a:t>Data</a:t>
            </a:r>
            <a:r>
              <a:rPr lang="ko-KR" altLang="en-US" spc="-240" dirty="0"/>
              <a:t> 다시보기</a:t>
            </a:r>
            <a:endParaRPr spc="-240" dirty="0"/>
          </a:p>
        </p:txBody>
      </p:sp>
      <p:sp>
        <p:nvSpPr>
          <p:cNvPr id="4" name="object 4"/>
          <p:cNvSpPr txBox="1"/>
          <p:nvPr/>
        </p:nvSpPr>
        <p:spPr>
          <a:xfrm>
            <a:off x="2102418" y="5917134"/>
            <a:ext cx="16256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1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1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78340" y="5917136"/>
            <a:ext cx="180784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</a:t>
            </a:r>
            <a:r>
              <a:rPr sz="2300" spc="180" dirty="0">
                <a:solidFill>
                  <a:srgbClr val="F9F9F5"/>
                </a:solidFill>
                <a:latin typeface="Courier New"/>
                <a:cs typeface="Courier New"/>
              </a:rPr>
              <a:t>]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0201" y="3320357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41776" y="3320357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'@angular/core'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0201" y="3707780"/>
            <a:ext cx="31927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r>
              <a:rPr sz="2300" spc="-3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'./car-part'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88460" y="5519243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44089" y="5519243"/>
            <a:ext cx="33686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46408" y="3262519"/>
            <a:ext cx="1102360" cy="2620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 marR="5080" algn="just">
              <a:lnSpc>
                <a:spcPct val="116500"/>
              </a:lnSpc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 import  import</a:t>
            </a:r>
            <a:endParaRPr sz="2300">
              <a:latin typeface="Courier New"/>
              <a:cs typeface="Courier New"/>
            </a:endParaRPr>
          </a:p>
          <a:p>
            <a:pPr marL="12700" algn="just">
              <a:spcBef>
                <a:spcPts val="1775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 marL="22860" algn="just">
              <a:spcBef>
                <a:spcPts val="535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22860" algn="just">
              <a:spcBef>
                <a:spcPts val="290"/>
              </a:spcBef>
            </a:pPr>
            <a:r>
              <a:rPr sz="2300" dirty="0">
                <a:solidFill>
                  <a:srgbClr val="75E0F2"/>
                </a:solidFill>
                <a:latin typeface="Courier New"/>
                <a:cs typeface="Courier New"/>
              </a:rPr>
              <a:t>export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98923" y="3320357"/>
            <a:ext cx="1960880" cy="11804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Component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62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50810" y="4137086"/>
            <a:ext cx="459994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'./mocks'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008620" y="5100408"/>
            <a:ext cx="21367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are the</a:t>
            </a:r>
            <a:r>
              <a:rPr sz="2300" spc="-8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very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295839" y="5100406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best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30430" y="4676180"/>
            <a:ext cx="5127625" cy="1950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>
              <a:lnSpc>
                <a:spcPct val="11050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"name"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"Super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Tires"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  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364490" marR="5080">
              <a:lnSpc>
                <a:spcPct val="11050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"description"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"These</a:t>
            </a:r>
            <a:r>
              <a:rPr sz="2300" spc="-8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tires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"inStock"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5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 dirty="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"price"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4.99</a:t>
            </a:r>
            <a:endParaRPr sz="2300" dirty="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},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 },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-6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}];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604779" y="2253544"/>
            <a:ext cx="2945765" cy="1221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95" dirty="0">
                <a:solidFill>
                  <a:srgbClr val="DCDEE0"/>
                </a:solidFill>
                <a:latin typeface="Arial Black"/>
                <a:cs typeface="Arial Black"/>
              </a:rPr>
              <a:t>mocks.ts</a:t>
            </a:r>
            <a:endParaRPr sz="2950">
              <a:latin typeface="Arial Black"/>
              <a:cs typeface="Arial Black"/>
            </a:endParaRPr>
          </a:p>
          <a:p>
            <a:pPr>
              <a:spcBef>
                <a:spcPts val="45"/>
              </a:spcBef>
            </a:pPr>
            <a:endParaRPr sz="2750">
              <a:latin typeface="Times New Roman"/>
              <a:cs typeface="Times New Roman"/>
            </a:endParaRPr>
          </a:p>
          <a:p>
            <a:pPr marL="116839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3700463" y="3110940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932038" y="3110940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'./car-part';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709486" y="3817389"/>
            <a:ext cx="3896360" cy="871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5445" marR="5080" indent="-373380">
              <a:lnSpc>
                <a:spcPct val="122500"/>
              </a:lnSpc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 const</a:t>
            </a:r>
            <a:r>
              <a:rPr sz="2300" spc="-9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"id"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1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756098" y="3896256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[]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5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077346" y="6702451"/>
            <a:ext cx="21367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ngOnInit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r>
              <a:rPr sz="2300" spc="-5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429224" y="7089874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this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892375" y="7089876"/>
            <a:ext cx="19608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11340" y="7477297"/>
            <a:ext cx="14748510" cy="2591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818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  <a:p>
            <a:pPr marL="629920">
              <a:spcBef>
                <a:spcPts val="620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  <a:p>
            <a:pPr>
              <a:spcBef>
                <a:spcPts val="35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L="12700" marR="5080">
              <a:lnSpc>
                <a:spcPct val="121100"/>
              </a:lnSpc>
            </a:pPr>
            <a:r>
              <a:rPr lang="ko-KR" altLang="en-US" sz="2950" b="1" spc="-40" dirty="0">
                <a:solidFill>
                  <a:schemeClr val="bg1"/>
                </a:solidFill>
                <a:latin typeface="Arial Black"/>
                <a:cs typeface="Arial Black"/>
              </a:rPr>
              <a:t>현재까지는</a:t>
            </a:r>
            <a:r>
              <a:rPr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spc="10" dirty="0" err="1">
                <a:solidFill>
                  <a:schemeClr val="bg1"/>
                </a:solidFill>
                <a:latin typeface="Courier New"/>
                <a:cs typeface="Courier New"/>
              </a:rPr>
              <a:t>CarParts</a:t>
            </a:r>
            <a:r>
              <a:rPr sz="2950" spc="-10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ko-KR" altLang="en-US" sz="2950" b="1" spc="-135" dirty="0" smtClean="0">
                <a:solidFill>
                  <a:schemeClr val="bg1"/>
                </a:solidFill>
                <a:latin typeface="Arial Black"/>
                <a:cs typeface="Arial Black"/>
              </a:rPr>
              <a:t>데이터인 </a:t>
            </a:r>
            <a:r>
              <a:rPr lang="en-US" altLang="ko-KR" sz="2950" b="1" spc="-135" dirty="0" smtClean="0">
                <a:solidFill>
                  <a:schemeClr val="bg1"/>
                </a:solidFill>
                <a:latin typeface="Arial Black"/>
                <a:cs typeface="Arial Black"/>
              </a:rPr>
              <a:t>mock</a:t>
            </a:r>
            <a:r>
              <a:rPr lang="ko-KR" altLang="en-US" sz="2950" b="1" spc="-135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135" dirty="0">
                <a:solidFill>
                  <a:schemeClr val="bg1"/>
                </a:solidFill>
                <a:latin typeface="Arial Black"/>
                <a:cs typeface="Arial Black"/>
              </a:rPr>
              <a:t>파일을 직접 사용했다</a:t>
            </a:r>
            <a:r>
              <a:rPr lang="en-US" altLang="ko-KR" sz="2950" b="1" spc="-13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r>
              <a:rPr lang="ko-KR" altLang="en-US" sz="2950" b="1" spc="-135" dirty="0">
                <a:solidFill>
                  <a:schemeClr val="bg1"/>
                </a:solidFill>
                <a:latin typeface="Arial Black"/>
                <a:cs typeface="Arial Black"/>
              </a:rPr>
              <a:t> 이것은 좋은 방법이 아니며</a:t>
            </a:r>
            <a:r>
              <a:rPr lang="en-US" altLang="ko-KR" sz="2950" b="1" spc="-135" dirty="0">
                <a:solidFill>
                  <a:schemeClr val="bg1"/>
                </a:solidFill>
                <a:latin typeface="Arial Black"/>
                <a:cs typeface="Arial Black"/>
              </a:rPr>
              <a:t>,</a:t>
            </a:r>
            <a:r>
              <a:rPr lang="ko-KR" altLang="en-US" sz="2950" b="1" spc="-135" dirty="0">
                <a:solidFill>
                  <a:schemeClr val="bg1"/>
                </a:solidFill>
                <a:latin typeface="Arial Black"/>
                <a:cs typeface="Arial Black"/>
              </a:rPr>
              <a:t> 데이터를 제공해주는 별도의 객체</a:t>
            </a:r>
            <a:r>
              <a:rPr lang="en-US" altLang="ko-KR" sz="2950" b="1" spc="-135" dirty="0">
                <a:solidFill>
                  <a:schemeClr val="bg1"/>
                </a:solidFill>
                <a:latin typeface="Arial Black"/>
                <a:cs typeface="Arial Black"/>
              </a:rPr>
              <a:t>(</a:t>
            </a:r>
            <a:r>
              <a:rPr lang="ko-KR" altLang="en-US" sz="2950" b="1" spc="-135" dirty="0">
                <a:solidFill>
                  <a:schemeClr val="bg1"/>
                </a:solidFill>
                <a:latin typeface="Arial Black"/>
                <a:cs typeface="Arial Black"/>
              </a:rPr>
              <a:t>서비스</a:t>
            </a:r>
            <a:r>
              <a:rPr lang="en-US" altLang="ko-KR" sz="2950" b="1" spc="-135" dirty="0">
                <a:solidFill>
                  <a:schemeClr val="bg1"/>
                </a:solidFill>
                <a:latin typeface="Arial Black"/>
                <a:cs typeface="Arial Black"/>
              </a:rPr>
              <a:t>)</a:t>
            </a:r>
            <a:r>
              <a:rPr lang="ko-KR" altLang="en-US" sz="2950" b="1" spc="-135" dirty="0">
                <a:solidFill>
                  <a:schemeClr val="bg1"/>
                </a:solidFill>
                <a:latin typeface="Arial Black"/>
                <a:cs typeface="Arial Black"/>
              </a:rPr>
              <a:t>를 사용하는 것이 좋다</a:t>
            </a:r>
            <a:r>
              <a:rPr lang="en-US" altLang="ko-KR" sz="2950" b="1" spc="-13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694054" y="2253542"/>
            <a:ext cx="444500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car-parts.component.ts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68222" y="2253542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7484151" y="2253542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465" dirty="0"/>
              <a:t>Service </a:t>
            </a:r>
            <a:r>
              <a:rPr lang="ko-KR" altLang="en-US" spc="-145" dirty="0" smtClean="0"/>
              <a:t>객체를 사용해야 되는 </a:t>
            </a:r>
            <a:r>
              <a:rPr lang="ko-KR" altLang="en-US" spc="-145" dirty="0"/>
              <a:t>이유</a:t>
            </a:r>
            <a:endParaRPr spc="-160" dirty="0"/>
          </a:p>
        </p:txBody>
      </p:sp>
      <p:sp>
        <p:nvSpPr>
          <p:cNvPr id="3" name="object 3"/>
          <p:cNvSpPr/>
          <p:nvPr/>
        </p:nvSpPr>
        <p:spPr>
          <a:xfrm>
            <a:off x="10400449" y="2011928"/>
            <a:ext cx="8307705" cy="1205230"/>
          </a:xfrm>
          <a:custGeom>
            <a:avLst/>
            <a:gdLst/>
            <a:ahLst/>
            <a:cxnLst/>
            <a:rect l="l" t="t" r="r" b="b"/>
            <a:pathLst>
              <a:path w="8307705" h="1205230">
                <a:moveTo>
                  <a:pt x="8244429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36" y="1166473"/>
                </a:lnTo>
                <a:lnTo>
                  <a:pt x="18399" y="1186442"/>
                </a:lnTo>
                <a:lnTo>
                  <a:pt x="38369" y="1199906"/>
                </a:lnTo>
                <a:lnTo>
                  <a:pt x="62825" y="1204842"/>
                </a:lnTo>
                <a:lnTo>
                  <a:pt x="8244429" y="1204842"/>
                </a:lnTo>
                <a:lnTo>
                  <a:pt x="8268911" y="1199906"/>
                </a:lnTo>
                <a:lnTo>
                  <a:pt x="8288878" y="1186442"/>
                </a:lnTo>
                <a:lnTo>
                  <a:pt x="8302327" y="1166473"/>
                </a:lnTo>
                <a:lnTo>
                  <a:pt x="8307254" y="1142017"/>
                </a:lnTo>
                <a:lnTo>
                  <a:pt x="8307254" y="62825"/>
                </a:lnTo>
                <a:lnTo>
                  <a:pt x="8302327" y="38369"/>
                </a:lnTo>
                <a:lnTo>
                  <a:pt x="8288878" y="18399"/>
                </a:lnTo>
                <a:lnTo>
                  <a:pt x="8268911" y="4936"/>
                </a:lnTo>
                <a:lnTo>
                  <a:pt x="8244429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400449" y="3030485"/>
            <a:ext cx="8307705" cy="5633085"/>
          </a:xfrm>
          <a:custGeom>
            <a:avLst/>
            <a:gdLst/>
            <a:ahLst/>
            <a:cxnLst/>
            <a:rect l="l" t="t" r="r" b="b"/>
            <a:pathLst>
              <a:path w="8307705" h="5633084">
                <a:moveTo>
                  <a:pt x="8244429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5570217"/>
                </a:lnTo>
                <a:lnTo>
                  <a:pt x="4936" y="5594669"/>
                </a:lnTo>
                <a:lnTo>
                  <a:pt x="18399" y="5614639"/>
                </a:lnTo>
                <a:lnTo>
                  <a:pt x="38369" y="5628104"/>
                </a:lnTo>
                <a:lnTo>
                  <a:pt x="62825" y="5633043"/>
                </a:lnTo>
                <a:lnTo>
                  <a:pt x="8244429" y="5633043"/>
                </a:lnTo>
                <a:lnTo>
                  <a:pt x="8268911" y="5628104"/>
                </a:lnTo>
                <a:lnTo>
                  <a:pt x="8288878" y="5614639"/>
                </a:lnTo>
                <a:lnTo>
                  <a:pt x="8302327" y="5594669"/>
                </a:lnTo>
                <a:lnTo>
                  <a:pt x="8307254" y="5570217"/>
                </a:lnTo>
                <a:lnTo>
                  <a:pt x="8307254" y="62825"/>
                </a:lnTo>
                <a:lnTo>
                  <a:pt x="8302327" y="38369"/>
                </a:lnTo>
                <a:lnTo>
                  <a:pt x="8288878" y="18399"/>
                </a:lnTo>
                <a:lnTo>
                  <a:pt x="8268911" y="4936"/>
                </a:lnTo>
                <a:lnTo>
                  <a:pt x="8244429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065496" y="5979962"/>
            <a:ext cx="16256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1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1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951538" y="5571597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841416" y="5571595"/>
            <a:ext cx="3534410" cy="772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8435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 dirty="0">
              <a:latin typeface="Courier New"/>
              <a:cs typeface="Courier New"/>
            </a:endParaRPr>
          </a:p>
          <a:p>
            <a:pPr marL="12700">
              <a:spcBef>
                <a:spcPts val="455"/>
              </a:spcBef>
            </a:pPr>
            <a:r>
              <a:rPr sz="2300" spc="20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20" dirty="0">
                <a:solidFill>
                  <a:srgbClr val="F9F9F5"/>
                </a:solidFill>
                <a:latin typeface="Courier New"/>
                <a:cs typeface="Courier New"/>
              </a:rPr>
              <a:t>[];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313889" y="4189440"/>
            <a:ext cx="14331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97336" y="4189440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128914" y="4189440"/>
            <a:ext cx="178498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'./mocks'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040426" y="6754808"/>
            <a:ext cx="21367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ngOnInit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r>
              <a:rPr sz="2300" spc="-5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92302" y="7142231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this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855453" y="7142231"/>
            <a:ext cx="19608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92200" y="7529653"/>
            <a:ext cx="553720" cy="803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0325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700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76272" y="2128903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42753" y="2012146"/>
            <a:ext cx="7717155" cy="155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spc="-125" dirty="0">
                <a:solidFill>
                  <a:schemeClr val="bg1"/>
                </a:solidFill>
                <a:latin typeface="Lucida Sans"/>
                <a:cs typeface="Lucida Sans"/>
              </a:rPr>
              <a:t>데이터가 필요한 모든 파일에 </a:t>
            </a:r>
            <a:r>
              <a:rPr lang="en-US" altLang="ko-KR" sz="2950" spc="-125" dirty="0" smtClean="0">
                <a:solidFill>
                  <a:schemeClr val="bg1"/>
                </a:solidFill>
                <a:latin typeface="Lucida Sans"/>
                <a:cs typeface="Lucida Sans"/>
              </a:rPr>
              <a:t>mock</a:t>
            </a:r>
            <a:r>
              <a:rPr lang="ko-KR" altLang="en-US" sz="2950" spc="-125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125" dirty="0">
                <a:solidFill>
                  <a:schemeClr val="bg1"/>
                </a:solidFill>
                <a:latin typeface="Lucida Sans"/>
                <a:cs typeface="Lucida Sans"/>
              </a:rPr>
              <a:t>데이터를 </a:t>
            </a:r>
            <a:r>
              <a:rPr lang="en-US" altLang="ko-KR" sz="2950" spc="-125" dirty="0" smtClean="0">
                <a:solidFill>
                  <a:schemeClr val="bg1"/>
                </a:solidFill>
                <a:latin typeface="Lucida Sans"/>
                <a:cs typeface="Lucida Sans"/>
              </a:rPr>
              <a:t>import</a:t>
            </a:r>
            <a:r>
              <a:rPr lang="ko-KR" altLang="en-US" sz="2950" spc="-125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125" dirty="0">
                <a:solidFill>
                  <a:schemeClr val="bg1"/>
                </a:solidFill>
                <a:latin typeface="Lucida Sans"/>
                <a:cs typeface="Lucida Sans"/>
              </a:rPr>
              <a:t>해야된다</a:t>
            </a:r>
            <a:r>
              <a:rPr lang="en-US" altLang="ko-KR" sz="2950" spc="-12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r>
              <a:rPr lang="ko-KR" altLang="en-US" sz="2950" spc="-125" dirty="0">
                <a:solidFill>
                  <a:schemeClr val="bg1"/>
                </a:solidFill>
                <a:latin typeface="Lucida Sans"/>
                <a:cs typeface="Lucida Sans"/>
              </a:rPr>
              <a:t> 데이터가 변경되면 데이터를 사용하는 모든 파일을  한꺼번에 변경해야 한다</a:t>
            </a:r>
            <a:r>
              <a:rPr lang="en-US" altLang="ko-KR" sz="2950" spc="-12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76272" y="4537207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42753" y="4420449"/>
            <a:ext cx="7237698" cy="1035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spc="-160" dirty="0">
                <a:solidFill>
                  <a:schemeClr val="bg1"/>
                </a:solidFill>
                <a:latin typeface="Lucida Sans"/>
                <a:cs typeface="Lucida Sans"/>
              </a:rPr>
              <a:t>실제 데이터와 </a:t>
            </a:r>
            <a:r>
              <a:rPr lang="en-US" altLang="ko-KR" sz="2950" spc="-160" dirty="0" smtClean="0">
                <a:solidFill>
                  <a:schemeClr val="bg1"/>
                </a:solidFill>
                <a:latin typeface="Lucida Sans"/>
                <a:cs typeface="Lucida Sans"/>
              </a:rPr>
              <a:t>mock</a:t>
            </a:r>
            <a:r>
              <a:rPr lang="ko-KR" altLang="en-US" sz="2950" spc="-160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160" dirty="0">
                <a:solidFill>
                  <a:schemeClr val="bg1"/>
                </a:solidFill>
                <a:latin typeface="Lucida Sans"/>
                <a:cs typeface="Lucida Sans"/>
              </a:rPr>
              <a:t>데이터를 스위칭 하기가 어렵다</a:t>
            </a:r>
            <a:r>
              <a:rPr lang="en-US" altLang="ko-KR" sz="2950" spc="-16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76272" y="5919364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442754" y="5802607"/>
            <a:ext cx="7237698" cy="1035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spc="-110" dirty="0">
                <a:solidFill>
                  <a:schemeClr val="bg1"/>
                </a:solidFill>
                <a:latin typeface="Lucida Sans"/>
                <a:cs typeface="Lucida Sans"/>
              </a:rPr>
              <a:t>데이터를 </a:t>
            </a:r>
            <a:r>
              <a:rPr lang="ko-KR" altLang="en-US" sz="2950" spc="-110" dirty="0" smtClean="0">
                <a:solidFill>
                  <a:schemeClr val="bg1"/>
                </a:solidFill>
                <a:latin typeface="Lucida Sans"/>
                <a:cs typeface="Lucida Sans"/>
              </a:rPr>
              <a:t>직접 호출하여</a:t>
            </a:r>
            <a:r>
              <a:rPr lang="en-US" altLang="ko-KR" sz="2950" spc="-110" dirty="0" smtClean="0">
                <a:solidFill>
                  <a:schemeClr val="bg1"/>
                </a:solidFill>
                <a:latin typeface="Lucida Sans"/>
                <a:cs typeface="Lucida Sans"/>
              </a:rPr>
              <a:t>, </a:t>
            </a:r>
            <a:r>
              <a:rPr lang="ko-KR" altLang="en-US" sz="2950" spc="-110" dirty="0" smtClean="0">
                <a:solidFill>
                  <a:schemeClr val="bg1"/>
                </a:solidFill>
                <a:latin typeface="Lucida Sans"/>
                <a:cs typeface="Lucida Sans"/>
              </a:rPr>
              <a:t>공급 해주는 </a:t>
            </a:r>
            <a:r>
              <a:rPr lang="ko-KR" altLang="en-US" sz="2950" spc="-110" dirty="0">
                <a:solidFill>
                  <a:schemeClr val="bg1"/>
                </a:solidFill>
                <a:latin typeface="Lucida Sans"/>
                <a:cs typeface="Lucida Sans"/>
              </a:rPr>
              <a:t>서비스 객체가 필요하다</a:t>
            </a:r>
            <a:r>
              <a:rPr lang="en-US" altLang="ko-KR" sz="2950" spc="-11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052338" y="3404124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283913" y="3404124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'@angular/core'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709486" y="3362059"/>
            <a:ext cx="1102360" cy="25730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12000"/>
              </a:lnSpc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 import  import</a:t>
            </a:r>
            <a:endParaRPr sz="2300">
              <a:latin typeface="Courier New"/>
              <a:cs typeface="Courier New"/>
            </a:endParaRPr>
          </a:p>
          <a:p>
            <a:pPr marL="12700" algn="just">
              <a:spcBef>
                <a:spcPts val="1855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 marL="22860" algn="just">
              <a:spcBef>
                <a:spcPts val="455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22860" algn="just">
              <a:spcBef>
                <a:spcPts val="290"/>
              </a:spcBef>
            </a:pPr>
            <a:r>
              <a:rPr sz="2300" dirty="0">
                <a:solidFill>
                  <a:srgbClr val="75E0F2"/>
                </a:solidFill>
                <a:latin typeface="Courier New"/>
                <a:cs typeface="Courier New"/>
              </a:rPr>
              <a:t>export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941059" y="3404122"/>
            <a:ext cx="1960880" cy="114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Component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 marL="33020">
              <a:spcBef>
                <a:spcPts val="37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4052339" y="3791547"/>
            <a:ext cx="72961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4932038" y="3791547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'./car-part'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0604777" y="2316367"/>
            <a:ext cx="444500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car-parts.component.ts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478946" y="2316367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465" dirty="0"/>
              <a:t>Service</a:t>
            </a:r>
            <a:r>
              <a:rPr lang="ko-KR" altLang="en-US" spc="-465" dirty="0"/>
              <a:t> 객체</a:t>
            </a:r>
            <a:endParaRPr spc="-465" dirty="0"/>
          </a:p>
        </p:txBody>
      </p:sp>
      <p:sp>
        <p:nvSpPr>
          <p:cNvPr id="3" name="object 3"/>
          <p:cNvSpPr/>
          <p:nvPr/>
        </p:nvSpPr>
        <p:spPr>
          <a:xfrm>
            <a:off x="1382156" y="2707676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13569" y="4979858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34511" y="7252041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99012" y="3517044"/>
            <a:ext cx="459169" cy="15433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551369" y="5784661"/>
            <a:ext cx="459169" cy="1543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21811" y="1082675"/>
            <a:ext cx="17179925" cy="79734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lang="en-US" sz="2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lang="en-US" sz="29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839469">
              <a:spcBef>
                <a:spcPts val="5"/>
              </a:spcBef>
            </a:pPr>
            <a:r>
              <a:rPr sz="2450" b="1" spc="-105" dirty="0">
                <a:solidFill>
                  <a:schemeClr val="bg1"/>
                </a:solidFill>
                <a:latin typeface="Arial Black"/>
                <a:cs typeface="Arial Black"/>
              </a:rPr>
              <a:t>car-parts.component.ts</a:t>
            </a:r>
            <a:endParaRPr sz="24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5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718945"/>
            <a:r>
              <a:rPr lang="ko-KR" altLang="en-US" sz="3100" b="1" i="1" spc="-24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데이터 요청을 서비스 객체에 함</a:t>
            </a:r>
            <a:endParaRPr lang="en-US" altLang="ko-KR" sz="3100" b="1" i="1" spc="-245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  <a:p>
            <a:pPr marL="1718945"/>
            <a:endParaRPr sz="3100" dirty="0">
              <a:latin typeface="Times New Roman"/>
              <a:cs typeface="Times New Roman"/>
            </a:endParaRPr>
          </a:p>
          <a:p>
            <a:pPr marL="839469">
              <a:spcBef>
                <a:spcPts val="2435"/>
              </a:spcBef>
            </a:pPr>
            <a:r>
              <a:rPr sz="2450" b="1" spc="-130" dirty="0">
                <a:solidFill>
                  <a:schemeClr val="bg1"/>
                </a:solidFill>
                <a:latin typeface="Arial Black"/>
                <a:cs typeface="Arial Black"/>
              </a:rPr>
              <a:t>racing-data.service.ts</a:t>
            </a:r>
            <a:endParaRPr sz="24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771650"/>
            <a:r>
              <a:rPr lang="ko-KR" altLang="en-US" sz="3100" b="1" i="1" spc="-114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실제 데이터를 가져옴</a:t>
            </a:r>
            <a:endParaRPr lang="en-US" altLang="ko-KR" sz="3100" b="1" i="1" spc="-114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  <a:p>
            <a:pPr marL="1771650"/>
            <a:endParaRPr sz="3100" dirty="0">
              <a:latin typeface="Times New Roman"/>
              <a:cs typeface="Times New Roman"/>
            </a:endParaRPr>
          </a:p>
          <a:p>
            <a:pPr marL="839469">
              <a:spcBef>
                <a:spcPts val="2435"/>
              </a:spcBef>
            </a:pPr>
            <a:r>
              <a:rPr sz="2450" b="1" spc="-160" dirty="0">
                <a:solidFill>
                  <a:schemeClr val="bg1"/>
                </a:solidFill>
                <a:latin typeface="Arial Black"/>
                <a:cs typeface="Arial Black"/>
              </a:rPr>
              <a:t>mocks.ts</a:t>
            </a:r>
            <a:endParaRPr sz="24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 marL="137795" marR="5064125">
              <a:lnSpc>
                <a:spcPct val="114100"/>
              </a:lnSpc>
              <a:spcBef>
                <a:spcPts val="2039"/>
              </a:spcBef>
            </a:pPr>
            <a:r>
              <a:rPr lang="ko-KR" altLang="en-US" sz="2950" spc="-85" dirty="0">
                <a:solidFill>
                  <a:schemeClr val="bg1"/>
                </a:solidFill>
                <a:latin typeface="Lucida Sans"/>
                <a:cs typeface="Lucida Sans"/>
              </a:rPr>
              <a:t>먼저</a:t>
            </a:r>
            <a:r>
              <a:rPr lang="en-US" altLang="ko-KR" sz="2950" spc="-85" dirty="0">
                <a:solidFill>
                  <a:schemeClr val="bg1"/>
                </a:solidFill>
                <a:latin typeface="Lucida Sans"/>
                <a:cs typeface="Lucida Sans"/>
              </a:rPr>
              <a:t>,</a:t>
            </a:r>
            <a:r>
              <a:rPr lang="ko-KR" altLang="en-US" sz="2950" spc="-85" dirty="0">
                <a:solidFill>
                  <a:schemeClr val="bg1"/>
                </a:solidFill>
                <a:latin typeface="Lucida Sans"/>
                <a:cs typeface="Lucida Sans"/>
              </a:rPr>
              <a:t> 간단한 서비스를 만들고 </a:t>
            </a:r>
            <a:r>
              <a:rPr lang="en-US" altLang="ko-KR" sz="2950" spc="-85" dirty="0" smtClean="0">
                <a:solidFill>
                  <a:schemeClr val="bg1"/>
                </a:solidFill>
                <a:latin typeface="Lucida Sans"/>
                <a:cs typeface="Lucida Sans"/>
              </a:rPr>
              <a:t>dependency </a:t>
            </a:r>
            <a:r>
              <a:rPr lang="en-US" altLang="ko-KR" sz="2950" spc="-85" dirty="0">
                <a:solidFill>
                  <a:schemeClr val="bg1"/>
                </a:solidFill>
                <a:latin typeface="Lucida Sans"/>
                <a:cs typeface="Lucida Sans"/>
              </a:rPr>
              <a:t>injection </a:t>
            </a:r>
            <a:r>
              <a:rPr lang="ko-KR" altLang="en-US" sz="2950" spc="-85" dirty="0">
                <a:solidFill>
                  <a:schemeClr val="bg1"/>
                </a:solidFill>
                <a:latin typeface="Lucida Sans"/>
                <a:cs typeface="Lucida Sans"/>
              </a:rPr>
              <a:t>기능을 추가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TypeScript</a:t>
            </a:r>
            <a:endParaRPr lang="ko-KR" altLang="en-US" dirty="0"/>
          </a:p>
        </p:txBody>
      </p:sp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http://www.typescriptlang.org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650" y="6111875"/>
            <a:ext cx="2558150" cy="13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9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25345" y="2217409"/>
            <a:ext cx="7303134" cy="1205230"/>
          </a:xfrm>
          <a:custGeom>
            <a:avLst/>
            <a:gdLst/>
            <a:ahLst/>
            <a:cxnLst/>
            <a:rect l="l" t="t" r="r" b="b"/>
            <a:pathLst>
              <a:path w="7303134" h="1205229">
                <a:moveTo>
                  <a:pt x="7239857" y="0"/>
                </a:moveTo>
                <a:lnTo>
                  <a:pt x="62825" y="0"/>
                </a:lnTo>
                <a:lnTo>
                  <a:pt x="38370" y="4936"/>
                </a:lnTo>
                <a:lnTo>
                  <a:pt x="18401" y="18399"/>
                </a:lnTo>
                <a:lnTo>
                  <a:pt x="4937" y="38369"/>
                </a:lnTo>
                <a:lnTo>
                  <a:pt x="0" y="62825"/>
                </a:lnTo>
                <a:lnTo>
                  <a:pt x="0" y="1142028"/>
                </a:lnTo>
                <a:lnTo>
                  <a:pt x="4937" y="1166479"/>
                </a:lnTo>
                <a:lnTo>
                  <a:pt x="18401" y="1186449"/>
                </a:lnTo>
                <a:lnTo>
                  <a:pt x="38370" y="1199915"/>
                </a:lnTo>
                <a:lnTo>
                  <a:pt x="62825" y="1204853"/>
                </a:lnTo>
                <a:lnTo>
                  <a:pt x="7239857" y="1204853"/>
                </a:lnTo>
                <a:lnTo>
                  <a:pt x="7264312" y="1199915"/>
                </a:lnTo>
                <a:lnTo>
                  <a:pt x="7284282" y="1186449"/>
                </a:lnTo>
                <a:lnTo>
                  <a:pt x="7297745" y="1166479"/>
                </a:lnTo>
                <a:lnTo>
                  <a:pt x="7302682" y="1142028"/>
                </a:lnTo>
                <a:lnTo>
                  <a:pt x="7302682" y="62825"/>
                </a:lnTo>
                <a:lnTo>
                  <a:pt x="7297745" y="38369"/>
                </a:lnTo>
                <a:lnTo>
                  <a:pt x="7284282" y="18399"/>
                </a:lnTo>
                <a:lnTo>
                  <a:pt x="7264312" y="4936"/>
                </a:lnTo>
                <a:lnTo>
                  <a:pt x="7239857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25345" y="3235974"/>
            <a:ext cx="7303134" cy="3531235"/>
          </a:xfrm>
          <a:custGeom>
            <a:avLst/>
            <a:gdLst/>
            <a:ahLst/>
            <a:cxnLst/>
            <a:rect l="l" t="t" r="r" b="b"/>
            <a:pathLst>
              <a:path w="7303134" h="3531234">
                <a:moveTo>
                  <a:pt x="7239857" y="0"/>
                </a:moveTo>
                <a:lnTo>
                  <a:pt x="62825" y="0"/>
                </a:lnTo>
                <a:lnTo>
                  <a:pt x="38370" y="4936"/>
                </a:lnTo>
                <a:lnTo>
                  <a:pt x="18401" y="18399"/>
                </a:lnTo>
                <a:lnTo>
                  <a:pt x="4937" y="38369"/>
                </a:lnTo>
                <a:lnTo>
                  <a:pt x="0" y="62825"/>
                </a:lnTo>
                <a:lnTo>
                  <a:pt x="0" y="3467810"/>
                </a:lnTo>
                <a:lnTo>
                  <a:pt x="4937" y="3492266"/>
                </a:lnTo>
                <a:lnTo>
                  <a:pt x="18401" y="3512235"/>
                </a:lnTo>
                <a:lnTo>
                  <a:pt x="38370" y="3525699"/>
                </a:lnTo>
                <a:lnTo>
                  <a:pt x="62825" y="3530635"/>
                </a:lnTo>
                <a:lnTo>
                  <a:pt x="7239857" y="3530635"/>
                </a:lnTo>
                <a:lnTo>
                  <a:pt x="7264312" y="3525699"/>
                </a:lnTo>
                <a:lnTo>
                  <a:pt x="7284282" y="3512235"/>
                </a:lnTo>
                <a:lnTo>
                  <a:pt x="7297745" y="3492266"/>
                </a:lnTo>
                <a:lnTo>
                  <a:pt x="7302682" y="3467810"/>
                </a:lnTo>
                <a:lnTo>
                  <a:pt x="7302682" y="62825"/>
                </a:lnTo>
                <a:lnTo>
                  <a:pt x="7297745" y="38369"/>
                </a:lnTo>
                <a:lnTo>
                  <a:pt x="7284282" y="18399"/>
                </a:lnTo>
                <a:lnTo>
                  <a:pt x="7264312" y="4936"/>
                </a:lnTo>
                <a:lnTo>
                  <a:pt x="7239857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30056" y="2515314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95107" y="585400"/>
            <a:ext cx="9206865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465" dirty="0"/>
              <a:t>Service</a:t>
            </a:r>
            <a:r>
              <a:rPr lang="ko-KR" altLang="en-US" spc="-165" dirty="0" smtClean="0"/>
              <a:t> </a:t>
            </a:r>
            <a:r>
              <a:rPr lang="ko-KR" altLang="en-US" spc="-165" dirty="0"/>
              <a:t>객체</a:t>
            </a:r>
            <a:endParaRPr spc="-440" dirty="0"/>
          </a:p>
        </p:txBody>
      </p:sp>
      <p:sp>
        <p:nvSpPr>
          <p:cNvPr id="8" name="object 8"/>
          <p:cNvSpPr txBox="1"/>
          <p:nvPr/>
        </p:nvSpPr>
        <p:spPr>
          <a:xfrm>
            <a:off x="982034" y="2557872"/>
            <a:ext cx="3691016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30" dirty="0">
                <a:solidFill>
                  <a:srgbClr val="FFFFFF"/>
                </a:solidFill>
                <a:latin typeface="Arial Black"/>
                <a:cs typeface="Arial Black"/>
              </a:rPr>
              <a:t>racing-data.service.ts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05219" y="2196467"/>
            <a:ext cx="11044555" cy="1205230"/>
          </a:xfrm>
          <a:custGeom>
            <a:avLst/>
            <a:gdLst/>
            <a:ahLst/>
            <a:cxnLst/>
            <a:rect l="l" t="t" r="r" b="b"/>
            <a:pathLst>
              <a:path w="11044555" h="1205229">
                <a:moveTo>
                  <a:pt x="10981519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1142028"/>
                </a:lnTo>
                <a:lnTo>
                  <a:pt x="4936" y="1166479"/>
                </a:lnTo>
                <a:lnTo>
                  <a:pt x="18399" y="1186449"/>
                </a:lnTo>
                <a:lnTo>
                  <a:pt x="38369" y="1199915"/>
                </a:lnTo>
                <a:lnTo>
                  <a:pt x="62825" y="1204853"/>
                </a:lnTo>
                <a:lnTo>
                  <a:pt x="10981519" y="1204853"/>
                </a:lnTo>
                <a:lnTo>
                  <a:pt x="11005957" y="1199915"/>
                </a:lnTo>
                <a:lnTo>
                  <a:pt x="11025928" y="1186449"/>
                </a:lnTo>
                <a:lnTo>
                  <a:pt x="11039401" y="1166479"/>
                </a:lnTo>
                <a:lnTo>
                  <a:pt x="11044344" y="1142028"/>
                </a:lnTo>
                <a:lnTo>
                  <a:pt x="11044344" y="62825"/>
                </a:lnTo>
                <a:lnTo>
                  <a:pt x="11039401" y="38369"/>
                </a:lnTo>
                <a:lnTo>
                  <a:pt x="11025928" y="18399"/>
                </a:lnTo>
                <a:lnTo>
                  <a:pt x="11005957" y="4936"/>
                </a:lnTo>
                <a:lnTo>
                  <a:pt x="10981519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05219" y="3215035"/>
            <a:ext cx="11044555" cy="4530725"/>
          </a:xfrm>
          <a:custGeom>
            <a:avLst/>
            <a:gdLst/>
            <a:ahLst/>
            <a:cxnLst/>
            <a:rect l="l" t="t" r="r" b="b"/>
            <a:pathLst>
              <a:path w="11044555" h="4530725">
                <a:moveTo>
                  <a:pt x="10981519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4467329"/>
                </a:lnTo>
                <a:lnTo>
                  <a:pt x="4936" y="4491785"/>
                </a:lnTo>
                <a:lnTo>
                  <a:pt x="18399" y="4511755"/>
                </a:lnTo>
                <a:lnTo>
                  <a:pt x="38369" y="4525218"/>
                </a:lnTo>
                <a:lnTo>
                  <a:pt x="62825" y="4530155"/>
                </a:lnTo>
                <a:lnTo>
                  <a:pt x="10981519" y="4530155"/>
                </a:lnTo>
                <a:lnTo>
                  <a:pt x="11005957" y="4525218"/>
                </a:lnTo>
                <a:lnTo>
                  <a:pt x="11025928" y="4511755"/>
                </a:lnTo>
                <a:lnTo>
                  <a:pt x="11039401" y="4491785"/>
                </a:lnTo>
                <a:lnTo>
                  <a:pt x="11044344" y="4467329"/>
                </a:lnTo>
                <a:lnTo>
                  <a:pt x="11044344" y="62825"/>
                </a:lnTo>
                <a:lnTo>
                  <a:pt x="11039401" y="38369"/>
                </a:lnTo>
                <a:lnTo>
                  <a:pt x="11025928" y="18399"/>
                </a:lnTo>
                <a:lnTo>
                  <a:pt x="11005957" y="4936"/>
                </a:lnTo>
                <a:lnTo>
                  <a:pt x="10981519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201437" y="2494372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8466204" y="3482384"/>
            <a:ext cx="11122383" cy="5788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466204" y="5843038"/>
            <a:ext cx="11122383" cy="850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508086" y="5853520"/>
            <a:ext cx="11038840" cy="766445"/>
          </a:xfrm>
          <a:custGeom>
            <a:avLst/>
            <a:gdLst/>
            <a:ahLst/>
            <a:cxnLst/>
            <a:rect l="l" t="t" r="r" b="b"/>
            <a:pathLst>
              <a:path w="11038840" h="766445">
                <a:moveTo>
                  <a:pt x="0" y="0"/>
                </a:moveTo>
                <a:lnTo>
                  <a:pt x="11038543" y="0"/>
                </a:lnTo>
                <a:lnTo>
                  <a:pt x="11038543" y="766248"/>
                </a:lnTo>
                <a:lnTo>
                  <a:pt x="0" y="766248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877083" y="2536933"/>
            <a:ext cx="3918169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36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2450" b="1" spc="-55" dirty="0">
                <a:solidFill>
                  <a:srgbClr val="FFFFFF"/>
                </a:solidFill>
                <a:latin typeface="Arial Black"/>
                <a:cs typeface="Arial Black"/>
              </a:rPr>
              <a:t>ar</a:t>
            </a:r>
            <a:r>
              <a:rPr sz="2450" b="1" spc="-20" dirty="0">
                <a:solidFill>
                  <a:srgbClr val="FFFFFF"/>
                </a:solidFill>
                <a:latin typeface="Arial Black"/>
                <a:cs typeface="Arial Black"/>
              </a:rPr>
              <a:t>-</a:t>
            </a:r>
            <a:r>
              <a:rPr sz="2450" b="1" spc="-70" dirty="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sz="2450" b="1" spc="-55" dirty="0">
                <a:solidFill>
                  <a:srgbClr val="FFFFFF"/>
                </a:solidFill>
                <a:latin typeface="Arial Black"/>
                <a:cs typeface="Arial Black"/>
              </a:rPr>
              <a:t>ar</a:t>
            </a:r>
            <a:r>
              <a:rPr sz="2450" b="1" spc="-15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2450" b="1" spc="-275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sz="2450" b="1" spc="-105" dirty="0">
                <a:solidFill>
                  <a:srgbClr val="FFFFFF"/>
                </a:solidFill>
                <a:latin typeface="Arial Black"/>
                <a:cs typeface="Arial Black"/>
              </a:rPr>
              <a:t>.component.ts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28626" y="3603069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60199" y="3603069"/>
            <a:ext cx="301688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CARPARTS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8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27112" y="3603071"/>
            <a:ext cx="178498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'./mocks'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28626" y="4377914"/>
            <a:ext cx="21367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</a:t>
            </a:r>
            <a:r>
              <a:rPr sz="2300" spc="-9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15836" y="4377916"/>
            <a:ext cx="33686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RacingDataService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80505" y="4754866"/>
            <a:ext cx="26650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getCarParts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r>
              <a:rPr sz="2300" spc="-4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32384" y="5142289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return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063960" y="5142291"/>
            <a:ext cx="16090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80506" y="5529712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28626" y="5917134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508086" y="3492848"/>
            <a:ext cx="11038840" cy="391133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36830" rIns="0" bIns="0" rtlCol="0">
            <a:spAutoFit/>
          </a:bodyPr>
          <a:lstStyle/>
          <a:p>
            <a:pPr marL="402590">
              <a:spcBef>
                <a:spcPts val="29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RacingDataService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'./racing-data.service'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898023" y="3917197"/>
            <a:ext cx="55372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body" idx="1"/>
          </p:nvPr>
        </p:nvSpPr>
        <p:spPr>
          <a:xfrm>
            <a:off x="8909050" y="4283077"/>
            <a:ext cx="17134826" cy="28341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0165" marR="3523615" indent="0">
              <a:spcBef>
                <a:spcPts val="290"/>
              </a:spcBef>
              <a:buNone/>
            </a:pPr>
            <a:r>
              <a:rPr sz="2300" b="1" spc="5" dirty="0">
                <a:solidFill>
                  <a:srgbClr val="75E0F2"/>
                </a:solidFill>
                <a:latin typeface="Courier New"/>
              </a:rPr>
              <a:t>export class</a:t>
            </a:r>
            <a:r>
              <a:rPr sz="2300" spc="5" dirty="0">
                <a:solidFill>
                  <a:srgbClr val="75E0F2"/>
                </a:solidFill>
                <a:latin typeface="Courier New"/>
              </a:rPr>
              <a:t> </a:t>
            </a:r>
            <a:r>
              <a:rPr sz="2300" b="1" spc="5" dirty="0">
                <a:solidFill>
                  <a:srgbClr val="B3E43B"/>
                </a:solidFill>
                <a:latin typeface="Courier New"/>
              </a:rPr>
              <a:t>CarPartsComponent</a:t>
            </a:r>
            <a:r>
              <a:rPr sz="2300" spc="5" dirty="0">
                <a:solidFill>
                  <a:srgbClr val="75E0F2"/>
                </a:solidFill>
                <a:latin typeface="Courier New"/>
              </a:rPr>
              <a:t> {</a:t>
            </a:r>
            <a:endParaRPr lang="en-US" sz="2300" spc="5" dirty="0">
              <a:solidFill>
                <a:srgbClr val="75E0F2"/>
              </a:solidFill>
              <a:latin typeface="Courier New"/>
            </a:endParaRPr>
          </a:p>
          <a:p>
            <a:pPr marL="12700" marR="3523615" indent="0">
              <a:spcBef>
                <a:spcPts val="455"/>
              </a:spcBef>
              <a:buNone/>
            </a:pPr>
            <a:r>
              <a:rPr sz="2300" spc="5" dirty="0">
                <a:solidFill>
                  <a:srgbClr val="75E0F2"/>
                </a:solidFill>
                <a:latin typeface="Courier New"/>
              </a:rPr>
              <a:t>  </a:t>
            </a:r>
            <a:r>
              <a:rPr sz="2300" b="1" spc="15" dirty="0">
                <a:solidFill>
                  <a:srgbClr val="B3E43B"/>
                </a:solidFill>
                <a:latin typeface="Courier New"/>
              </a:rPr>
              <a:t>carParts</a:t>
            </a:r>
            <a:r>
              <a:rPr sz="2300" b="1" spc="15" dirty="0">
                <a:solidFill>
                  <a:srgbClr val="FD4485"/>
                </a:solidFill>
                <a:latin typeface="Courier New"/>
              </a:rPr>
              <a:t>:</a:t>
            </a:r>
            <a:r>
              <a:rPr sz="2300" b="1" spc="5" dirty="0">
                <a:solidFill>
                  <a:srgbClr val="75E0F2"/>
                </a:solidFill>
                <a:latin typeface="Courier New"/>
              </a:rPr>
              <a:t> </a:t>
            </a:r>
            <a:r>
              <a:rPr sz="2300" b="1" spc="15" dirty="0">
                <a:solidFill>
                  <a:srgbClr val="B3E43B"/>
                </a:solidFill>
                <a:latin typeface="Courier New"/>
              </a:rPr>
              <a:t>CarPart</a:t>
            </a:r>
            <a:r>
              <a:rPr sz="2300" b="1" spc="20" dirty="0" smtClean="0">
                <a:solidFill>
                  <a:srgbClr val="F9F9F5"/>
                </a:solidFill>
                <a:latin typeface="Courier New"/>
              </a:rPr>
              <a:t>[];</a:t>
            </a:r>
            <a:endParaRPr sz="2300" spc="5" dirty="0">
              <a:solidFill>
                <a:srgbClr val="75E0F2"/>
              </a:solidFill>
              <a:latin typeface="Courier New"/>
            </a:endParaRPr>
          </a:p>
          <a:p>
            <a:pPr marL="59690" indent="0">
              <a:spcBef>
                <a:spcPts val="290"/>
              </a:spcBef>
              <a:buNone/>
            </a:pPr>
            <a:r>
              <a:rPr lang="ko-KR" altLang="en-US" sz="2300" spc="5" dirty="0">
                <a:solidFill>
                  <a:srgbClr val="75E0F2"/>
                </a:solidFill>
                <a:latin typeface="Courier New"/>
              </a:rPr>
              <a:t>  </a:t>
            </a:r>
            <a:r>
              <a:rPr lang="en-US" altLang="ko-KR" sz="2300" b="1" dirty="0" err="1">
                <a:solidFill>
                  <a:srgbClr val="B3E43B"/>
                </a:solidFill>
                <a:latin typeface="Courier New"/>
              </a:rPr>
              <a:t>ngOnInit</a:t>
            </a:r>
            <a:r>
              <a:rPr sz="2300" b="1" dirty="0">
                <a:solidFill>
                  <a:srgbClr val="F9F9F5"/>
                </a:solidFill>
                <a:latin typeface="Courier New"/>
              </a:rPr>
              <a:t>() {</a:t>
            </a:r>
          </a:p>
          <a:p>
            <a:pPr marL="400050" marR="5080" indent="0">
              <a:spcBef>
                <a:spcPts val="290"/>
              </a:spcBef>
              <a:buNone/>
            </a:pPr>
            <a:r>
              <a:rPr lang="ko-KR" altLang="en-US" sz="2300" spc="5" dirty="0">
                <a:solidFill>
                  <a:srgbClr val="75E0F2"/>
                </a:solidFill>
                <a:latin typeface="Courier New"/>
              </a:rPr>
              <a:t>  </a:t>
            </a:r>
            <a:r>
              <a:rPr sz="2300" b="1" spc="5" dirty="0">
                <a:solidFill>
                  <a:srgbClr val="75E0F2"/>
                </a:solidFill>
                <a:latin typeface="Courier New"/>
              </a:rPr>
              <a:t>let</a:t>
            </a:r>
            <a:r>
              <a:rPr sz="2300" spc="5" dirty="0">
                <a:solidFill>
                  <a:srgbClr val="75E0F2"/>
                </a:solidFill>
                <a:latin typeface="Courier New"/>
              </a:rPr>
              <a:t> </a:t>
            </a:r>
            <a:r>
              <a:rPr sz="2300" b="1" spc="15" dirty="0">
                <a:solidFill>
                  <a:srgbClr val="B3E43B"/>
                </a:solidFill>
                <a:latin typeface="Courier New"/>
              </a:rPr>
              <a:t>racingDataService</a:t>
            </a:r>
            <a:r>
              <a:rPr sz="2300" spc="5" dirty="0">
                <a:solidFill>
                  <a:srgbClr val="75E0F2"/>
                </a:solidFill>
                <a:latin typeface="Courier New"/>
              </a:rPr>
              <a:t> </a:t>
            </a:r>
            <a:r>
              <a:rPr sz="2300" b="1" spc="5" dirty="0">
                <a:solidFill>
                  <a:srgbClr val="FD4485"/>
                </a:solidFill>
                <a:latin typeface="Courier New"/>
              </a:rPr>
              <a:t>=</a:t>
            </a:r>
            <a:r>
              <a:rPr sz="2300" spc="5" dirty="0">
                <a:solidFill>
                  <a:srgbClr val="75E0F2"/>
                </a:solidFill>
                <a:latin typeface="Courier New"/>
              </a:rPr>
              <a:t> </a:t>
            </a:r>
            <a:r>
              <a:rPr sz="2300" b="1" spc="5" dirty="0">
                <a:solidFill>
                  <a:srgbClr val="75E0F2"/>
                </a:solidFill>
                <a:latin typeface="Courier New"/>
              </a:rPr>
              <a:t>new</a:t>
            </a:r>
            <a:r>
              <a:rPr sz="2300" spc="5" dirty="0">
                <a:solidFill>
                  <a:srgbClr val="75E0F2"/>
                </a:solidFill>
                <a:latin typeface="Courier New"/>
              </a:rPr>
              <a:t> </a:t>
            </a:r>
            <a:r>
              <a:rPr sz="2300" b="1" spc="15" dirty="0">
                <a:solidFill>
                  <a:srgbClr val="B3E43B"/>
                </a:solidFill>
                <a:latin typeface="Courier New"/>
              </a:rPr>
              <a:t>RacingDataService</a:t>
            </a:r>
            <a:r>
              <a:rPr sz="2300" b="1" spc="5" dirty="0">
                <a:solidFill>
                  <a:schemeClr val="tx1"/>
                </a:solidFill>
                <a:latin typeface="Courier New"/>
              </a:rPr>
              <a:t>();</a:t>
            </a:r>
            <a:endParaRPr lang="en-US" sz="2300" b="1" spc="5" dirty="0">
              <a:solidFill>
                <a:schemeClr val="tx1"/>
              </a:solidFill>
              <a:latin typeface="Courier New"/>
            </a:endParaRPr>
          </a:p>
          <a:p>
            <a:pPr marL="400050" marR="5080" indent="0">
              <a:spcBef>
                <a:spcPts val="290"/>
              </a:spcBef>
              <a:buNone/>
            </a:pPr>
            <a:r>
              <a:rPr lang="ko-KR" altLang="en-US" sz="2300" spc="5" dirty="0">
                <a:solidFill>
                  <a:srgbClr val="75E0F2"/>
                </a:solidFill>
                <a:latin typeface="Courier New"/>
              </a:rPr>
              <a:t>  </a:t>
            </a:r>
            <a:r>
              <a:rPr sz="2300" b="1" spc="5" dirty="0">
                <a:solidFill>
                  <a:srgbClr val="75E0F2"/>
                </a:solidFill>
                <a:latin typeface="Courier New"/>
              </a:rPr>
              <a:t>this.</a:t>
            </a:r>
            <a:r>
              <a:rPr sz="2300" b="1" spc="15" dirty="0">
                <a:solidFill>
                  <a:srgbClr val="B3E43B"/>
                </a:solidFill>
                <a:latin typeface="Courier New"/>
              </a:rPr>
              <a:t>carParts</a:t>
            </a:r>
            <a:r>
              <a:rPr sz="2300" spc="5" dirty="0">
                <a:solidFill>
                  <a:srgbClr val="75E0F2"/>
                </a:solidFill>
                <a:latin typeface="Courier New"/>
              </a:rPr>
              <a:t> </a:t>
            </a:r>
            <a:r>
              <a:rPr sz="2300" b="1" spc="5" dirty="0">
                <a:solidFill>
                  <a:srgbClr val="FD4485"/>
                </a:solidFill>
                <a:latin typeface="Courier New"/>
              </a:rPr>
              <a:t>=</a:t>
            </a:r>
            <a:r>
              <a:rPr sz="2300" spc="5" dirty="0">
                <a:solidFill>
                  <a:srgbClr val="75E0F2"/>
                </a:solidFill>
                <a:latin typeface="Courier New"/>
              </a:rPr>
              <a:t> </a:t>
            </a:r>
            <a:r>
              <a:rPr sz="2300" b="1" spc="15" dirty="0">
                <a:solidFill>
                  <a:srgbClr val="B3E43B"/>
                </a:solidFill>
                <a:latin typeface="Courier New"/>
              </a:rPr>
              <a:t>racingDataService</a:t>
            </a:r>
            <a:r>
              <a:rPr sz="2300" b="1" spc="15" dirty="0">
                <a:solidFill>
                  <a:schemeClr val="tx1"/>
                </a:solidFill>
                <a:latin typeface="Courier New"/>
              </a:rPr>
              <a:t>.</a:t>
            </a:r>
            <a:r>
              <a:rPr sz="2300" b="1" spc="15" dirty="0">
                <a:solidFill>
                  <a:srgbClr val="B3E43B"/>
                </a:solidFill>
                <a:latin typeface="Courier New"/>
              </a:rPr>
              <a:t>getCarParts</a:t>
            </a:r>
            <a:r>
              <a:rPr sz="2300" b="1" spc="5" dirty="0">
                <a:solidFill>
                  <a:schemeClr val="tx1"/>
                </a:solidFill>
                <a:latin typeface="Courier New"/>
              </a:rPr>
              <a:t>();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249903" y="6639627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898023" y="7027050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722491" y="6973609"/>
            <a:ext cx="921437" cy="942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2491" y="8020698"/>
            <a:ext cx="921437" cy="942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788292" y="7216742"/>
            <a:ext cx="4679315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60" dirty="0">
                <a:solidFill>
                  <a:schemeClr val="bg1"/>
                </a:solidFill>
                <a:latin typeface="Lucida Sans"/>
                <a:cs typeface="Lucida Sans"/>
              </a:rPr>
              <a:t>데이터를 분리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22491" y="9057316"/>
            <a:ext cx="921437" cy="942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22491" y="10104404"/>
            <a:ext cx="921437" cy="9423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5294479" y="7121138"/>
            <a:ext cx="3915901" cy="24896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788292" y="8263830"/>
            <a:ext cx="14665325" cy="28135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dirty="0" err="1">
                <a:solidFill>
                  <a:schemeClr val="bg1"/>
                </a:solidFill>
                <a:latin typeface="Courier New"/>
                <a:cs typeface="Courier New"/>
              </a:rPr>
              <a:t>RacingDataService</a:t>
            </a:r>
            <a:r>
              <a:rPr lang="en-US" altLang="ko-KR" sz="295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ko-KR" altLang="en-US" sz="2950" spc="-75" dirty="0">
                <a:solidFill>
                  <a:schemeClr val="bg1"/>
                </a:solidFill>
                <a:latin typeface="Lucida Sans"/>
                <a:cs typeface="Lucida Sans"/>
              </a:rPr>
              <a:t>클래스로 서비스를 객체를 생성</a:t>
            </a:r>
            <a:r>
              <a:rPr sz="295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</a:p>
          <a:p>
            <a:pPr marL="12700" marR="5080">
              <a:lnSpc>
                <a:spcPts val="8240"/>
              </a:lnSpc>
              <a:spcBef>
                <a:spcPts val="980"/>
              </a:spcBef>
            </a:pPr>
            <a:r>
              <a:rPr lang="ko-KR" altLang="en-US" sz="2950" spc="-100" dirty="0">
                <a:solidFill>
                  <a:schemeClr val="bg1"/>
                </a:solidFill>
                <a:latin typeface="Lucida Sans"/>
                <a:cs typeface="Lucida Sans"/>
              </a:rPr>
              <a:t>데이터가 필요할 때마다 새로운</a:t>
            </a:r>
            <a:r>
              <a:rPr sz="2950" spc="-16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10" dirty="0">
                <a:solidFill>
                  <a:schemeClr val="bg1"/>
                </a:solidFill>
                <a:latin typeface="Courier New"/>
                <a:cs typeface="Courier New"/>
              </a:rPr>
              <a:t>RacingDataService</a:t>
            </a:r>
            <a:r>
              <a:rPr sz="2950" spc="-10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ko-KR" altLang="en-US" sz="2950" spc="-25" dirty="0">
                <a:solidFill>
                  <a:schemeClr val="bg1"/>
                </a:solidFill>
                <a:latin typeface="Lucida Sans"/>
                <a:cs typeface="Lucida Sans"/>
              </a:rPr>
              <a:t>객체를 생성해야 한다</a:t>
            </a:r>
            <a:r>
              <a:rPr lang="en-US" altLang="ko-KR" sz="2950" spc="-2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</a:p>
          <a:p>
            <a:pPr marL="12700" marR="5080">
              <a:lnSpc>
                <a:spcPts val="8240"/>
              </a:lnSpc>
              <a:spcBef>
                <a:spcPts val="980"/>
              </a:spcBef>
            </a:pPr>
            <a:r>
              <a:rPr lang="ko-KR" altLang="en-US" sz="2950" spc="-135" dirty="0">
                <a:solidFill>
                  <a:schemeClr val="bg1"/>
                </a:solidFill>
                <a:latin typeface="Lucida Sans"/>
                <a:cs typeface="Lucida Sans"/>
              </a:rPr>
              <a:t>실제 데이터와 테스트용 데이터의 교체가 어렵다</a:t>
            </a:r>
            <a:r>
              <a:rPr lang="en-US" altLang="ko-KR" sz="2950" spc="-13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grpSp>
        <p:nvGrpSpPr>
          <p:cNvPr id="38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39" name="직사각형 38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  <p:bldP spid="35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310" dirty="0"/>
              <a:t>Dependency</a:t>
            </a:r>
            <a:r>
              <a:rPr spc="-590" dirty="0"/>
              <a:t> </a:t>
            </a:r>
            <a:r>
              <a:rPr spc="-260" dirty="0"/>
              <a:t>Injection</a:t>
            </a:r>
            <a:r>
              <a:rPr lang="ko-KR" altLang="en-US" spc="-260" dirty="0"/>
              <a:t> 란</a:t>
            </a:r>
            <a:r>
              <a:rPr lang="en-US" altLang="ko-KR" spc="-260" dirty="0"/>
              <a:t>?</a:t>
            </a:r>
            <a:endParaRPr spc="-260" dirty="0"/>
          </a:p>
        </p:txBody>
      </p:sp>
      <p:sp>
        <p:nvSpPr>
          <p:cNvPr id="3" name="object 3"/>
          <p:cNvSpPr txBox="1"/>
          <p:nvPr/>
        </p:nvSpPr>
        <p:spPr>
          <a:xfrm>
            <a:off x="1421811" y="1844612"/>
            <a:ext cx="16718915" cy="21051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4000" b="1" spc="-85" dirty="0">
                <a:solidFill>
                  <a:schemeClr val="bg1"/>
                </a:solidFill>
                <a:latin typeface="Arial Black"/>
                <a:cs typeface="Arial Black"/>
              </a:rPr>
              <a:t>의존성 주입</a:t>
            </a:r>
            <a:r>
              <a:rPr lang="en-US" altLang="ko-KR" sz="4000" b="1" spc="-85" dirty="0">
                <a:solidFill>
                  <a:schemeClr val="bg1"/>
                </a:solidFill>
                <a:latin typeface="Arial Black"/>
                <a:cs typeface="Arial Black"/>
              </a:rPr>
              <a:t>(Dependency Injection, DI</a:t>
            </a:r>
            <a:r>
              <a:rPr lang="en-US" altLang="ko-KR" sz="4000" b="1" spc="-85" dirty="0" smtClean="0">
                <a:solidFill>
                  <a:schemeClr val="bg1"/>
                </a:solidFill>
                <a:latin typeface="Arial Black"/>
                <a:cs typeface="Arial Black"/>
              </a:rPr>
              <a:t>)</a:t>
            </a:r>
            <a:r>
              <a:rPr lang="ko-KR" altLang="en-US" sz="4000" b="1" spc="-85" dirty="0">
                <a:solidFill>
                  <a:schemeClr val="bg1"/>
                </a:solidFill>
                <a:latin typeface="Arial Black"/>
                <a:cs typeface="Arial Black"/>
              </a:rPr>
              <a:t> </a:t>
            </a:r>
            <a:endParaRPr lang="en-US" altLang="ko-KR" sz="4000" b="1" spc="-85" dirty="0" smtClean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12700" marR="5080">
              <a:lnSpc>
                <a:spcPct val="114100"/>
              </a:lnSpc>
            </a:pPr>
            <a:r>
              <a:rPr lang="en-US" altLang="ko-KR" sz="4000" b="1" spc="-85" dirty="0" smtClean="0">
                <a:solidFill>
                  <a:schemeClr val="bg1"/>
                </a:solidFill>
                <a:latin typeface="Arial Black"/>
                <a:cs typeface="Arial Black"/>
              </a:rPr>
              <a:t>: </a:t>
            </a:r>
            <a:r>
              <a:rPr lang="ko-KR" altLang="en-US" sz="3600" spc="-85" dirty="0" smtClean="0">
                <a:solidFill>
                  <a:schemeClr val="bg1"/>
                </a:solidFill>
                <a:latin typeface="Arial Black"/>
                <a:cs typeface="Arial Black"/>
              </a:rPr>
              <a:t>프로그래밍에서 </a:t>
            </a:r>
            <a:r>
              <a:rPr lang="ko-KR" altLang="en-US" sz="3600" spc="-85" dirty="0">
                <a:solidFill>
                  <a:schemeClr val="bg1"/>
                </a:solidFill>
                <a:latin typeface="Arial Black"/>
                <a:cs typeface="Arial Black"/>
              </a:rPr>
              <a:t>구성요소간의 의존 관계가 소스코드 내부가 아닌 외부의 설정파일 등을 통해 정의되게 하는 디자인 패턴 중의 하나이다</a:t>
            </a:r>
            <a:r>
              <a:rPr lang="en-US" altLang="ko-KR" sz="3600" spc="-8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3600" spc="-85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0" name="object 3"/>
          <p:cNvSpPr txBox="1"/>
          <p:nvPr/>
        </p:nvSpPr>
        <p:spPr>
          <a:xfrm>
            <a:off x="1464483" y="4721924"/>
            <a:ext cx="16718915" cy="34717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4000" b="1" spc="-85" dirty="0">
                <a:solidFill>
                  <a:schemeClr val="bg1"/>
                </a:solidFill>
                <a:latin typeface="Arial Black"/>
                <a:cs typeface="Arial Black"/>
              </a:rPr>
              <a:t>의존성 주입</a:t>
            </a:r>
            <a:r>
              <a:rPr lang="en-US" altLang="ko-KR" sz="4000" b="1" spc="-85" dirty="0">
                <a:solidFill>
                  <a:schemeClr val="bg1"/>
                </a:solidFill>
                <a:latin typeface="Arial Black"/>
                <a:cs typeface="Arial Black"/>
              </a:rPr>
              <a:t>(Dependency Injection, </a:t>
            </a:r>
            <a:r>
              <a:rPr lang="en-US" altLang="ko-KR" sz="4000" b="1" spc="-85" dirty="0" smtClean="0">
                <a:solidFill>
                  <a:schemeClr val="bg1"/>
                </a:solidFill>
                <a:latin typeface="Arial Black"/>
                <a:cs typeface="Arial Black"/>
              </a:rPr>
              <a:t>DI)</a:t>
            </a:r>
            <a:r>
              <a:rPr lang="ko-KR" altLang="en-US" sz="4000" b="1" spc="-85" dirty="0" smtClean="0">
                <a:solidFill>
                  <a:schemeClr val="bg1"/>
                </a:solidFill>
                <a:latin typeface="Arial Black"/>
                <a:cs typeface="Arial Black"/>
              </a:rPr>
              <a:t>의 장점</a:t>
            </a:r>
            <a:endParaRPr lang="en-US" altLang="ko-KR" sz="4000" b="1" spc="-85" dirty="0" smtClean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742950" indent="-742950">
              <a:buFont typeface="+mj-ea"/>
              <a:buAutoNum type="circleNumDbPlain"/>
            </a:pPr>
            <a:r>
              <a:rPr lang="ko-KR" altLang="en-US" sz="3600" spc="-85" dirty="0" smtClean="0">
                <a:solidFill>
                  <a:schemeClr val="bg1"/>
                </a:solidFill>
                <a:latin typeface="Arial Black"/>
                <a:cs typeface="Arial Black"/>
              </a:rPr>
              <a:t>의존 </a:t>
            </a:r>
            <a:r>
              <a:rPr lang="ko-KR" altLang="en-US" sz="3600" spc="-85" dirty="0">
                <a:solidFill>
                  <a:schemeClr val="bg1"/>
                </a:solidFill>
                <a:latin typeface="Arial Black"/>
                <a:cs typeface="Arial Black"/>
              </a:rPr>
              <a:t>관계 설정이 컴파일시가 아닌 실행시에 이루어져 모듈들간의 결합도 를 낮출 수 있다</a:t>
            </a:r>
            <a:r>
              <a:rPr lang="en-US" altLang="ko-KR" sz="3600" spc="-8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</a:p>
          <a:p>
            <a:pPr marL="742950" indent="-742950">
              <a:buFont typeface="+mj-ea"/>
              <a:buAutoNum type="circleNumDbPlain"/>
            </a:pPr>
            <a:r>
              <a:rPr lang="ko-KR" altLang="en-US" sz="3600" spc="-85" dirty="0">
                <a:solidFill>
                  <a:schemeClr val="bg1"/>
                </a:solidFill>
                <a:latin typeface="Arial Black"/>
                <a:cs typeface="Arial Black"/>
              </a:rPr>
              <a:t>코드 재사용을 높여서 작성된 모듈을 여러 곳에서 소스코드의 수정 없이 사용할 수 있다</a:t>
            </a:r>
            <a:r>
              <a:rPr lang="en-US" altLang="ko-KR" sz="3600" spc="-8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</a:p>
          <a:p>
            <a:pPr marL="742950" indent="-742950">
              <a:buFont typeface="+mj-ea"/>
              <a:buAutoNum type="circleNumDbPlain"/>
            </a:pPr>
            <a:r>
              <a:rPr lang="en-US" altLang="ko-KR" sz="3600" spc="-85" dirty="0" smtClean="0">
                <a:solidFill>
                  <a:schemeClr val="bg1"/>
                </a:solidFill>
                <a:latin typeface="Arial Black"/>
                <a:cs typeface="Arial Black"/>
              </a:rPr>
              <a:t>mock</a:t>
            </a:r>
            <a:r>
              <a:rPr lang="ko-KR" altLang="en-US" sz="3600" spc="-85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3600" spc="-85" dirty="0">
                <a:solidFill>
                  <a:schemeClr val="bg1"/>
                </a:solidFill>
                <a:latin typeface="Arial Black"/>
                <a:cs typeface="Arial Black"/>
              </a:rPr>
              <a:t>객체 등을 이용한 단위 테스트의 편의성을 높여준다</a:t>
            </a:r>
            <a:r>
              <a:rPr lang="en-US" altLang="ko-KR" sz="3600" spc="-8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310" dirty="0" smtClean="0"/>
              <a:t>angular</a:t>
            </a:r>
            <a:r>
              <a:rPr lang="ko-KR" altLang="en-US" spc="-310" dirty="0"/>
              <a:t>와</a:t>
            </a:r>
            <a:r>
              <a:rPr lang="ko-KR" altLang="en-US" spc="-310" dirty="0" smtClean="0"/>
              <a:t> </a:t>
            </a:r>
            <a:r>
              <a:rPr spc="-310" dirty="0" smtClean="0"/>
              <a:t>Dependency</a:t>
            </a:r>
            <a:r>
              <a:rPr spc="-590" dirty="0" smtClean="0"/>
              <a:t> </a:t>
            </a:r>
            <a:r>
              <a:rPr spc="-260" dirty="0"/>
              <a:t>Injection</a:t>
            </a:r>
            <a:r>
              <a:rPr lang="ko-KR" altLang="en-US" spc="-260" dirty="0"/>
              <a:t> 란</a:t>
            </a:r>
            <a:r>
              <a:rPr lang="en-US" altLang="ko-KR" spc="-260" dirty="0"/>
              <a:t>?</a:t>
            </a:r>
            <a:endParaRPr spc="-260" dirty="0"/>
          </a:p>
        </p:txBody>
      </p:sp>
      <p:sp>
        <p:nvSpPr>
          <p:cNvPr id="3" name="object 3"/>
          <p:cNvSpPr txBox="1"/>
          <p:nvPr/>
        </p:nvSpPr>
        <p:spPr>
          <a:xfrm>
            <a:off x="1421811" y="1844612"/>
            <a:ext cx="16718915" cy="1035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en-US" altLang="ko-KR" sz="2950" b="1" spc="-85" dirty="0" smtClean="0">
                <a:solidFill>
                  <a:schemeClr val="bg1"/>
                </a:solidFill>
                <a:latin typeface="Arial Black"/>
                <a:cs typeface="Arial Black"/>
              </a:rPr>
              <a:t>angular2</a:t>
            </a:r>
            <a:r>
              <a:rPr lang="ko-KR" altLang="en-US" sz="2950" b="1" spc="-85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altLang="ko-KR" sz="2950" b="1" spc="-85" dirty="0" smtClean="0">
                <a:solidFill>
                  <a:schemeClr val="bg1"/>
                </a:solidFill>
                <a:latin typeface="Arial Black"/>
                <a:cs typeface="Arial Black"/>
              </a:rPr>
              <a:t>app</a:t>
            </a:r>
            <a:r>
              <a:rPr lang="ko-KR" altLang="en-US" sz="2950" b="1" spc="-85" dirty="0" smtClean="0">
                <a:solidFill>
                  <a:schemeClr val="bg1"/>
                </a:solidFill>
                <a:latin typeface="Arial Black"/>
                <a:cs typeface="Arial Black"/>
              </a:rPr>
              <a:t>을 </a:t>
            </a:r>
            <a:r>
              <a:rPr lang="ko-KR" altLang="en-US"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실행하면 </a:t>
            </a:r>
            <a:r>
              <a:rPr lang="en-US" altLang="ko-KR" sz="2950" b="1" spc="-85" dirty="0" smtClean="0">
                <a:solidFill>
                  <a:schemeClr val="bg1"/>
                </a:solidFill>
                <a:latin typeface="Arial Black"/>
                <a:cs typeface="Arial Black"/>
              </a:rPr>
              <a:t>Dependency Injector</a:t>
            </a:r>
            <a:r>
              <a:rPr lang="ko-KR" altLang="en-US" sz="2950" b="1" spc="-85" dirty="0" smtClean="0">
                <a:solidFill>
                  <a:schemeClr val="bg1"/>
                </a:solidFill>
                <a:latin typeface="Arial Black"/>
                <a:cs typeface="Arial Black"/>
              </a:rPr>
              <a:t>가 </a:t>
            </a:r>
            <a:r>
              <a:rPr lang="ko-KR" altLang="en-US"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생성된다</a:t>
            </a:r>
            <a:r>
              <a:rPr lang="en-US" altLang="ko-KR"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lang="en-US" sz="2950" b="1" spc="-85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12700" marR="5080">
              <a:lnSpc>
                <a:spcPct val="114100"/>
              </a:lnSpc>
            </a:pPr>
            <a:r>
              <a:rPr lang="en-US" altLang="ko-KR" sz="2950" b="1" spc="-85" dirty="0" smtClean="0">
                <a:solidFill>
                  <a:schemeClr val="bg1"/>
                </a:solidFill>
                <a:latin typeface="Arial Black"/>
                <a:cs typeface="Arial Black"/>
              </a:rPr>
              <a:t>Injector</a:t>
            </a:r>
            <a:r>
              <a:rPr lang="ko-KR" altLang="en-US" sz="2950" b="1" spc="-85" dirty="0" smtClean="0">
                <a:solidFill>
                  <a:schemeClr val="bg1"/>
                </a:solidFill>
                <a:latin typeface="Arial Black"/>
                <a:cs typeface="Arial Black"/>
              </a:rPr>
              <a:t>는 </a:t>
            </a:r>
            <a:r>
              <a:rPr lang="ko-KR" altLang="en-US"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자동으로 객체를 생성해서 필요한 곳에 공급한다</a:t>
            </a:r>
            <a:r>
              <a:rPr lang="en-US" altLang="ko-KR"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68526" y="7633275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35382" y="7856142"/>
            <a:ext cx="3885399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365" dirty="0">
                <a:solidFill>
                  <a:schemeClr val="bg1"/>
                </a:solidFill>
                <a:latin typeface="Arial Black"/>
                <a:cs typeface="Arial Black"/>
              </a:rPr>
              <a:t>c</a:t>
            </a:r>
            <a:r>
              <a:rPr sz="2450" b="1" spc="-55" dirty="0">
                <a:solidFill>
                  <a:schemeClr val="bg1"/>
                </a:solidFill>
                <a:latin typeface="Arial Black"/>
                <a:cs typeface="Arial Black"/>
              </a:rPr>
              <a:t>ar</a:t>
            </a:r>
            <a:r>
              <a:rPr sz="2450" b="1" spc="-20" dirty="0">
                <a:solidFill>
                  <a:schemeClr val="bg1"/>
                </a:solidFill>
                <a:latin typeface="Arial Black"/>
                <a:cs typeface="Arial Black"/>
              </a:rPr>
              <a:t>-</a:t>
            </a:r>
            <a:r>
              <a:rPr sz="2450" b="1" spc="-70" dirty="0">
                <a:solidFill>
                  <a:schemeClr val="bg1"/>
                </a:solidFill>
                <a:latin typeface="Arial Black"/>
                <a:cs typeface="Arial Black"/>
              </a:rPr>
              <a:t>p</a:t>
            </a:r>
            <a:r>
              <a:rPr sz="2450" b="1" spc="-55" dirty="0">
                <a:solidFill>
                  <a:schemeClr val="bg1"/>
                </a:solidFill>
                <a:latin typeface="Arial Black"/>
                <a:cs typeface="Arial Black"/>
              </a:rPr>
              <a:t>ar</a:t>
            </a:r>
            <a:r>
              <a:rPr sz="2450" b="1" spc="-15" dirty="0">
                <a:solidFill>
                  <a:schemeClr val="bg1"/>
                </a:solidFill>
                <a:latin typeface="Arial Black"/>
                <a:cs typeface="Arial Black"/>
              </a:rPr>
              <a:t>t</a:t>
            </a:r>
            <a:r>
              <a:rPr sz="2450" b="1" spc="-275" dirty="0">
                <a:solidFill>
                  <a:schemeClr val="bg1"/>
                </a:solidFill>
                <a:latin typeface="Arial Black"/>
                <a:cs typeface="Arial Black"/>
              </a:rPr>
              <a:t>s</a:t>
            </a:r>
            <a:r>
              <a:rPr sz="2450" b="1" spc="-105" dirty="0">
                <a:solidFill>
                  <a:schemeClr val="bg1"/>
                </a:solidFill>
                <a:latin typeface="Arial Black"/>
                <a:cs typeface="Arial Black"/>
              </a:rPr>
              <a:t>.component.ts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02580" y="4199411"/>
            <a:ext cx="3826143" cy="33794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942258" y="6135941"/>
            <a:ext cx="4143528" cy="16377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42258" y="6135939"/>
            <a:ext cx="4144010" cy="1638300"/>
          </a:xfrm>
          <a:custGeom>
            <a:avLst/>
            <a:gdLst/>
            <a:ahLst/>
            <a:cxnLst/>
            <a:rect l="l" t="t" r="r" b="b"/>
            <a:pathLst>
              <a:path w="4144009" h="1638300">
                <a:moveTo>
                  <a:pt x="560841" y="1422731"/>
                </a:moveTo>
                <a:lnTo>
                  <a:pt x="276494" y="1422731"/>
                </a:lnTo>
                <a:lnTo>
                  <a:pt x="418835" y="1637709"/>
                </a:lnTo>
                <a:lnTo>
                  <a:pt x="560841" y="1422731"/>
                </a:lnTo>
                <a:close/>
              </a:path>
              <a:path w="4144009" h="1638300">
                <a:moveTo>
                  <a:pt x="4072514" y="0"/>
                </a:moveTo>
                <a:lnTo>
                  <a:pt x="71003" y="0"/>
                </a:lnTo>
                <a:lnTo>
                  <a:pt x="43339" y="5571"/>
                </a:lnTo>
                <a:lnTo>
                  <a:pt x="20772" y="20772"/>
                </a:lnTo>
                <a:lnTo>
                  <a:pt x="5571" y="43339"/>
                </a:lnTo>
                <a:lnTo>
                  <a:pt x="0" y="71003"/>
                </a:lnTo>
                <a:lnTo>
                  <a:pt x="0" y="1351403"/>
                </a:lnTo>
                <a:lnTo>
                  <a:pt x="5571" y="1379118"/>
                </a:lnTo>
                <a:lnTo>
                  <a:pt x="20772" y="1401796"/>
                </a:lnTo>
                <a:lnTo>
                  <a:pt x="43339" y="1417109"/>
                </a:lnTo>
                <a:lnTo>
                  <a:pt x="71003" y="1422731"/>
                </a:lnTo>
                <a:lnTo>
                  <a:pt x="4072514" y="1422731"/>
                </a:lnTo>
                <a:lnTo>
                  <a:pt x="4100184" y="1417109"/>
                </a:lnTo>
                <a:lnTo>
                  <a:pt x="4122754" y="1401796"/>
                </a:lnTo>
                <a:lnTo>
                  <a:pt x="4137957" y="1379118"/>
                </a:lnTo>
                <a:lnTo>
                  <a:pt x="4143528" y="1351403"/>
                </a:lnTo>
                <a:lnTo>
                  <a:pt x="4143528" y="71003"/>
                </a:lnTo>
                <a:lnTo>
                  <a:pt x="4137957" y="43339"/>
                </a:lnTo>
                <a:lnTo>
                  <a:pt x="4122754" y="20772"/>
                </a:lnTo>
                <a:lnTo>
                  <a:pt x="4100184" y="5571"/>
                </a:lnTo>
                <a:lnTo>
                  <a:pt x="4072514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214258" y="7444799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4081112" y="7678137"/>
            <a:ext cx="3514739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30" dirty="0">
                <a:solidFill>
                  <a:schemeClr val="bg1"/>
                </a:solidFill>
                <a:latin typeface="Arial Black"/>
                <a:cs typeface="Arial Black"/>
              </a:rPr>
              <a:t>racing-data.service.ts</a:t>
            </a:r>
            <a:endParaRPr sz="24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1894927" y="4762118"/>
            <a:ext cx="4267571" cy="15830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29277" y="4489951"/>
            <a:ext cx="12399773" cy="31019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264626" y="4344051"/>
            <a:ext cx="9969024" cy="30467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53230"/>
            <a:r>
              <a:rPr sz="2950" b="1" spc="-160" dirty="0">
                <a:solidFill>
                  <a:schemeClr val="bg1"/>
                </a:solidFill>
                <a:latin typeface="Arial Black"/>
                <a:cs typeface="Arial Black"/>
              </a:rPr>
              <a:t>Dependency</a:t>
            </a:r>
            <a:r>
              <a:rPr sz="2950" b="1" spc="-24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Injector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7049134" marR="5080">
              <a:lnSpc>
                <a:spcPct val="133000"/>
              </a:lnSpc>
              <a:spcBef>
                <a:spcPts val="1839"/>
              </a:spcBef>
            </a:pPr>
            <a:r>
              <a:rPr lang="ko-KR" altLang="en-US" sz="2800" b="1" i="1" spc="-235" dirty="0" smtClean="0">
                <a:solidFill>
                  <a:srgbClr val="CEFC95"/>
                </a:solidFill>
                <a:latin typeface="Arial"/>
                <a:cs typeface="Arial"/>
              </a:rPr>
              <a:t>객체를 </a:t>
            </a:r>
            <a:r>
              <a:rPr lang="ko-KR" altLang="en-US" sz="2800" b="1" i="1" spc="-235" dirty="0">
                <a:solidFill>
                  <a:srgbClr val="CEFC95"/>
                </a:solidFill>
                <a:latin typeface="Arial"/>
                <a:cs typeface="Arial"/>
              </a:rPr>
              <a:t>생성해서  </a:t>
            </a:r>
            <a:r>
              <a:rPr lang="ko-KR" altLang="en-US" sz="2800" b="1" i="1" spc="-235" dirty="0" smtClean="0">
                <a:solidFill>
                  <a:srgbClr val="CEFC95"/>
                </a:solidFill>
                <a:latin typeface="Arial"/>
                <a:cs typeface="Arial"/>
              </a:rPr>
              <a:t>드릴께요</a:t>
            </a:r>
            <a:r>
              <a:rPr lang="en-US" altLang="ko-KR" sz="2800" b="1" i="1" spc="-235" dirty="0">
                <a:solidFill>
                  <a:srgbClr val="CEFC95"/>
                </a:solidFill>
                <a:latin typeface="Arial"/>
                <a:cs typeface="Arial"/>
              </a:rPr>
              <a:t>!</a:t>
            </a:r>
            <a:endParaRPr sz="2800" dirty="0">
              <a:latin typeface="Arial"/>
              <a:cs typeface="Arial"/>
            </a:endParaRPr>
          </a:p>
          <a:p>
            <a:pPr marL="12700">
              <a:spcBef>
                <a:spcPts val="1225"/>
              </a:spcBef>
            </a:pPr>
            <a:r>
              <a:rPr sz="2800" spc="20" dirty="0">
                <a:solidFill>
                  <a:srgbClr val="CEFC95"/>
                </a:solidFill>
                <a:latin typeface="Courier New"/>
                <a:cs typeface="Courier New"/>
              </a:rPr>
              <a:t>RacingDataService</a:t>
            </a:r>
            <a:endParaRPr lang="en-US" sz="2800" b="1" i="1" spc="20" dirty="0">
              <a:solidFill>
                <a:srgbClr val="CEFC95"/>
              </a:solidFill>
              <a:latin typeface="Arial"/>
              <a:cs typeface="Arial"/>
            </a:endParaRPr>
          </a:p>
          <a:p>
            <a:pPr marL="12700">
              <a:spcBef>
                <a:spcPts val="1225"/>
              </a:spcBef>
            </a:pPr>
            <a:r>
              <a:rPr lang="ko-KR" altLang="en-US" sz="2400" b="1" i="1" spc="20" dirty="0">
                <a:solidFill>
                  <a:srgbClr val="CEFC95"/>
                </a:solidFill>
                <a:latin typeface="Arial"/>
                <a:cs typeface="Arial"/>
              </a:rPr>
              <a:t>를 사용하고 싶어요</a:t>
            </a:r>
            <a:r>
              <a:rPr lang="en-US" altLang="ko-KR" sz="3100" b="1" i="1" spc="20" dirty="0">
                <a:solidFill>
                  <a:srgbClr val="CEFC95"/>
                </a:solidFill>
                <a:latin typeface="Arial"/>
                <a:cs typeface="Arial"/>
              </a:rPr>
              <a:t>!</a:t>
            </a:r>
            <a:endParaRPr sz="3100" dirty="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444801" y="3403037"/>
            <a:ext cx="1978997" cy="22093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720779" y="9269035"/>
            <a:ext cx="4206446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85" dirty="0">
                <a:solidFill>
                  <a:schemeClr val="bg1"/>
                </a:solidFill>
                <a:latin typeface="Tahoma"/>
                <a:cs typeface="Tahoma"/>
              </a:rPr>
              <a:t>inject</a:t>
            </a:r>
            <a:r>
              <a:rPr sz="2950" b="1" spc="-10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lang="ko-KR" altLang="en-US" sz="2950" b="1" spc="-100" dirty="0">
                <a:solidFill>
                  <a:schemeClr val="bg1"/>
                </a:solidFill>
                <a:latin typeface="Tahoma"/>
                <a:cs typeface="Tahoma"/>
              </a:rPr>
              <a:t>    </a:t>
            </a:r>
            <a:r>
              <a:rPr sz="2950" b="1" spc="-45" dirty="0">
                <a:solidFill>
                  <a:schemeClr val="bg1"/>
                </a:solidFill>
                <a:latin typeface="Tahoma"/>
                <a:cs typeface="Tahoma"/>
              </a:rPr>
              <a:t>dependencies</a:t>
            </a:r>
            <a:r>
              <a:rPr sz="2950" spc="-4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353720" y="10516962"/>
            <a:ext cx="5160645" cy="477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3100" b="1" i="1" spc="-9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필요할 때 생성해서 제공</a:t>
            </a: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14256" y="10516962"/>
            <a:ext cx="3921760" cy="477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3100" b="1" i="1" spc="-21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사용하고자 하는 객체</a:t>
            </a: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38857" y="9836618"/>
            <a:ext cx="1181922" cy="64249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592325" y="9855225"/>
            <a:ext cx="649582" cy="6240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9226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02541" y="4616780"/>
            <a:ext cx="4653909" cy="1791970"/>
          </a:xfrm>
          <a:custGeom>
            <a:avLst/>
            <a:gdLst/>
            <a:ahLst/>
            <a:cxnLst/>
            <a:rect l="l" t="t" r="r" b="b"/>
            <a:pathLst>
              <a:path w="4832350" h="1791970">
                <a:moveTo>
                  <a:pt x="301265" y="0"/>
                </a:moveTo>
                <a:lnTo>
                  <a:pt x="4530479" y="0"/>
                </a:lnTo>
                <a:lnTo>
                  <a:pt x="4587990" y="230"/>
                </a:lnTo>
                <a:lnTo>
                  <a:pt x="4633802" y="1845"/>
                </a:lnTo>
                <a:lnTo>
                  <a:pt x="4672156" y="6228"/>
                </a:lnTo>
                <a:lnTo>
                  <a:pt x="4743323" y="32561"/>
                </a:lnTo>
                <a:lnTo>
                  <a:pt x="4774289" y="57449"/>
                </a:lnTo>
                <a:lnTo>
                  <a:pt x="4799176" y="88417"/>
                </a:lnTo>
                <a:lnTo>
                  <a:pt x="4816973" y="124453"/>
                </a:lnTo>
                <a:lnTo>
                  <a:pt x="4829892" y="198106"/>
                </a:lnTo>
                <a:lnTo>
                  <a:pt x="4831507" y="244316"/>
                </a:lnTo>
                <a:lnTo>
                  <a:pt x="4831737" y="302605"/>
                </a:lnTo>
                <a:lnTo>
                  <a:pt x="4831737" y="1490541"/>
                </a:lnTo>
                <a:lnTo>
                  <a:pt x="4831507" y="1548051"/>
                </a:lnTo>
                <a:lnTo>
                  <a:pt x="4829892" y="1593863"/>
                </a:lnTo>
                <a:lnTo>
                  <a:pt x="4825509" y="1632217"/>
                </a:lnTo>
                <a:lnTo>
                  <a:pt x="4799176" y="1703384"/>
                </a:lnTo>
                <a:lnTo>
                  <a:pt x="4774289" y="1734350"/>
                </a:lnTo>
                <a:lnTo>
                  <a:pt x="4743323" y="1759237"/>
                </a:lnTo>
                <a:lnTo>
                  <a:pt x="4707291" y="1777034"/>
                </a:lnTo>
                <a:lnTo>
                  <a:pt x="4633635" y="1789953"/>
                </a:lnTo>
                <a:lnTo>
                  <a:pt x="4587424" y="1791568"/>
                </a:lnTo>
                <a:lnTo>
                  <a:pt x="4529139" y="1791798"/>
                </a:lnTo>
                <a:lnTo>
                  <a:pt x="301265" y="1791798"/>
                </a:lnTo>
                <a:lnTo>
                  <a:pt x="243750" y="1791568"/>
                </a:lnTo>
                <a:lnTo>
                  <a:pt x="197938" y="1789953"/>
                </a:lnTo>
                <a:lnTo>
                  <a:pt x="159587" y="1785570"/>
                </a:lnTo>
                <a:lnTo>
                  <a:pt x="88417" y="1759237"/>
                </a:lnTo>
                <a:lnTo>
                  <a:pt x="57449" y="1734350"/>
                </a:lnTo>
                <a:lnTo>
                  <a:pt x="32561" y="1703384"/>
                </a:lnTo>
                <a:lnTo>
                  <a:pt x="14763" y="1667352"/>
                </a:lnTo>
                <a:lnTo>
                  <a:pt x="1845" y="1593696"/>
                </a:lnTo>
                <a:lnTo>
                  <a:pt x="230" y="1547486"/>
                </a:lnTo>
                <a:lnTo>
                  <a:pt x="0" y="1489200"/>
                </a:lnTo>
                <a:lnTo>
                  <a:pt x="0" y="301265"/>
                </a:lnTo>
                <a:lnTo>
                  <a:pt x="230" y="243750"/>
                </a:lnTo>
                <a:lnTo>
                  <a:pt x="1845" y="197938"/>
                </a:lnTo>
                <a:lnTo>
                  <a:pt x="6228" y="159587"/>
                </a:lnTo>
                <a:lnTo>
                  <a:pt x="32561" y="88417"/>
                </a:lnTo>
                <a:lnTo>
                  <a:pt x="57449" y="57449"/>
                </a:lnTo>
                <a:lnTo>
                  <a:pt x="88417" y="32561"/>
                </a:lnTo>
                <a:lnTo>
                  <a:pt x="124453" y="14763"/>
                </a:lnTo>
                <a:lnTo>
                  <a:pt x="198106" y="1845"/>
                </a:lnTo>
                <a:lnTo>
                  <a:pt x="244316" y="230"/>
                </a:lnTo>
                <a:lnTo>
                  <a:pt x="302605" y="0"/>
                </a:lnTo>
                <a:lnTo>
                  <a:pt x="301265" y="0"/>
                </a:lnTo>
                <a:close/>
              </a:path>
            </a:pathLst>
          </a:custGeom>
          <a:ln w="41883">
            <a:solidFill>
              <a:srgbClr val="4BFD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z="5750" spc="-420" dirty="0"/>
              <a:t>Dependency Injection </a:t>
            </a:r>
            <a:r>
              <a:rPr lang="ko-KR" altLang="en-US" sz="5750" spc="-420" dirty="0"/>
              <a:t>사용 방법</a:t>
            </a:r>
            <a:endParaRPr sz="5750" dirty="0"/>
          </a:p>
        </p:txBody>
      </p:sp>
      <p:sp>
        <p:nvSpPr>
          <p:cNvPr id="4" name="object 4"/>
          <p:cNvSpPr/>
          <p:nvPr/>
        </p:nvSpPr>
        <p:spPr>
          <a:xfrm>
            <a:off x="1308860" y="4408242"/>
            <a:ext cx="1978997" cy="22093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63743" y="2932859"/>
            <a:ext cx="9660667" cy="1057910"/>
          </a:xfrm>
          <a:custGeom>
            <a:avLst/>
            <a:gdLst/>
            <a:ahLst/>
            <a:cxnLst/>
            <a:rect l="l" t="t" r="r" b="b"/>
            <a:pathLst>
              <a:path w="13902690" h="1057910">
                <a:moveTo>
                  <a:pt x="560810" y="842906"/>
                </a:moveTo>
                <a:lnTo>
                  <a:pt x="276463" y="842906"/>
                </a:lnTo>
                <a:lnTo>
                  <a:pt x="418804" y="1057884"/>
                </a:lnTo>
                <a:lnTo>
                  <a:pt x="560810" y="842906"/>
                </a:lnTo>
                <a:close/>
              </a:path>
              <a:path w="13902690" h="1057910">
                <a:moveTo>
                  <a:pt x="13830992" y="0"/>
                </a:moveTo>
                <a:lnTo>
                  <a:pt x="70971" y="0"/>
                </a:lnTo>
                <a:lnTo>
                  <a:pt x="43303" y="5569"/>
                </a:lnTo>
                <a:lnTo>
                  <a:pt x="20737" y="20769"/>
                </a:lnTo>
                <a:lnTo>
                  <a:pt x="5538" y="43334"/>
                </a:lnTo>
                <a:lnTo>
                  <a:pt x="0" y="70848"/>
                </a:lnTo>
                <a:lnTo>
                  <a:pt x="0" y="771723"/>
                </a:lnTo>
                <a:lnTo>
                  <a:pt x="5538" y="799288"/>
                </a:lnTo>
                <a:lnTo>
                  <a:pt x="20737" y="821969"/>
                </a:lnTo>
                <a:lnTo>
                  <a:pt x="43303" y="837284"/>
                </a:lnTo>
                <a:lnTo>
                  <a:pt x="70971" y="842906"/>
                </a:lnTo>
                <a:lnTo>
                  <a:pt x="13830992" y="842906"/>
                </a:lnTo>
                <a:lnTo>
                  <a:pt x="13858760" y="837284"/>
                </a:lnTo>
                <a:lnTo>
                  <a:pt x="13881462" y="821969"/>
                </a:lnTo>
                <a:lnTo>
                  <a:pt x="13896782" y="799288"/>
                </a:lnTo>
                <a:lnTo>
                  <a:pt x="13902372" y="771723"/>
                </a:lnTo>
                <a:lnTo>
                  <a:pt x="13902372" y="70848"/>
                </a:lnTo>
                <a:lnTo>
                  <a:pt x="13896782" y="43334"/>
                </a:lnTo>
                <a:lnTo>
                  <a:pt x="13881462" y="20769"/>
                </a:lnTo>
                <a:lnTo>
                  <a:pt x="13858760" y="5569"/>
                </a:lnTo>
                <a:lnTo>
                  <a:pt x="13830992" y="0"/>
                </a:lnTo>
                <a:close/>
              </a:path>
            </a:pathLst>
          </a:custGeom>
          <a:solidFill>
            <a:srgbClr val="055A9F">
              <a:alpha val="84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308860" y="7106042"/>
            <a:ext cx="13092430" cy="272382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spc="-30" dirty="0" err="1">
                <a:solidFill>
                  <a:schemeClr val="bg1"/>
                </a:solidFill>
                <a:latin typeface="Lucida Sans"/>
                <a:cs typeface="Lucida Sans"/>
              </a:rPr>
              <a:t>RacingDataService</a:t>
            </a:r>
            <a:r>
              <a:rPr lang="en-US" altLang="ko-KR" sz="2950" b="1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155" dirty="0">
                <a:solidFill>
                  <a:schemeClr val="bg1"/>
                </a:solidFill>
                <a:latin typeface="Arial Black"/>
                <a:cs typeface="Arial Black"/>
              </a:rPr>
              <a:t>사용하기 위한 세 가지 절차 </a:t>
            </a:r>
            <a:r>
              <a:rPr lang="en-US" altLang="ko-KR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: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spcBef>
                <a:spcPts val="50"/>
              </a:spcBef>
            </a:pPr>
            <a:endParaRPr sz="2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970915" indent="-414020">
              <a:buAutoNum type="arabicPeriod"/>
              <a:tabLst>
                <a:tab pos="971550" algn="l"/>
              </a:tabLst>
            </a:pPr>
            <a:r>
              <a:rPr lang="en-US" altLang="ko-KR" sz="2950" spc="-30" dirty="0" err="1">
                <a:solidFill>
                  <a:schemeClr val="bg1"/>
                </a:solidFill>
                <a:latin typeface="Lucida Sans"/>
                <a:cs typeface="Lucida Sans"/>
              </a:rPr>
              <a:t>RacingDataService</a:t>
            </a:r>
            <a:r>
              <a:rPr lang="ko-KR" altLang="en-US" sz="2950" spc="-30" dirty="0">
                <a:solidFill>
                  <a:schemeClr val="bg1"/>
                </a:solidFill>
                <a:latin typeface="Lucida Sans"/>
                <a:cs typeface="Lucida Sans"/>
              </a:rPr>
              <a:t>에 </a:t>
            </a:r>
            <a:r>
              <a:rPr lang="en-US" altLang="ko-KR" sz="2950" b="1" spc="-30" dirty="0" smtClean="0">
                <a:solidFill>
                  <a:srgbClr val="C00000"/>
                </a:solidFill>
                <a:latin typeface="Lucida Sans"/>
                <a:cs typeface="Lucida Sans"/>
              </a:rPr>
              <a:t>@</a:t>
            </a:r>
            <a:r>
              <a:rPr lang="en-US" altLang="ko-KR" sz="2950" b="1" spc="-50" dirty="0" smtClean="0">
                <a:solidFill>
                  <a:srgbClr val="C00000"/>
                </a:solidFill>
                <a:latin typeface="Lucida Sans"/>
                <a:cs typeface="Lucida Sans"/>
              </a:rPr>
              <a:t>injectable</a:t>
            </a:r>
            <a:r>
              <a:rPr lang="en-US" altLang="ko-KR" sz="2950" spc="-50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30" dirty="0">
                <a:solidFill>
                  <a:schemeClr val="bg1"/>
                </a:solidFill>
                <a:latin typeface="Lucida Sans"/>
                <a:cs typeface="Lucida Sans"/>
              </a:rPr>
              <a:t>데코레이터를 추가</a:t>
            </a:r>
            <a:r>
              <a:rPr sz="295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</a:p>
          <a:p>
            <a:pPr marL="970915" indent="-414020">
              <a:spcBef>
                <a:spcPts val="1820"/>
              </a:spcBef>
              <a:buAutoNum type="arabicPeriod"/>
              <a:tabLst>
                <a:tab pos="971550" algn="l"/>
              </a:tabLst>
            </a:pPr>
            <a:r>
              <a:rPr lang="en-US" altLang="ko-KR" sz="2950" spc="-30" dirty="0" smtClean="0">
                <a:solidFill>
                  <a:schemeClr val="bg1"/>
                </a:solidFill>
                <a:latin typeface="Lucida Sans"/>
                <a:cs typeface="Lucida Sans"/>
              </a:rPr>
              <a:t>app</a:t>
            </a:r>
            <a:r>
              <a:rPr lang="ko-KR" altLang="en-US" sz="2950" spc="-30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30" dirty="0">
                <a:solidFill>
                  <a:schemeClr val="bg1"/>
                </a:solidFill>
                <a:latin typeface="Lucida Sans"/>
                <a:cs typeface="Lucida Sans"/>
              </a:rPr>
              <a:t>모듈에 </a:t>
            </a:r>
            <a:r>
              <a:rPr lang="en-US" altLang="ko-KR" sz="2950" spc="-30" dirty="0" smtClean="0">
                <a:solidFill>
                  <a:schemeClr val="bg1"/>
                </a:solidFill>
                <a:latin typeface="Lucida Sans"/>
                <a:cs typeface="Lucida Sans"/>
              </a:rPr>
              <a:t>providers </a:t>
            </a:r>
            <a:r>
              <a:rPr lang="ko-KR" altLang="en-US" sz="2950" spc="-30" dirty="0">
                <a:solidFill>
                  <a:schemeClr val="bg1"/>
                </a:solidFill>
                <a:latin typeface="Lucida Sans"/>
                <a:cs typeface="Lucida Sans"/>
              </a:rPr>
              <a:t>로 등록</a:t>
            </a:r>
            <a:r>
              <a:rPr sz="2950" spc="-5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970915" indent="-414020">
              <a:spcBef>
                <a:spcPts val="1735"/>
              </a:spcBef>
              <a:buAutoNum type="arabicPeriod"/>
              <a:tabLst>
                <a:tab pos="971550" algn="l"/>
                <a:tab pos="6579870" algn="l"/>
              </a:tabLst>
            </a:pPr>
            <a:r>
              <a:rPr lang="en-US" altLang="ko-KR" sz="2950" spc="-30" dirty="0">
                <a:solidFill>
                  <a:schemeClr val="bg1"/>
                </a:solidFill>
                <a:latin typeface="Lucida Sans"/>
                <a:cs typeface="Lucida Sans"/>
              </a:rPr>
              <a:t>car-</a:t>
            </a:r>
            <a:r>
              <a:rPr lang="en-US" altLang="ko-KR" sz="2950" spc="-30" dirty="0" err="1">
                <a:solidFill>
                  <a:schemeClr val="bg1"/>
                </a:solidFill>
                <a:latin typeface="Lucida Sans"/>
                <a:cs typeface="Lucida Sans"/>
              </a:rPr>
              <a:t>parts.component.ts</a:t>
            </a:r>
            <a:r>
              <a:rPr lang="ko-KR" altLang="en-US" sz="2950" spc="-10" dirty="0" smtClean="0">
                <a:solidFill>
                  <a:schemeClr val="bg1"/>
                </a:solidFill>
                <a:latin typeface="Lucida Sans"/>
                <a:cs typeface="Lucida Sans"/>
              </a:rPr>
              <a:t>에 </a:t>
            </a:r>
            <a:r>
              <a:rPr lang="ko-KR" altLang="en-US" sz="2950" spc="-10" dirty="0">
                <a:solidFill>
                  <a:schemeClr val="bg1"/>
                </a:solidFill>
                <a:latin typeface="Lucida Sans"/>
                <a:cs typeface="Lucida Sans"/>
              </a:rPr>
              <a:t>의존성을 주입</a:t>
            </a:r>
            <a:r>
              <a:rPr sz="295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</a:p>
        </p:txBody>
      </p:sp>
      <p:sp>
        <p:nvSpPr>
          <p:cNvPr id="12" name="object 7"/>
          <p:cNvSpPr txBox="1"/>
          <p:nvPr/>
        </p:nvSpPr>
        <p:spPr>
          <a:xfrm>
            <a:off x="1308860" y="1908002"/>
            <a:ext cx="16208295" cy="4470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컴포넌트 </a:t>
            </a:r>
            <a:r>
              <a:rPr sz="2950" b="1" spc="-140" dirty="0">
                <a:solidFill>
                  <a:schemeClr val="bg1"/>
                </a:solidFill>
                <a:latin typeface="Arial Black"/>
                <a:cs typeface="Arial Black"/>
              </a:rPr>
              <a:t>“providers”</a:t>
            </a:r>
            <a:r>
              <a:rPr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90" dirty="0">
                <a:solidFill>
                  <a:schemeClr val="bg1"/>
                </a:solidFill>
                <a:latin typeface="Arial Black"/>
                <a:cs typeface="Arial Black"/>
              </a:rPr>
              <a:t>에 등록되어 사용</a:t>
            </a:r>
            <a:r>
              <a:rPr sz="2950" b="1" spc="-80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 marL="2588260">
              <a:spcBef>
                <a:spcPts val="1880"/>
              </a:spcBef>
            </a:pPr>
            <a:r>
              <a:rPr lang="ko-KR" altLang="en-US" sz="3100" b="1" i="1" spc="-195" dirty="0">
                <a:solidFill>
                  <a:srgbClr val="CEFC95"/>
                </a:solidFill>
                <a:latin typeface="Arial"/>
                <a:cs typeface="Arial"/>
              </a:rPr>
              <a:t>서비스 객체</a:t>
            </a:r>
            <a:r>
              <a:rPr sz="3100" b="1" i="1" spc="-215" dirty="0">
                <a:solidFill>
                  <a:srgbClr val="CEFC95"/>
                </a:solidFill>
                <a:latin typeface="Arial"/>
                <a:cs typeface="Arial"/>
              </a:rPr>
              <a:t> </a:t>
            </a:r>
            <a:r>
              <a:rPr sz="3100" b="1" i="1" spc="-70" dirty="0">
                <a:solidFill>
                  <a:srgbClr val="CEFC95"/>
                </a:solidFill>
                <a:latin typeface="Arial"/>
                <a:cs typeface="Arial"/>
              </a:rPr>
              <a:t>—  </a:t>
            </a:r>
            <a:r>
              <a:rPr lang="ko-KR" altLang="en-US" sz="3100" b="1" i="1" spc="-70" dirty="0">
                <a:solidFill>
                  <a:srgbClr val="CEFC95"/>
                </a:solidFill>
                <a:latin typeface="Arial"/>
                <a:cs typeface="Arial"/>
              </a:rPr>
              <a:t>주로 </a:t>
            </a:r>
            <a:r>
              <a:rPr lang="en-US" altLang="ko-KR" sz="3100" b="1" i="1" spc="-70" dirty="0" smtClean="0">
                <a:solidFill>
                  <a:srgbClr val="CEFC95"/>
                </a:solidFill>
                <a:latin typeface="Arial"/>
                <a:cs typeface="Arial"/>
              </a:rPr>
              <a:t>Injector</a:t>
            </a:r>
            <a:r>
              <a:rPr lang="ko-KR" altLang="en-US" sz="3100" b="1" i="1" spc="-70" dirty="0" smtClean="0">
                <a:solidFill>
                  <a:srgbClr val="CEFC95"/>
                </a:solidFill>
                <a:latin typeface="Arial"/>
                <a:cs typeface="Arial"/>
              </a:rPr>
              <a:t>로 </a:t>
            </a:r>
            <a:r>
              <a:rPr lang="ko-KR" altLang="en-US" sz="3100" b="1" i="1" spc="-70" dirty="0">
                <a:solidFill>
                  <a:srgbClr val="CEFC95"/>
                </a:solidFill>
                <a:latin typeface="Arial"/>
                <a:cs typeface="Arial"/>
              </a:rPr>
              <a:t>사용된다</a:t>
            </a:r>
            <a:r>
              <a:rPr lang="en-US" altLang="ko-KR" sz="3100" b="1" i="1" spc="-70" dirty="0">
                <a:solidFill>
                  <a:srgbClr val="CEFC95"/>
                </a:solidFill>
                <a:latin typeface="Arial"/>
                <a:cs typeface="Arial"/>
              </a:rPr>
              <a:t>.</a:t>
            </a:r>
            <a:endParaRPr sz="3100" dirty="0">
              <a:latin typeface="Arial"/>
              <a:cs typeface="Arial"/>
            </a:endParaRPr>
          </a:p>
          <a:p>
            <a:pPr>
              <a:spcBef>
                <a:spcPts val="35"/>
              </a:spcBef>
            </a:pPr>
            <a:endParaRPr sz="3100" dirty="0">
              <a:latin typeface="Times New Roman"/>
              <a:cs typeface="Times New Roman"/>
            </a:endParaRPr>
          </a:p>
          <a:p>
            <a:pPr marL="33020"/>
            <a:r>
              <a:rPr sz="2950" b="1" spc="-160" dirty="0">
                <a:solidFill>
                  <a:schemeClr val="bg1"/>
                </a:solidFill>
                <a:latin typeface="Arial Black"/>
                <a:cs typeface="Arial Black"/>
              </a:rPr>
              <a:t>Dependency</a:t>
            </a:r>
            <a:r>
              <a:rPr sz="2950" b="1" spc="-24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Injector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1897380" marR="10828655">
              <a:lnSpc>
                <a:spcPct val="150000"/>
              </a:lnSpc>
              <a:spcBef>
                <a:spcPts val="1880"/>
              </a:spcBef>
            </a:pPr>
            <a:r>
              <a:rPr sz="2450" b="1" spc="-15" dirty="0">
                <a:solidFill>
                  <a:schemeClr val="bg1"/>
                </a:solidFill>
                <a:latin typeface="Arial Black"/>
                <a:cs typeface="Arial Black"/>
              </a:rPr>
              <a:t>r</a:t>
            </a:r>
            <a:r>
              <a:rPr sz="2450" b="1" spc="-254" dirty="0">
                <a:solidFill>
                  <a:schemeClr val="bg1"/>
                </a:solidFill>
                <a:latin typeface="Arial Black"/>
                <a:cs typeface="Arial Black"/>
              </a:rPr>
              <a:t>ac</a:t>
            </a:r>
            <a:r>
              <a:rPr sz="2450" b="1" spc="-65" dirty="0">
                <a:solidFill>
                  <a:schemeClr val="bg1"/>
                </a:solidFill>
                <a:latin typeface="Arial Black"/>
                <a:cs typeface="Arial Black"/>
              </a:rPr>
              <a:t>i</a:t>
            </a:r>
            <a:r>
              <a:rPr sz="2450" b="1" spc="-10" dirty="0">
                <a:solidFill>
                  <a:schemeClr val="bg1"/>
                </a:solidFill>
                <a:latin typeface="Arial Black"/>
                <a:cs typeface="Arial Black"/>
              </a:rPr>
              <a:t>n</a:t>
            </a:r>
            <a:r>
              <a:rPr sz="2450" b="1" spc="-245" dirty="0">
                <a:solidFill>
                  <a:schemeClr val="bg1"/>
                </a:solidFill>
                <a:latin typeface="Arial Black"/>
                <a:cs typeface="Arial Black"/>
              </a:rPr>
              <a:t>g</a:t>
            </a:r>
            <a:r>
              <a:rPr sz="2450" b="1" spc="-20" dirty="0">
                <a:solidFill>
                  <a:schemeClr val="bg1"/>
                </a:solidFill>
                <a:latin typeface="Arial Black"/>
                <a:cs typeface="Arial Black"/>
              </a:rPr>
              <a:t>-</a:t>
            </a:r>
            <a:r>
              <a:rPr sz="2450" b="1" spc="-70" dirty="0">
                <a:solidFill>
                  <a:schemeClr val="bg1"/>
                </a:solidFill>
                <a:latin typeface="Arial Black"/>
                <a:cs typeface="Arial Black"/>
              </a:rPr>
              <a:t>d</a:t>
            </a:r>
            <a:r>
              <a:rPr sz="2450" b="1" spc="-80" dirty="0">
                <a:solidFill>
                  <a:schemeClr val="bg1"/>
                </a:solidFill>
                <a:latin typeface="Arial Black"/>
                <a:cs typeface="Arial Black"/>
              </a:rPr>
              <a:t>at</a:t>
            </a:r>
            <a:r>
              <a:rPr sz="2450" b="1" spc="-130" dirty="0">
                <a:solidFill>
                  <a:schemeClr val="bg1"/>
                </a:solidFill>
                <a:latin typeface="Arial Black"/>
                <a:cs typeface="Arial Black"/>
              </a:rPr>
              <a:t>a.</a:t>
            </a:r>
            <a:r>
              <a:rPr sz="2450" b="1" spc="-270" dirty="0">
                <a:solidFill>
                  <a:schemeClr val="bg1"/>
                </a:solidFill>
                <a:latin typeface="Arial Black"/>
                <a:cs typeface="Arial Black"/>
              </a:rPr>
              <a:t>s</a:t>
            </a:r>
            <a:r>
              <a:rPr sz="2450" b="1" spc="-175" dirty="0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sz="2450" b="1" spc="35" dirty="0">
                <a:solidFill>
                  <a:schemeClr val="bg1"/>
                </a:solidFill>
                <a:latin typeface="Arial Black"/>
                <a:cs typeface="Arial Black"/>
              </a:rPr>
              <a:t>r</a:t>
            </a:r>
            <a:r>
              <a:rPr sz="2450" b="1" spc="-95" dirty="0">
                <a:solidFill>
                  <a:schemeClr val="bg1"/>
                </a:solidFill>
                <a:latin typeface="Arial Black"/>
                <a:cs typeface="Arial Black"/>
              </a:rPr>
              <a:t>v</a:t>
            </a:r>
            <a:r>
              <a:rPr sz="2450" b="1" spc="-65" dirty="0">
                <a:solidFill>
                  <a:schemeClr val="bg1"/>
                </a:solidFill>
                <a:latin typeface="Arial Black"/>
                <a:cs typeface="Arial Black"/>
              </a:rPr>
              <a:t>i</a:t>
            </a:r>
            <a:r>
              <a:rPr sz="2450" b="1" spc="-365" dirty="0">
                <a:solidFill>
                  <a:schemeClr val="bg1"/>
                </a:solidFill>
                <a:latin typeface="Arial Black"/>
                <a:cs typeface="Arial Black"/>
              </a:rPr>
              <a:t>c</a:t>
            </a:r>
            <a:r>
              <a:rPr sz="2450" b="1" spc="-175" dirty="0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sz="2450" b="1" spc="-114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r>
              <a:rPr sz="2450" b="1" spc="-15" dirty="0">
                <a:solidFill>
                  <a:schemeClr val="bg1"/>
                </a:solidFill>
                <a:latin typeface="Arial Black"/>
                <a:cs typeface="Arial Black"/>
              </a:rPr>
              <a:t>t</a:t>
            </a:r>
            <a:r>
              <a:rPr sz="2450" b="1" spc="-190" dirty="0">
                <a:solidFill>
                  <a:schemeClr val="bg1"/>
                </a:solidFill>
                <a:latin typeface="Arial Black"/>
                <a:cs typeface="Arial Black"/>
              </a:rPr>
              <a:t>s  </a:t>
            </a:r>
            <a:r>
              <a:rPr sz="2450" b="1" spc="-114" dirty="0">
                <a:solidFill>
                  <a:schemeClr val="bg1"/>
                </a:solidFill>
                <a:latin typeface="Arial Black"/>
                <a:cs typeface="Arial Black"/>
              </a:rPr>
              <a:t>another.service.ts  </a:t>
            </a:r>
            <a:endParaRPr lang="en-US" sz="2450" b="1" spc="-114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1897380" marR="10828655">
              <a:spcBef>
                <a:spcPts val="1280"/>
              </a:spcBef>
            </a:pPr>
            <a:r>
              <a:rPr sz="2450" b="1" spc="-135" dirty="0">
                <a:solidFill>
                  <a:schemeClr val="bg1"/>
                </a:solidFill>
                <a:latin typeface="Arial Black"/>
                <a:cs typeface="Arial Black"/>
              </a:rPr>
              <a:t>api.service.ts</a:t>
            </a:r>
            <a:endParaRPr sz="24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2850" y="2818353"/>
            <a:ext cx="7162800" cy="7446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905"/>
            <a:r>
              <a:rPr spc="-415" dirty="0"/>
              <a:t>Step </a:t>
            </a:r>
            <a:r>
              <a:rPr spc="-409" dirty="0" smtClean="0"/>
              <a:t>1</a:t>
            </a:r>
            <a:r>
              <a:rPr lang="en-US" spc="-409" dirty="0" smtClean="0"/>
              <a:t> </a:t>
            </a:r>
            <a:r>
              <a:rPr spc="-409" dirty="0" smtClean="0"/>
              <a:t>: </a:t>
            </a:r>
            <a:r>
              <a:rPr spc="-300" dirty="0"/>
              <a:t>Injectable</a:t>
            </a:r>
            <a:r>
              <a:rPr spc="-900" dirty="0"/>
              <a:t> </a:t>
            </a:r>
            <a:r>
              <a:rPr spc="-270" dirty="0"/>
              <a:t>Decorator</a:t>
            </a:r>
            <a:r>
              <a:rPr lang="ko-KR" altLang="en-US" spc="-270" dirty="0"/>
              <a:t> 추가</a:t>
            </a:r>
            <a:endParaRPr spc="-270" dirty="0"/>
          </a:p>
        </p:txBody>
      </p:sp>
      <p:sp>
        <p:nvSpPr>
          <p:cNvPr id="3" name="object 3"/>
          <p:cNvSpPr txBox="1"/>
          <p:nvPr/>
        </p:nvSpPr>
        <p:spPr>
          <a:xfrm>
            <a:off x="1421811" y="1925892"/>
            <a:ext cx="16301085" cy="517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서비스 클래스를 </a:t>
            </a:r>
            <a:r>
              <a:rPr lang="en-US" altLang="ko-KR" sz="2950" b="1" spc="-180" dirty="0" smtClean="0">
                <a:solidFill>
                  <a:schemeClr val="bg1"/>
                </a:solidFill>
                <a:latin typeface="Arial Black"/>
                <a:cs typeface="Arial Black"/>
              </a:rPr>
              <a:t>dependency Injector</a:t>
            </a:r>
            <a:r>
              <a:rPr lang="ko-KR" altLang="en-US" sz="2950" b="1" spc="-180" dirty="0" smtClean="0">
                <a:solidFill>
                  <a:schemeClr val="bg1"/>
                </a:solidFill>
                <a:latin typeface="Arial Black"/>
                <a:cs typeface="Arial Black"/>
              </a:rPr>
              <a:t>로 </a:t>
            </a:r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사용하기 위해 </a:t>
            </a:r>
            <a:r>
              <a:rPr lang="en-US" altLang="ko-KR" sz="2950" b="1" spc="-180" dirty="0" smtClean="0">
                <a:solidFill>
                  <a:schemeClr val="bg1"/>
                </a:solidFill>
                <a:latin typeface="Arial Black"/>
                <a:cs typeface="Arial Black"/>
              </a:rPr>
              <a:t>@Injectable </a:t>
            </a:r>
            <a:r>
              <a:rPr lang="ko-KR" altLang="en-US" sz="2950" b="1" spc="-180" dirty="0" err="1" smtClean="0">
                <a:solidFill>
                  <a:schemeClr val="bg1"/>
                </a:solidFill>
                <a:latin typeface="Arial Black"/>
                <a:cs typeface="Arial Black"/>
              </a:rPr>
              <a:t>데코레이터를</a:t>
            </a:r>
            <a:r>
              <a:rPr lang="ko-KR" altLang="en-US" sz="2950" b="1" spc="-180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사용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16428" y="3471905"/>
            <a:ext cx="9321422" cy="1205230"/>
          </a:xfrm>
          <a:custGeom>
            <a:avLst/>
            <a:gdLst/>
            <a:ahLst/>
            <a:cxnLst/>
            <a:rect l="l" t="t" r="r" b="b"/>
            <a:pathLst>
              <a:path w="8245475" h="1205229">
                <a:moveTo>
                  <a:pt x="8182515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36" y="1166473"/>
                </a:lnTo>
                <a:lnTo>
                  <a:pt x="18399" y="1186442"/>
                </a:lnTo>
                <a:lnTo>
                  <a:pt x="38369" y="1199906"/>
                </a:lnTo>
                <a:lnTo>
                  <a:pt x="62825" y="1204842"/>
                </a:lnTo>
                <a:lnTo>
                  <a:pt x="8182515" y="1204842"/>
                </a:lnTo>
                <a:lnTo>
                  <a:pt x="8206970" y="1199906"/>
                </a:lnTo>
                <a:lnTo>
                  <a:pt x="8226940" y="1186442"/>
                </a:lnTo>
                <a:lnTo>
                  <a:pt x="8240403" y="1166473"/>
                </a:lnTo>
                <a:lnTo>
                  <a:pt x="8245340" y="1142017"/>
                </a:lnTo>
                <a:lnTo>
                  <a:pt x="8245340" y="62825"/>
                </a:lnTo>
                <a:lnTo>
                  <a:pt x="8240403" y="38369"/>
                </a:lnTo>
                <a:lnTo>
                  <a:pt x="8226940" y="18399"/>
                </a:lnTo>
                <a:lnTo>
                  <a:pt x="8206970" y="4936"/>
                </a:lnTo>
                <a:lnTo>
                  <a:pt x="8182515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16428" y="4490460"/>
            <a:ext cx="9321422" cy="4297680"/>
          </a:xfrm>
          <a:custGeom>
            <a:avLst/>
            <a:gdLst/>
            <a:ahLst/>
            <a:cxnLst/>
            <a:rect l="l" t="t" r="r" b="b"/>
            <a:pathLst>
              <a:path w="8245475" h="4297680">
                <a:moveTo>
                  <a:pt x="8177353" y="0"/>
                </a:moveTo>
                <a:lnTo>
                  <a:pt x="67987" y="0"/>
                </a:lnTo>
                <a:lnTo>
                  <a:pt x="41523" y="5342"/>
                </a:lnTo>
                <a:lnTo>
                  <a:pt x="19913" y="19913"/>
                </a:lnTo>
                <a:lnTo>
                  <a:pt x="5342" y="41523"/>
                </a:lnTo>
                <a:lnTo>
                  <a:pt x="0" y="67987"/>
                </a:lnTo>
                <a:lnTo>
                  <a:pt x="0" y="4229201"/>
                </a:lnTo>
                <a:lnTo>
                  <a:pt x="5342" y="4255664"/>
                </a:lnTo>
                <a:lnTo>
                  <a:pt x="19913" y="4277275"/>
                </a:lnTo>
                <a:lnTo>
                  <a:pt x="41523" y="4291845"/>
                </a:lnTo>
                <a:lnTo>
                  <a:pt x="67987" y="4297188"/>
                </a:lnTo>
                <a:lnTo>
                  <a:pt x="8177353" y="4297188"/>
                </a:lnTo>
                <a:lnTo>
                  <a:pt x="8203816" y="4291845"/>
                </a:lnTo>
                <a:lnTo>
                  <a:pt x="8225427" y="4277275"/>
                </a:lnTo>
                <a:lnTo>
                  <a:pt x="8239997" y="4255664"/>
                </a:lnTo>
                <a:lnTo>
                  <a:pt x="8245340" y="4229201"/>
                </a:lnTo>
                <a:lnTo>
                  <a:pt x="8245340" y="67987"/>
                </a:lnTo>
                <a:lnTo>
                  <a:pt x="8239997" y="41523"/>
                </a:lnTo>
                <a:lnTo>
                  <a:pt x="8225427" y="19913"/>
                </a:lnTo>
                <a:lnTo>
                  <a:pt x="8203816" y="5342"/>
                </a:lnTo>
                <a:lnTo>
                  <a:pt x="817735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46000" y="5159256"/>
            <a:ext cx="8329118" cy="530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74544" y="5944572"/>
            <a:ext cx="8329118" cy="530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16428" y="5955044"/>
            <a:ext cx="8245475" cy="447040"/>
          </a:xfrm>
          <a:custGeom>
            <a:avLst/>
            <a:gdLst/>
            <a:ahLst/>
            <a:cxnLst/>
            <a:rect l="l" t="t" r="r" b="b"/>
            <a:pathLst>
              <a:path w="8245475" h="447040">
                <a:moveTo>
                  <a:pt x="0" y="0"/>
                </a:moveTo>
                <a:lnTo>
                  <a:pt x="8245340" y="0"/>
                </a:lnTo>
                <a:lnTo>
                  <a:pt x="8245340" y="446708"/>
                </a:lnTo>
                <a:lnTo>
                  <a:pt x="0" y="446708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337863" y="3772397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673112" y="3804484"/>
            <a:ext cx="3523482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30" dirty="0">
                <a:solidFill>
                  <a:srgbClr val="FFFFFF"/>
                </a:solidFill>
                <a:latin typeface="Arial Black"/>
                <a:cs typeface="Arial Black"/>
              </a:rPr>
              <a:t>racing-data.service.ts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52170" y="4818268"/>
            <a:ext cx="61836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'./mocks'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387884" y="5169728"/>
            <a:ext cx="8245475" cy="389850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35560" rIns="0" bIns="0" rtlCol="0">
            <a:spAutoFit/>
          </a:bodyPr>
          <a:lstStyle/>
          <a:p>
            <a:pPr marL="276860">
              <a:spcBef>
                <a:spcPts val="28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Injectable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'@angular/core'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52170" y="5991008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@Injectable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52170" y="6367959"/>
            <a:ext cx="21367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</a:t>
            </a:r>
            <a:r>
              <a:rPr sz="2300" spc="-9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39380" y="6367961"/>
            <a:ext cx="33686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RacingDataService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004050" y="6755382"/>
            <a:ext cx="26650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getCarParts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r>
              <a:rPr sz="2300" spc="-4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55928" y="7142805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return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587504" y="7142807"/>
            <a:ext cx="16090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52170" y="7530228"/>
            <a:ext cx="55372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432387" y="6066836"/>
            <a:ext cx="5462270" cy="477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3100" b="1" i="1" spc="-35" dirty="0">
                <a:solidFill>
                  <a:srgbClr val="CEFC95"/>
                </a:solidFill>
                <a:latin typeface="Arial"/>
                <a:cs typeface="Arial"/>
              </a:rPr>
              <a:t>괄호를 붙여야 함</a:t>
            </a:r>
            <a:r>
              <a:rPr sz="3100" b="1" i="1" spc="-80" dirty="0">
                <a:solidFill>
                  <a:srgbClr val="CEFC95"/>
                </a:solidFill>
                <a:latin typeface="Arial"/>
                <a:cs typeface="Arial"/>
              </a:rPr>
              <a:t>!</a:t>
            </a:r>
            <a:endParaRPr sz="3100" dirty="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4042117" y="5777071"/>
            <a:ext cx="3449266" cy="4952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4636" y="496549"/>
            <a:ext cx="17134826" cy="869469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905"/>
            <a:r>
              <a:rPr sz="5650" spc="-395" dirty="0"/>
              <a:t>Step </a:t>
            </a:r>
            <a:r>
              <a:rPr sz="5650" spc="-395" dirty="0" smtClean="0"/>
              <a:t>2</a:t>
            </a:r>
            <a:r>
              <a:rPr lang="en-US" sz="5650" spc="-395" dirty="0" smtClean="0"/>
              <a:t> </a:t>
            </a:r>
            <a:r>
              <a:rPr sz="5650" spc="-395" dirty="0" smtClean="0"/>
              <a:t>: </a:t>
            </a:r>
            <a:r>
              <a:rPr lang="en-US" sz="5650" spc="-395" dirty="0" smtClean="0"/>
              <a:t>app</a:t>
            </a:r>
            <a:r>
              <a:rPr lang="ko-KR" altLang="en-US" sz="5650" spc="-340" dirty="0" smtClean="0"/>
              <a:t> </a:t>
            </a:r>
            <a:r>
              <a:rPr lang="ko-KR" altLang="en-US" sz="5650" spc="-340" dirty="0"/>
              <a:t>모듈에 </a:t>
            </a:r>
            <a:r>
              <a:rPr lang="en-US" altLang="ko-KR" sz="5650" spc="-340" dirty="0" smtClean="0"/>
              <a:t>providers </a:t>
            </a:r>
            <a:r>
              <a:rPr lang="ko-KR" altLang="en-US" sz="5650" spc="-340" dirty="0"/>
              <a:t>등록</a:t>
            </a:r>
            <a:endParaRPr sz="5650" dirty="0"/>
          </a:p>
        </p:txBody>
      </p:sp>
      <p:sp>
        <p:nvSpPr>
          <p:cNvPr id="3" name="object 3"/>
          <p:cNvSpPr txBox="1"/>
          <p:nvPr/>
        </p:nvSpPr>
        <p:spPr>
          <a:xfrm>
            <a:off x="1421811" y="1813141"/>
            <a:ext cx="16100425" cy="1098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1100"/>
              </a:lnSpc>
            </a:pPr>
            <a:r>
              <a:rPr lang="en-US" altLang="ko-KR" sz="2950" spc="-40" dirty="0" err="1">
                <a:solidFill>
                  <a:schemeClr val="bg1"/>
                </a:solidFill>
                <a:latin typeface="Lucida Sans"/>
                <a:cs typeface="Lucida Sans"/>
              </a:rPr>
              <a:t>AppModule</a:t>
            </a:r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 의 </a:t>
            </a:r>
            <a:r>
              <a:rPr lang="en-US" altLang="ko-KR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providers </a:t>
            </a:r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에 등록</a:t>
            </a:r>
            <a:r>
              <a:rPr lang="en-US" altLang="ko-KR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. </a:t>
            </a:r>
          </a:p>
          <a:p>
            <a:pPr marL="12700" marR="5080">
              <a:lnSpc>
                <a:spcPct val="121100"/>
              </a:lnSpc>
            </a:pPr>
            <a:r>
              <a:rPr lang="en-US" altLang="ko-KR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providers: </a:t>
            </a:r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주로 싱글턴으로 생성되어 사용되며</a:t>
            </a:r>
            <a:r>
              <a:rPr lang="en-US" altLang="ko-KR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,</a:t>
            </a:r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 다른 객체들에게 의존성 주입으로 제공되는 목록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16428" y="3345678"/>
            <a:ext cx="10652760" cy="1205230"/>
          </a:xfrm>
          <a:custGeom>
            <a:avLst/>
            <a:gdLst/>
            <a:ahLst/>
            <a:cxnLst/>
            <a:rect l="l" t="t" r="r" b="b"/>
            <a:pathLst>
              <a:path w="10652760" h="1205229">
                <a:moveTo>
                  <a:pt x="10589803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36" y="1166473"/>
                </a:lnTo>
                <a:lnTo>
                  <a:pt x="18399" y="1186442"/>
                </a:lnTo>
                <a:lnTo>
                  <a:pt x="38369" y="1199906"/>
                </a:lnTo>
                <a:lnTo>
                  <a:pt x="62825" y="1204842"/>
                </a:lnTo>
                <a:lnTo>
                  <a:pt x="10589803" y="1204842"/>
                </a:lnTo>
                <a:lnTo>
                  <a:pt x="10614241" y="1199906"/>
                </a:lnTo>
                <a:lnTo>
                  <a:pt x="10634212" y="1186442"/>
                </a:lnTo>
                <a:lnTo>
                  <a:pt x="10647685" y="1166473"/>
                </a:lnTo>
                <a:lnTo>
                  <a:pt x="10652628" y="1142017"/>
                </a:lnTo>
                <a:lnTo>
                  <a:pt x="10652628" y="62825"/>
                </a:lnTo>
                <a:lnTo>
                  <a:pt x="10647685" y="38369"/>
                </a:lnTo>
                <a:lnTo>
                  <a:pt x="10634212" y="18399"/>
                </a:lnTo>
                <a:lnTo>
                  <a:pt x="10614241" y="4936"/>
                </a:lnTo>
                <a:lnTo>
                  <a:pt x="10589803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16428" y="4364233"/>
            <a:ext cx="10652760" cy="4371340"/>
          </a:xfrm>
          <a:custGeom>
            <a:avLst/>
            <a:gdLst/>
            <a:ahLst/>
            <a:cxnLst/>
            <a:rect l="l" t="t" r="r" b="b"/>
            <a:pathLst>
              <a:path w="10652760" h="4371340">
                <a:moveTo>
                  <a:pt x="10584672" y="0"/>
                </a:moveTo>
                <a:lnTo>
                  <a:pt x="67987" y="0"/>
                </a:lnTo>
                <a:lnTo>
                  <a:pt x="41523" y="5342"/>
                </a:lnTo>
                <a:lnTo>
                  <a:pt x="19913" y="19913"/>
                </a:lnTo>
                <a:lnTo>
                  <a:pt x="5342" y="41523"/>
                </a:lnTo>
                <a:lnTo>
                  <a:pt x="0" y="67987"/>
                </a:lnTo>
                <a:lnTo>
                  <a:pt x="0" y="4302738"/>
                </a:lnTo>
                <a:lnTo>
                  <a:pt x="5342" y="4329201"/>
                </a:lnTo>
                <a:lnTo>
                  <a:pt x="19913" y="4350812"/>
                </a:lnTo>
                <a:lnTo>
                  <a:pt x="41523" y="4365382"/>
                </a:lnTo>
                <a:lnTo>
                  <a:pt x="67987" y="4370725"/>
                </a:lnTo>
                <a:lnTo>
                  <a:pt x="10584672" y="4370725"/>
                </a:lnTo>
                <a:lnTo>
                  <a:pt x="10611104" y="4365382"/>
                </a:lnTo>
                <a:lnTo>
                  <a:pt x="10632707" y="4350812"/>
                </a:lnTo>
                <a:lnTo>
                  <a:pt x="10647281" y="4329201"/>
                </a:lnTo>
                <a:lnTo>
                  <a:pt x="10652628" y="4302738"/>
                </a:lnTo>
                <a:lnTo>
                  <a:pt x="10652628" y="67987"/>
                </a:lnTo>
                <a:lnTo>
                  <a:pt x="10647281" y="41523"/>
                </a:lnTo>
                <a:lnTo>
                  <a:pt x="10632707" y="19913"/>
                </a:lnTo>
                <a:lnTo>
                  <a:pt x="10611104" y="5342"/>
                </a:lnTo>
                <a:lnTo>
                  <a:pt x="10584672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74544" y="6999115"/>
            <a:ext cx="10736427" cy="530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74544" y="4800229"/>
            <a:ext cx="10736427" cy="530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850875" y="3688053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73112" y="3678257"/>
            <a:ext cx="1208405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25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2450" b="1" spc="-105" dirty="0">
                <a:solidFill>
                  <a:srgbClr val="FFFFFF"/>
                </a:solidFill>
                <a:latin typeface="Arial Black"/>
                <a:cs typeface="Arial Black"/>
              </a:rPr>
              <a:t>ai</a:t>
            </a:r>
            <a:r>
              <a:rPr sz="2450" b="1" spc="-1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2450" b="1" spc="-114" dirty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r>
              <a:rPr sz="2450" b="1" spc="-15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2450" b="1" spc="-270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52170" y="5471965"/>
            <a:ext cx="266509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@NgModule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declarations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67205" y="5896195"/>
            <a:ext cx="301688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],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04050" y="6283616"/>
            <a:ext cx="442404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imports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BrowserModule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004050" y="6671039"/>
            <a:ext cx="442404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bootstrap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AppComponent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52170" y="7445884"/>
            <a:ext cx="3368675" cy="1138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AppModule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52170" y="4419798"/>
            <a:ext cx="55372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78479" y="6283618"/>
            <a:ext cx="231267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FormsModule</a:t>
            </a:r>
            <a:r>
              <a:rPr sz="2300" spc="-9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16428" y="7009587"/>
            <a:ext cx="10652760" cy="403315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48894" rIns="0" bIns="0" rtlCol="0">
            <a:spAutoFit/>
          </a:bodyPr>
          <a:lstStyle/>
          <a:p>
            <a:pPr marL="600075">
              <a:spcBef>
                <a:spcPts val="384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providers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RacingDataService</a:t>
            </a:r>
            <a:r>
              <a:rPr sz="2300" spc="-9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16428" y="4810701"/>
            <a:ext cx="10652760" cy="371255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17145" rIns="0" bIns="0" rtlCol="0">
            <a:spAutoFit/>
          </a:bodyPr>
          <a:lstStyle/>
          <a:p>
            <a:pPr marL="248285">
              <a:spcBef>
                <a:spcPts val="135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RacingDataService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'./racing-data.service'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95106" y="577091"/>
            <a:ext cx="16405543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409" dirty="0"/>
              <a:t>Step </a:t>
            </a:r>
            <a:r>
              <a:rPr spc="-409" dirty="0" smtClean="0"/>
              <a:t>3</a:t>
            </a:r>
            <a:r>
              <a:rPr lang="en-US" spc="-409" dirty="0" smtClean="0"/>
              <a:t> </a:t>
            </a:r>
            <a:r>
              <a:rPr spc="-409" dirty="0" smtClean="0"/>
              <a:t>: </a:t>
            </a:r>
            <a:r>
              <a:rPr lang="ko-KR" altLang="en-US" spc="-300" dirty="0"/>
              <a:t>의존성 주입</a:t>
            </a:r>
            <a:r>
              <a:rPr lang="en-US" altLang="ko-KR" spc="-300" dirty="0"/>
              <a:t>(</a:t>
            </a:r>
            <a:r>
              <a:rPr lang="ko-KR" altLang="en-US" spc="-300" dirty="0"/>
              <a:t> </a:t>
            </a:r>
            <a:r>
              <a:rPr lang="en-US" altLang="ko-KR" spc="-300" dirty="0"/>
              <a:t>Injecting Dependency)</a:t>
            </a:r>
            <a:endParaRPr spc="-310" dirty="0"/>
          </a:p>
        </p:txBody>
      </p:sp>
      <p:sp>
        <p:nvSpPr>
          <p:cNvPr id="5" name="object 5"/>
          <p:cNvSpPr/>
          <p:nvPr/>
        </p:nvSpPr>
        <p:spPr>
          <a:xfrm>
            <a:off x="1405957" y="1812039"/>
            <a:ext cx="11981180" cy="942975"/>
          </a:xfrm>
          <a:custGeom>
            <a:avLst/>
            <a:gdLst/>
            <a:ahLst/>
            <a:cxnLst/>
            <a:rect l="l" t="t" r="r" b="b"/>
            <a:pathLst>
              <a:path w="11981180" h="942975">
                <a:moveTo>
                  <a:pt x="11918349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879617"/>
                </a:lnTo>
                <a:lnTo>
                  <a:pt x="4936" y="904068"/>
                </a:lnTo>
                <a:lnTo>
                  <a:pt x="18399" y="924038"/>
                </a:lnTo>
                <a:lnTo>
                  <a:pt x="38369" y="937504"/>
                </a:lnTo>
                <a:lnTo>
                  <a:pt x="62825" y="942442"/>
                </a:lnTo>
                <a:lnTo>
                  <a:pt x="11918349" y="942442"/>
                </a:lnTo>
                <a:lnTo>
                  <a:pt x="11942787" y="937504"/>
                </a:lnTo>
                <a:lnTo>
                  <a:pt x="11962758" y="924038"/>
                </a:lnTo>
                <a:lnTo>
                  <a:pt x="11976231" y="904068"/>
                </a:lnTo>
                <a:lnTo>
                  <a:pt x="11981174" y="879617"/>
                </a:lnTo>
                <a:lnTo>
                  <a:pt x="11981174" y="62825"/>
                </a:lnTo>
                <a:lnTo>
                  <a:pt x="11976231" y="38369"/>
                </a:lnTo>
                <a:lnTo>
                  <a:pt x="11962758" y="18399"/>
                </a:lnTo>
                <a:lnTo>
                  <a:pt x="11942787" y="4936"/>
                </a:lnTo>
                <a:lnTo>
                  <a:pt x="11918349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5957" y="2568194"/>
            <a:ext cx="11981180" cy="3933825"/>
          </a:xfrm>
          <a:custGeom>
            <a:avLst/>
            <a:gdLst/>
            <a:ahLst/>
            <a:cxnLst/>
            <a:rect l="l" t="t" r="r" b="b"/>
            <a:pathLst>
              <a:path w="11981180" h="3933825">
                <a:moveTo>
                  <a:pt x="11913218" y="0"/>
                </a:moveTo>
                <a:lnTo>
                  <a:pt x="67987" y="0"/>
                </a:lnTo>
                <a:lnTo>
                  <a:pt x="41523" y="5342"/>
                </a:lnTo>
                <a:lnTo>
                  <a:pt x="19913" y="19913"/>
                </a:lnTo>
                <a:lnTo>
                  <a:pt x="5342" y="41523"/>
                </a:lnTo>
                <a:lnTo>
                  <a:pt x="0" y="67987"/>
                </a:lnTo>
                <a:lnTo>
                  <a:pt x="0" y="3865526"/>
                </a:lnTo>
                <a:lnTo>
                  <a:pt x="5342" y="3891990"/>
                </a:lnTo>
                <a:lnTo>
                  <a:pt x="19913" y="3913600"/>
                </a:lnTo>
                <a:lnTo>
                  <a:pt x="41523" y="3928170"/>
                </a:lnTo>
                <a:lnTo>
                  <a:pt x="67987" y="3933513"/>
                </a:lnTo>
                <a:lnTo>
                  <a:pt x="11913218" y="3933513"/>
                </a:lnTo>
                <a:lnTo>
                  <a:pt x="11939650" y="3928170"/>
                </a:lnTo>
                <a:lnTo>
                  <a:pt x="11961253" y="3913600"/>
                </a:lnTo>
                <a:lnTo>
                  <a:pt x="11975827" y="3891990"/>
                </a:lnTo>
                <a:lnTo>
                  <a:pt x="11981174" y="3865526"/>
                </a:lnTo>
                <a:lnTo>
                  <a:pt x="11981174" y="67987"/>
                </a:lnTo>
                <a:lnTo>
                  <a:pt x="11975827" y="41523"/>
                </a:lnTo>
                <a:lnTo>
                  <a:pt x="11961253" y="19913"/>
                </a:lnTo>
                <a:lnTo>
                  <a:pt x="11939650" y="5342"/>
                </a:lnTo>
                <a:lnTo>
                  <a:pt x="11913218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64073" y="5412483"/>
            <a:ext cx="12064973" cy="530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64073" y="3108888"/>
            <a:ext cx="12064973" cy="530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673112" y="2002915"/>
            <a:ext cx="370840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10" dirty="0">
                <a:solidFill>
                  <a:srgbClr val="FFFFFF"/>
                </a:solidFill>
                <a:latin typeface="Arial Black"/>
                <a:cs typeface="Arial Black"/>
              </a:rPr>
              <a:t>car-parts.component.ts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75790" y="9604118"/>
            <a:ext cx="9319260" cy="1009650"/>
          </a:xfrm>
          <a:custGeom>
            <a:avLst/>
            <a:gdLst/>
            <a:ahLst/>
            <a:cxnLst/>
            <a:rect l="l" t="t" r="r" b="b"/>
            <a:pathLst>
              <a:path w="9319260" h="1009650">
                <a:moveTo>
                  <a:pt x="9251202" y="0"/>
                </a:moveTo>
                <a:lnTo>
                  <a:pt x="67987" y="0"/>
                </a:lnTo>
                <a:lnTo>
                  <a:pt x="41523" y="5342"/>
                </a:lnTo>
                <a:lnTo>
                  <a:pt x="19913" y="19913"/>
                </a:lnTo>
                <a:lnTo>
                  <a:pt x="5342" y="41523"/>
                </a:lnTo>
                <a:lnTo>
                  <a:pt x="0" y="67987"/>
                </a:lnTo>
                <a:lnTo>
                  <a:pt x="0" y="941489"/>
                </a:lnTo>
                <a:lnTo>
                  <a:pt x="5342" y="967953"/>
                </a:lnTo>
                <a:lnTo>
                  <a:pt x="19913" y="989564"/>
                </a:lnTo>
                <a:lnTo>
                  <a:pt x="41523" y="1004134"/>
                </a:lnTo>
                <a:lnTo>
                  <a:pt x="67987" y="1009477"/>
                </a:lnTo>
                <a:lnTo>
                  <a:pt x="9251202" y="1009477"/>
                </a:lnTo>
                <a:lnTo>
                  <a:pt x="9277665" y="1004134"/>
                </a:lnTo>
                <a:lnTo>
                  <a:pt x="9299276" y="989564"/>
                </a:lnTo>
                <a:lnTo>
                  <a:pt x="9313846" y="967953"/>
                </a:lnTo>
                <a:lnTo>
                  <a:pt x="9319189" y="941489"/>
                </a:lnTo>
                <a:lnTo>
                  <a:pt x="9319189" y="67987"/>
                </a:lnTo>
                <a:lnTo>
                  <a:pt x="9313846" y="41523"/>
                </a:lnTo>
                <a:lnTo>
                  <a:pt x="9299276" y="19913"/>
                </a:lnTo>
                <a:lnTo>
                  <a:pt x="9277665" y="5342"/>
                </a:lnTo>
                <a:lnTo>
                  <a:pt x="9251202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2191385" y="7179279"/>
            <a:ext cx="8295005" cy="33173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0660" marR="930910">
              <a:lnSpc>
                <a:spcPct val="114100"/>
              </a:lnSpc>
              <a:tabLst>
                <a:tab pos="2534285" algn="l"/>
              </a:tabLst>
            </a:pPr>
            <a:r>
              <a:rPr lang="ko-KR" altLang="en-US" sz="2950" spc="15" dirty="0">
                <a:solidFill>
                  <a:schemeClr val="bg1"/>
                </a:solidFill>
                <a:latin typeface="Lucida Sans"/>
                <a:cs typeface="Lucida Sans"/>
              </a:rPr>
              <a:t>타입스크립트의 파라미터로 전달하면 자동으로 객체가 생성된다</a:t>
            </a:r>
            <a:r>
              <a:rPr sz="2950" spc="-3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r>
              <a:rPr lang="ko-KR" altLang="en-US" sz="2950" spc="-30" dirty="0">
                <a:solidFill>
                  <a:schemeClr val="bg1"/>
                </a:solidFill>
                <a:latin typeface="Lucida Sans"/>
                <a:cs typeface="Lucida Sans"/>
              </a:rPr>
              <a:t>                       </a:t>
            </a:r>
            <a:r>
              <a:rPr sz="2950" spc="-30" dirty="0">
                <a:solidFill>
                  <a:schemeClr val="bg1"/>
                </a:solidFill>
                <a:latin typeface="Lucida Sans"/>
                <a:cs typeface="Lucida Sans"/>
              </a:rPr>
              <a:t>	</a:t>
            </a:r>
            <a:r>
              <a:rPr lang="ko-KR" altLang="en-US" sz="2950" spc="-30" dirty="0">
                <a:solidFill>
                  <a:schemeClr val="bg1"/>
                </a:solidFill>
                <a:latin typeface="Lucida Sans"/>
                <a:cs typeface="Lucida Sans"/>
              </a:rPr>
              <a:t>   </a:t>
            </a:r>
            <a:endParaRPr lang="en-US" altLang="ko-KR" sz="2950" spc="-3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200660" marR="930910">
              <a:tabLst>
                <a:tab pos="2534285" algn="l"/>
              </a:tabLst>
            </a:pPr>
            <a:endParaRPr lang="en-US" altLang="ko-KR" sz="2000" b="1" spc="-75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200660" marR="930910">
              <a:lnSpc>
                <a:spcPct val="150000"/>
              </a:lnSpc>
              <a:tabLst>
                <a:tab pos="2534285" algn="l"/>
              </a:tabLst>
            </a:pPr>
            <a:r>
              <a:rPr lang="en-US" altLang="ko-KR" sz="2800" b="1" spc="-75" dirty="0" smtClean="0">
                <a:solidFill>
                  <a:schemeClr val="bg1"/>
                </a:solidFill>
                <a:latin typeface="Lucida Sans"/>
                <a:cs typeface="Lucida Sans"/>
              </a:rPr>
              <a:t>-&gt; </a:t>
            </a:r>
            <a:r>
              <a:rPr lang="ko-KR" altLang="en-US" sz="2800" b="1" spc="-75" dirty="0" smtClean="0">
                <a:solidFill>
                  <a:schemeClr val="bg1"/>
                </a:solidFill>
                <a:latin typeface="Lucida Sans"/>
                <a:cs typeface="Lucida Sans"/>
              </a:rPr>
              <a:t>생성된 </a:t>
            </a:r>
            <a:r>
              <a:rPr lang="ko-KR" altLang="en-US" sz="2800" b="1" spc="-75" dirty="0">
                <a:solidFill>
                  <a:schemeClr val="bg1"/>
                </a:solidFill>
                <a:latin typeface="Lucida Sans"/>
                <a:cs typeface="Lucida Sans"/>
              </a:rPr>
              <a:t>자바스크립트</a:t>
            </a:r>
            <a:r>
              <a:rPr sz="2800" b="1" spc="-114" dirty="0" smtClean="0">
                <a:solidFill>
                  <a:schemeClr val="bg1"/>
                </a:solidFill>
                <a:latin typeface="Lucida Sans"/>
                <a:cs typeface="Lucida Sans"/>
              </a:rPr>
              <a:t>:</a:t>
            </a:r>
            <a:endParaRPr lang="en-US" sz="2800" b="1" spc="-114" dirty="0" smtClean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200660" marR="930910">
              <a:lnSpc>
                <a:spcPct val="150000"/>
              </a:lnSpc>
              <a:tabLst>
                <a:tab pos="2534285" algn="l"/>
              </a:tabLst>
            </a:pPr>
            <a:endParaRPr sz="23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64490" marR="5080" indent="-352425">
              <a:lnSpc>
                <a:spcPct val="110500"/>
              </a:lnSpc>
              <a:spcBef>
                <a:spcPts val="5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function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CarPartsComponent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racingDataService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)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this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racingDataService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racingDataService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799486" y="5841790"/>
            <a:ext cx="1044198" cy="1234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62641" y="2744456"/>
            <a:ext cx="55372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05957" y="3119360"/>
            <a:ext cx="11981180" cy="366126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12065" rIns="0" bIns="0" rtlCol="0">
            <a:spAutoFit/>
          </a:bodyPr>
          <a:lstStyle/>
          <a:p>
            <a:pPr marL="269240">
              <a:spcBef>
                <a:spcPts val="95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RacingDataService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'./racing-data.service'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62641" y="3906725"/>
            <a:ext cx="5655945" cy="1138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({ ...</a:t>
            </a:r>
            <a:r>
              <a:rPr sz="2300" spc="-3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 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[];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05957" y="5422955"/>
            <a:ext cx="11981180" cy="387286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33020" rIns="0" bIns="0" rtlCol="0">
            <a:spAutoFit/>
          </a:bodyPr>
          <a:lstStyle/>
          <a:p>
            <a:pPr marL="624840">
              <a:spcBef>
                <a:spcPts val="260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constructor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private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racingDataService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RacingDataService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)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9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73112" y="5843839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128324" y="1960357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grpSp>
        <p:nvGrpSpPr>
          <p:cNvPr id="21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22" name="직사각형 21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95107" y="-158366"/>
            <a:ext cx="14453869" cy="230191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370" dirty="0"/>
              <a:t>서비스를 통해 </a:t>
            </a:r>
            <a:r>
              <a:rPr lang="en-US" altLang="ko-KR" spc="-10" dirty="0" err="1">
                <a:latin typeface="Lucida Sans"/>
                <a:cs typeface="Lucida Sans"/>
              </a:rPr>
              <a:t>carParts</a:t>
            </a:r>
            <a:r>
              <a:rPr lang="en-US" altLang="ko-KR" spc="-10" dirty="0">
                <a:latin typeface="Lucida Sans"/>
                <a:cs typeface="Lucida Sans"/>
              </a:rPr>
              <a:t> </a:t>
            </a:r>
            <a:r>
              <a:rPr lang="ko-KR" altLang="en-US" spc="-370" dirty="0"/>
              <a:t>데이터 전달 받기</a:t>
            </a:r>
            <a:endParaRPr spc="-10" dirty="0">
              <a:latin typeface="Lucida Sans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05957" y="1916747"/>
            <a:ext cx="11981180" cy="942975"/>
          </a:xfrm>
          <a:custGeom>
            <a:avLst/>
            <a:gdLst/>
            <a:ahLst/>
            <a:cxnLst/>
            <a:rect l="l" t="t" r="r" b="b"/>
            <a:pathLst>
              <a:path w="11981180" h="942975">
                <a:moveTo>
                  <a:pt x="11918349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879617"/>
                </a:lnTo>
                <a:lnTo>
                  <a:pt x="4936" y="904068"/>
                </a:lnTo>
                <a:lnTo>
                  <a:pt x="18399" y="924038"/>
                </a:lnTo>
                <a:lnTo>
                  <a:pt x="38369" y="937504"/>
                </a:lnTo>
                <a:lnTo>
                  <a:pt x="62825" y="942442"/>
                </a:lnTo>
                <a:lnTo>
                  <a:pt x="11918349" y="942442"/>
                </a:lnTo>
                <a:lnTo>
                  <a:pt x="11942787" y="937504"/>
                </a:lnTo>
                <a:lnTo>
                  <a:pt x="11962758" y="924038"/>
                </a:lnTo>
                <a:lnTo>
                  <a:pt x="11976231" y="904068"/>
                </a:lnTo>
                <a:lnTo>
                  <a:pt x="11981174" y="879617"/>
                </a:lnTo>
                <a:lnTo>
                  <a:pt x="11981174" y="62825"/>
                </a:lnTo>
                <a:lnTo>
                  <a:pt x="11976231" y="38369"/>
                </a:lnTo>
                <a:lnTo>
                  <a:pt x="11962758" y="18399"/>
                </a:lnTo>
                <a:lnTo>
                  <a:pt x="11942787" y="4936"/>
                </a:lnTo>
                <a:lnTo>
                  <a:pt x="11918349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5957" y="2672902"/>
            <a:ext cx="11981180" cy="5341620"/>
          </a:xfrm>
          <a:custGeom>
            <a:avLst/>
            <a:gdLst/>
            <a:ahLst/>
            <a:cxnLst/>
            <a:rect l="l" t="t" r="r" b="b"/>
            <a:pathLst>
              <a:path w="11981180" h="5341620">
                <a:moveTo>
                  <a:pt x="11913218" y="0"/>
                </a:moveTo>
                <a:lnTo>
                  <a:pt x="67987" y="0"/>
                </a:lnTo>
                <a:lnTo>
                  <a:pt x="41523" y="5342"/>
                </a:lnTo>
                <a:lnTo>
                  <a:pt x="19913" y="19913"/>
                </a:lnTo>
                <a:lnTo>
                  <a:pt x="5342" y="41523"/>
                </a:lnTo>
                <a:lnTo>
                  <a:pt x="0" y="67987"/>
                </a:lnTo>
                <a:lnTo>
                  <a:pt x="0" y="5273619"/>
                </a:lnTo>
                <a:lnTo>
                  <a:pt x="5342" y="5300083"/>
                </a:lnTo>
                <a:lnTo>
                  <a:pt x="19913" y="5321693"/>
                </a:lnTo>
                <a:lnTo>
                  <a:pt x="41523" y="5336264"/>
                </a:lnTo>
                <a:lnTo>
                  <a:pt x="67987" y="5341606"/>
                </a:lnTo>
                <a:lnTo>
                  <a:pt x="11913218" y="5341606"/>
                </a:lnTo>
                <a:lnTo>
                  <a:pt x="11939650" y="5336264"/>
                </a:lnTo>
                <a:lnTo>
                  <a:pt x="11961253" y="5321693"/>
                </a:lnTo>
                <a:lnTo>
                  <a:pt x="11975827" y="5300083"/>
                </a:lnTo>
                <a:lnTo>
                  <a:pt x="11981174" y="5273619"/>
                </a:lnTo>
                <a:lnTo>
                  <a:pt x="11981174" y="67987"/>
                </a:lnTo>
                <a:lnTo>
                  <a:pt x="11975827" y="41523"/>
                </a:lnTo>
                <a:lnTo>
                  <a:pt x="11961253" y="19913"/>
                </a:lnTo>
                <a:lnTo>
                  <a:pt x="11939650" y="5342"/>
                </a:lnTo>
                <a:lnTo>
                  <a:pt x="11913218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64073" y="6116096"/>
            <a:ext cx="12064973" cy="13246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73112" y="2107624"/>
            <a:ext cx="370840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10" dirty="0">
                <a:solidFill>
                  <a:srgbClr val="FFFFFF"/>
                </a:solidFill>
                <a:latin typeface="Arial Black"/>
                <a:cs typeface="Arial Black"/>
              </a:rPr>
              <a:t>car-parts.component.ts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62641" y="2849165"/>
            <a:ext cx="143319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</a:t>
            </a:r>
            <a:r>
              <a:rPr sz="2300" spc="-9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6103" y="3236590"/>
            <a:ext cx="301688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RacingDataService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13010" y="3236590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44585" y="3236590"/>
            <a:ext cx="424815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'./racing-data.service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62641" y="3974629"/>
            <a:ext cx="213677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</a:t>
            </a:r>
            <a:r>
              <a:rPr sz="2300" spc="-9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49851" y="4011436"/>
            <a:ext cx="336867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-9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14521" y="4786279"/>
            <a:ext cx="10761980" cy="11541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[];</a:t>
            </a:r>
            <a:endParaRPr sz="2300">
              <a:latin typeface="Courier New"/>
              <a:cs typeface="Courier New"/>
            </a:endParaRPr>
          </a:p>
          <a:p>
            <a:pPr>
              <a:spcBef>
                <a:spcPts val="5"/>
              </a:spcBef>
            </a:pPr>
            <a:endParaRPr sz="2900">
              <a:latin typeface="Times New Roman"/>
              <a:cs typeface="Times New Roman"/>
            </a:endParaRPr>
          </a:p>
          <a:p>
            <a:pPr marL="1651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constructor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private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racingDataService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RacingDataService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)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9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05957" y="6126567"/>
            <a:ext cx="11981180" cy="1191351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52069" rIns="0" bIns="0" rtlCol="0">
            <a:spAutoFit/>
          </a:bodyPr>
          <a:lstStyle/>
          <a:p>
            <a:pPr marL="641985">
              <a:spcBef>
                <a:spcPts val="409"/>
              </a:spcBef>
            </a:pP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ngOnInit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r>
              <a:rPr sz="2300" spc="-5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993775">
              <a:spcBef>
                <a:spcPts val="29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this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this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racingDataService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getCarParts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();</a:t>
            </a:r>
            <a:endParaRPr sz="2300">
              <a:latin typeface="Courier New"/>
              <a:cs typeface="Courier New"/>
            </a:endParaRPr>
          </a:p>
          <a:p>
            <a:pPr marL="641985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21811" y="7383059"/>
            <a:ext cx="14271625" cy="3282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448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  <a:p>
            <a:pPr marL="12700">
              <a:spcBef>
                <a:spcPts val="1610"/>
              </a:spcBef>
            </a:pPr>
            <a:r>
              <a:rPr lang="ko-KR" altLang="en-US" sz="2950" b="1" spc="-160" dirty="0">
                <a:solidFill>
                  <a:schemeClr val="bg1"/>
                </a:solidFill>
                <a:latin typeface="Arial Black"/>
                <a:cs typeface="Arial Black"/>
              </a:rPr>
              <a:t>확장성이 좋아지고 테스트가 더욱 쉬워졌다</a:t>
            </a:r>
            <a:r>
              <a:rPr lang="en-US" altLang="ko-KR" sz="2950" b="1" spc="-160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spcBef>
                <a:spcPts val="25"/>
              </a:spcBef>
            </a:pPr>
            <a:endParaRPr sz="33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29310"/>
            <a:r>
              <a:rPr sz="2950" b="1" spc="-75" dirty="0">
                <a:solidFill>
                  <a:schemeClr val="bg1"/>
                </a:solidFill>
                <a:latin typeface="Tahoma"/>
                <a:cs typeface="Tahoma"/>
              </a:rPr>
              <a:t>Scalable</a:t>
            </a:r>
            <a:endParaRPr lang="en-US" sz="2950" b="1" spc="-75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829310"/>
            <a:endParaRPr sz="32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829310"/>
            <a:r>
              <a:rPr sz="2950" b="1" spc="-85" dirty="0">
                <a:solidFill>
                  <a:schemeClr val="bg1"/>
                </a:solidFill>
                <a:latin typeface="Tahoma"/>
                <a:cs typeface="Tahoma"/>
              </a:rPr>
              <a:t>Testable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225093" y="9015432"/>
            <a:ext cx="921437" cy="18638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128324" y="2065066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grpSp>
        <p:nvGrpSpPr>
          <p:cNvPr id="20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21" name="직사각형 20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229" dirty="0"/>
              <a:t>이번 장 정리</a:t>
            </a:r>
            <a:endParaRPr spc="-355" dirty="0"/>
          </a:p>
        </p:txBody>
      </p:sp>
      <p:sp>
        <p:nvSpPr>
          <p:cNvPr id="3" name="object 3"/>
          <p:cNvSpPr txBox="1"/>
          <p:nvPr/>
        </p:nvSpPr>
        <p:spPr>
          <a:xfrm>
            <a:off x="1547461" y="2024195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3942" y="1896966"/>
            <a:ext cx="15487015" cy="1035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spc="-35" dirty="0">
                <a:solidFill>
                  <a:schemeClr val="bg1"/>
                </a:solidFill>
                <a:latin typeface="Lucida Sans"/>
                <a:cs typeface="Lucida Sans"/>
              </a:rPr>
              <a:t>서비스 객체는 </a:t>
            </a:r>
            <a:r>
              <a:rPr lang="en-US" altLang="ko-KR" sz="295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App</a:t>
            </a:r>
            <a:r>
              <a:rPr lang="ko-KR" altLang="en-US" sz="295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을 </a:t>
            </a:r>
            <a:r>
              <a:rPr lang="ko-KR" altLang="en-US" sz="2950" spc="-35" dirty="0">
                <a:solidFill>
                  <a:schemeClr val="bg1"/>
                </a:solidFill>
                <a:latin typeface="Lucida Sans"/>
                <a:cs typeface="Lucida Sans"/>
              </a:rPr>
              <a:t>조금 더 구조적으로 확장성있게 해주는 역할을 한다</a:t>
            </a:r>
            <a:r>
              <a:rPr lang="en-US" altLang="ko-KR" sz="2950" spc="-3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r>
              <a:rPr lang="ko-KR" altLang="en-US" sz="2950" spc="-35" dirty="0">
                <a:solidFill>
                  <a:schemeClr val="bg1"/>
                </a:solidFill>
                <a:latin typeface="Lucida Sans"/>
                <a:cs typeface="Lucida Sans"/>
              </a:rPr>
              <a:t> 그리고 데이터 엑세스 메소드를 제공한다</a:t>
            </a:r>
            <a:r>
              <a:rPr lang="en-US" altLang="ko-KR" sz="2950" spc="-3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7461" y="3740542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3942" y="3676705"/>
            <a:ext cx="15401925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90" dirty="0">
                <a:solidFill>
                  <a:schemeClr val="bg1"/>
                </a:solidFill>
                <a:latin typeface="Lucida Sans"/>
                <a:cs typeface="Lucida Sans"/>
              </a:rPr>
              <a:t>서비스 객체는 의존성 </a:t>
            </a:r>
            <a:r>
              <a:rPr lang="ko-KR" altLang="en-US" sz="2950" spc="90" dirty="0" smtClean="0">
                <a:solidFill>
                  <a:schemeClr val="bg1"/>
                </a:solidFill>
                <a:latin typeface="Lucida Sans"/>
                <a:cs typeface="Lucida Sans"/>
              </a:rPr>
              <a:t>주입</a:t>
            </a:r>
            <a:r>
              <a:rPr lang="en-US" altLang="ko-KR" sz="2950" spc="90" dirty="0" smtClean="0">
                <a:solidFill>
                  <a:schemeClr val="bg1"/>
                </a:solidFill>
                <a:latin typeface="Lucida Sans"/>
                <a:cs typeface="Lucida Sans"/>
              </a:rPr>
              <a:t>(DI)</a:t>
            </a:r>
            <a:r>
              <a:rPr lang="ko-KR" altLang="en-US" sz="2950" spc="90" dirty="0" smtClean="0">
                <a:solidFill>
                  <a:schemeClr val="bg1"/>
                </a:solidFill>
                <a:latin typeface="Lucida Sans"/>
                <a:cs typeface="Lucida Sans"/>
              </a:rPr>
              <a:t>을 </a:t>
            </a:r>
            <a:r>
              <a:rPr lang="ko-KR" altLang="en-US" sz="2950" spc="90" dirty="0">
                <a:solidFill>
                  <a:schemeClr val="bg1"/>
                </a:solidFill>
                <a:latin typeface="Lucida Sans"/>
                <a:cs typeface="Lucida Sans"/>
              </a:rPr>
              <a:t>통해 필요한 클래스에 제공한다</a:t>
            </a:r>
            <a:r>
              <a:rPr lang="en-US" altLang="ko-KR" sz="2950" spc="9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47461" y="5112142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13942" y="5048305"/>
            <a:ext cx="12113895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90" dirty="0" smtClean="0">
                <a:solidFill>
                  <a:schemeClr val="bg1"/>
                </a:solidFill>
                <a:latin typeface="Lucida Sans"/>
                <a:cs typeface="Lucida Sans"/>
              </a:rPr>
              <a:t>클래스의 생성자에서 의존성 주입</a:t>
            </a:r>
            <a:r>
              <a:rPr lang="en-US" altLang="ko-KR" sz="2950" spc="90" dirty="0">
                <a:solidFill>
                  <a:schemeClr val="bg1"/>
                </a:solidFill>
                <a:latin typeface="Lucida Sans"/>
                <a:cs typeface="Lucida Sans"/>
              </a:rPr>
              <a:t> (DI) </a:t>
            </a:r>
            <a:r>
              <a:rPr lang="ko-KR" altLang="en-US" sz="2950" spc="90" dirty="0" smtClean="0">
                <a:solidFill>
                  <a:schemeClr val="bg1"/>
                </a:solidFill>
                <a:latin typeface="Lucida Sans"/>
                <a:cs typeface="Lucida Sans"/>
              </a:rPr>
              <a:t>을 수행한다</a:t>
            </a:r>
            <a:r>
              <a:rPr lang="en-US" altLang="ko-KR" sz="2950" spc="90" dirty="0" smtClean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http</a:t>
            </a:r>
            <a:r>
              <a:rPr lang="ko-KR" altLang="en-US" dirty="0"/>
              <a:t> 모듈</a:t>
            </a:r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웹에 연결하여 데이터를 가져오자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ECMA </a:t>
            </a:r>
            <a:r>
              <a:rPr lang="ko-KR" altLang="en-US" dirty="0"/>
              <a:t>스크립트에 대하여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altLang="ko-KR" sz="4400" dirty="0"/>
              <a:t>ECMA </a:t>
            </a:r>
            <a:r>
              <a:rPr lang="ko-KR" altLang="en-US" sz="4400" dirty="0"/>
              <a:t>스크립트는 </a:t>
            </a:r>
            <a:r>
              <a:rPr lang="en-US" altLang="ko-KR" sz="4400" dirty="0"/>
              <a:t>ECMA International</a:t>
            </a:r>
            <a:r>
              <a:rPr lang="ko-KR" altLang="en-US" sz="4400" dirty="0"/>
              <a:t>의 표준</a:t>
            </a:r>
            <a:endParaRPr lang="en-US" altLang="ko-KR" sz="4400" dirty="0"/>
          </a:p>
          <a:p>
            <a:pPr lvl="1"/>
            <a:r>
              <a:rPr lang="ko-KR" altLang="en-US" sz="3200" dirty="0"/>
              <a:t>최초 </a:t>
            </a:r>
            <a:r>
              <a:rPr lang="en-US" altLang="ko-KR" sz="3200" dirty="0"/>
              <a:t>ECMA </a:t>
            </a:r>
            <a:r>
              <a:rPr lang="ko-KR" altLang="en-US" sz="3200" dirty="0"/>
              <a:t>스크립트는 브라우저 언어인 </a:t>
            </a:r>
            <a:r>
              <a:rPr lang="en-US" altLang="ko-KR" sz="3200" dirty="0" err="1" smtClean="0"/>
              <a:t>Javascript</a:t>
            </a:r>
            <a:r>
              <a:rPr lang="ko-KR" altLang="en-US" sz="3200" dirty="0" smtClean="0"/>
              <a:t>와 </a:t>
            </a:r>
            <a:r>
              <a:rPr lang="en-US" altLang="ko-KR" sz="3200" dirty="0"/>
              <a:t>Jscript</a:t>
            </a:r>
            <a:r>
              <a:rPr lang="ko-KR" altLang="en-US" sz="3200" dirty="0"/>
              <a:t>간 차이를 줄이기 위한 </a:t>
            </a:r>
            <a:r>
              <a:rPr lang="ko-KR" altLang="en-US" sz="3200" dirty="0" smtClean="0"/>
              <a:t>공통 </a:t>
            </a:r>
            <a:r>
              <a:rPr lang="ko-KR" altLang="en-US" sz="3200" dirty="0" err="1" smtClean="0"/>
              <a:t>스펙</a:t>
            </a:r>
            <a:r>
              <a:rPr lang="ko-KR" altLang="en-US" sz="3200" dirty="0" smtClean="0"/>
              <a:t> </a:t>
            </a:r>
            <a:r>
              <a:rPr lang="ko-KR" altLang="en-US" sz="3200" dirty="0"/>
              <a:t>제안으로 출발 </a:t>
            </a:r>
            <a:r>
              <a:rPr lang="en-US" altLang="ko-KR" sz="3200" dirty="0"/>
              <a:t>(1997, ECMA-262)</a:t>
            </a:r>
          </a:p>
          <a:p>
            <a:pPr lvl="1"/>
            <a:endParaRPr lang="en-US" altLang="ko-KR" sz="3200" dirty="0"/>
          </a:p>
          <a:p>
            <a:r>
              <a:rPr lang="en-US" altLang="ko-KR" sz="4400" dirty="0"/>
              <a:t>ECMA International</a:t>
            </a:r>
            <a:r>
              <a:rPr lang="ko-KR" altLang="en-US" sz="4400" dirty="0"/>
              <a:t>은 전세계적인 표준기관</a:t>
            </a:r>
            <a:endParaRPr lang="en-US" altLang="ko-KR" sz="4400" dirty="0"/>
          </a:p>
          <a:p>
            <a:pPr lvl="1"/>
            <a:r>
              <a:rPr lang="ko-KR" altLang="en-US" sz="3200" dirty="0"/>
              <a:t>유럽 컴퓨터 제조협회로부터 기원함</a:t>
            </a:r>
            <a:r>
              <a:rPr lang="en-US" altLang="ko-KR" sz="3200" dirty="0"/>
              <a:t> </a:t>
            </a:r>
            <a:r>
              <a:rPr lang="en-US" altLang="ko-KR" sz="32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(ECMA</a:t>
            </a:r>
            <a:r>
              <a:rPr lang="ko-KR" altLang="en-US" sz="32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는 옛이름</a:t>
            </a:r>
            <a:r>
              <a:rPr lang="en-US" altLang="ko-KR" sz="3200" i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)</a:t>
            </a:r>
          </a:p>
          <a:p>
            <a:pPr lvl="2"/>
            <a:r>
              <a:rPr lang="en-US" altLang="ko-KR" sz="3200" i="1" dirty="0"/>
              <a:t>ECMA(European Computer Manufacturers Association</a:t>
            </a:r>
            <a:r>
              <a:rPr lang="en-US" altLang="ko-KR" sz="3200" dirty="0"/>
              <a:t>)</a:t>
            </a:r>
          </a:p>
          <a:p>
            <a:pPr lvl="1"/>
            <a:r>
              <a:rPr lang="en-US" altLang="ko-KR" sz="3200" dirty="0"/>
              <a:t>C#, JSON, Dart</a:t>
            </a:r>
            <a:r>
              <a:rPr lang="ko-KR" altLang="en-US" sz="3200" dirty="0"/>
              <a:t>을 포함한 많은 언어표준을 관리함</a:t>
            </a:r>
            <a:endParaRPr lang="en-US" altLang="ko-KR" sz="3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1358" y="103982"/>
            <a:ext cx="2558150" cy="13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173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430" dirty="0"/>
              <a:t>인터넷으로 데이터 요청</a:t>
            </a:r>
            <a:r>
              <a:rPr lang="en-US" altLang="ko-KR" spc="-430" dirty="0"/>
              <a:t>!</a:t>
            </a:r>
            <a:endParaRPr spc="-175" dirty="0"/>
          </a:p>
        </p:txBody>
      </p:sp>
      <p:sp>
        <p:nvSpPr>
          <p:cNvPr id="3" name="object 3"/>
          <p:cNvSpPr/>
          <p:nvPr/>
        </p:nvSpPr>
        <p:spPr>
          <a:xfrm>
            <a:off x="1382156" y="3497275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13569" y="5769457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99012" y="4306643"/>
            <a:ext cx="459169" cy="15433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36991" y="1844612"/>
            <a:ext cx="17082471" cy="5810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b="1" spc="-155" dirty="0">
                <a:solidFill>
                  <a:schemeClr val="bg1"/>
                </a:solidFill>
                <a:latin typeface="Arial Black"/>
                <a:cs typeface="Arial Black"/>
              </a:rPr>
              <a:t>데이터를 </a:t>
            </a:r>
            <a:r>
              <a:rPr lang="en-US" altLang="ko-KR" sz="2950" b="1" spc="-155" dirty="0">
                <a:solidFill>
                  <a:schemeClr val="bg1"/>
                </a:solidFill>
                <a:latin typeface="Arial Black"/>
                <a:cs typeface="Arial Black"/>
              </a:rPr>
              <a:t>mock</a:t>
            </a:r>
            <a:r>
              <a:rPr lang="ko-KR" altLang="en-US" sz="2950" b="1" spc="-155" dirty="0">
                <a:solidFill>
                  <a:schemeClr val="bg1"/>
                </a:solidFill>
                <a:latin typeface="Arial Black"/>
                <a:cs typeface="Arial Black"/>
              </a:rPr>
              <a:t> 데이터로 가져오는 것 대신에 인터넷으로 통해 데이터를 가져오는 방법에 대해서 알아보자</a:t>
            </a:r>
            <a:r>
              <a:rPr lang="en-US" altLang="ko-KR" sz="2950" b="1" spc="-15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</a:p>
          <a:p>
            <a:pPr marL="12700" marR="5080">
              <a:lnSpc>
                <a:spcPct val="114100"/>
              </a:lnSpc>
            </a:pP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2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724535">
              <a:spcBef>
                <a:spcPts val="5"/>
              </a:spcBef>
            </a:pPr>
            <a:r>
              <a:rPr sz="2450" b="1" spc="-105" dirty="0">
                <a:solidFill>
                  <a:schemeClr val="bg1"/>
                </a:solidFill>
                <a:latin typeface="Arial Black"/>
                <a:cs typeface="Arial Black"/>
              </a:rPr>
              <a:t>car-parts.component.ts</a:t>
            </a:r>
            <a:endParaRPr sz="24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55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1604010"/>
            <a:r>
              <a:rPr lang="ko-KR" altLang="en-US" sz="3100" b="1" i="1" spc="-24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서비스 객체에 데이터 요청</a:t>
            </a: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100" dirty="0">
              <a:latin typeface="Times New Roman"/>
              <a:cs typeface="Times New Roman"/>
            </a:endParaRPr>
          </a:p>
          <a:p>
            <a:pPr marL="724535">
              <a:spcBef>
                <a:spcPts val="2435"/>
              </a:spcBef>
            </a:pPr>
            <a:r>
              <a:rPr sz="2450" b="1" spc="-130" dirty="0">
                <a:solidFill>
                  <a:schemeClr val="bg1"/>
                </a:solidFill>
                <a:latin typeface="Arial Black"/>
                <a:cs typeface="Arial Black"/>
              </a:rPr>
              <a:t>racing-data.service.ts</a:t>
            </a:r>
            <a:endParaRPr sz="24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400" dirty="0">
              <a:latin typeface="Times New Roman"/>
              <a:cs typeface="Times New Roman"/>
            </a:endParaRPr>
          </a:p>
          <a:p>
            <a:pPr>
              <a:spcBef>
                <a:spcPts val="30"/>
              </a:spcBef>
            </a:pPr>
            <a:endParaRPr sz="2050" dirty="0">
              <a:latin typeface="Times New Roman"/>
              <a:cs typeface="Times New Roman"/>
            </a:endParaRPr>
          </a:p>
          <a:p>
            <a:pPr marL="1656080"/>
            <a:r>
              <a:rPr lang="ko-KR" altLang="en-US" sz="3100" b="1" i="1" spc="-114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인터넷으로 데이터를 요청해서 가져옴</a:t>
            </a: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51369" y="6574260"/>
            <a:ext cx="459169" cy="15433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37611" y="8167292"/>
            <a:ext cx="1036617" cy="16020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934825" y="8777578"/>
            <a:ext cx="4200525" cy="9951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65" dirty="0">
                <a:solidFill>
                  <a:schemeClr val="bg1"/>
                </a:solidFill>
                <a:latin typeface="Arial Black"/>
                <a:cs typeface="Arial Black"/>
              </a:rPr>
              <a:t>Internet</a:t>
            </a:r>
            <a:endParaRPr sz="24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116839">
              <a:spcBef>
                <a:spcPts val="1110"/>
              </a:spcBef>
            </a:pPr>
            <a:r>
              <a:rPr sz="3100" b="1" i="1" spc="-32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JSON </a:t>
            </a:r>
            <a:r>
              <a:rPr sz="3100" b="1" i="1" spc="-229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ko-KR" altLang="en-US" sz="3100" b="1" i="1" spc="-2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데이터 형태</a:t>
            </a: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360" dirty="0"/>
              <a:t>서버에 데이터 요청</a:t>
            </a:r>
            <a:endParaRPr spc="-165" dirty="0"/>
          </a:p>
        </p:txBody>
      </p:sp>
      <p:sp>
        <p:nvSpPr>
          <p:cNvPr id="3" name="object 3"/>
          <p:cNvSpPr txBox="1"/>
          <p:nvPr/>
        </p:nvSpPr>
        <p:spPr>
          <a:xfrm>
            <a:off x="1421811" y="1844612"/>
            <a:ext cx="16396969" cy="1035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앵귤러 앱이 로딩되면 </a:t>
            </a:r>
            <a:r>
              <a:rPr lang="ko-KR" altLang="en-US" sz="2950" b="1" spc="-85" dirty="0" smtClean="0">
                <a:solidFill>
                  <a:schemeClr val="bg1"/>
                </a:solidFill>
                <a:latin typeface="Arial Black"/>
                <a:cs typeface="Arial Black"/>
              </a:rPr>
              <a:t>최초</a:t>
            </a:r>
            <a:r>
              <a:rPr lang="ko-KR" altLang="en-US"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로</a:t>
            </a:r>
            <a:r>
              <a:rPr lang="ko-KR" altLang="en-US" sz="2950" b="1" spc="-85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페이지가 로딩된다</a:t>
            </a:r>
            <a:r>
              <a:rPr lang="en-US" altLang="ko-KR"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r>
              <a:rPr lang="ko-KR" altLang="en-US"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 다음 부터는 </a:t>
            </a:r>
            <a:r>
              <a:rPr lang="en-US" altLang="ko-KR"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Ajax</a:t>
            </a:r>
            <a:r>
              <a:rPr lang="ko-KR" altLang="en-US"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로 서버요청을 해서 데이터만 가져와서 로딩한다</a:t>
            </a:r>
            <a:r>
              <a:rPr lang="en-US" altLang="ko-KR"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48890" y="3866310"/>
            <a:ext cx="1685812" cy="17067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64313" y="3866310"/>
            <a:ext cx="1685812" cy="17067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65589" y="5748902"/>
            <a:ext cx="7531459" cy="52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71502" y="3544691"/>
            <a:ext cx="131445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245" dirty="0">
                <a:solidFill>
                  <a:schemeClr val="bg1"/>
                </a:solidFill>
                <a:latin typeface="Arial Black"/>
                <a:cs typeface="Arial Black"/>
              </a:rPr>
              <a:t>B</a:t>
            </a:r>
            <a:r>
              <a:rPr sz="2450" b="1" spc="-15" dirty="0">
                <a:solidFill>
                  <a:schemeClr val="bg1"/>
                </a:solidFill>
                <a:latin typeface="Arial Black"/>
                <a:cs typeface="Arial Black"/>
              </a:rPr>
              <a:t>r</a:t>
            </a:r>
            <a:r>
              <a:rPr sz="2450" b="1" spc="-155" dirty="0">
                <a:solidFill>
                  <a:schemeClr val="bg1"/>
                </a:solidFill>
                <a:latin typeface="Arial Black"/>
                <a:cs typeface="Arial Black"/>
              </a:rPr>
              <a:t>o</a:t>
            </a:r>
            <a:r>
              <a:rPr sz="2450" b="1" spc="-235" dirty="0">
                <a:solidFill>
                  <a:schemeClr val="bg1"/>
                </a:solidFill>
                <a:latin typeface="Arial Black"/>
                <a:cs typeface="Arial Black"/>
              </a:rPr>
              <a:t>ws</a:t>
            </a:r>
            <a:r>
              <a:rPr sz="2450" b="1" spc="-175" dirty="0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sz="2450" b="1" spc="35" dirty="0">
                <a:solidFill>
                  <a:schemeClr val="bg1"/>
                </a:solidFill>
                <a:latin typeface="Arial Black"/>
                <a:cs typeface="Arial Black"/>
              </a:rPr>
              <a:t>r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013142" y="3544691"/>
            <a:ext cx="103378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30" dirty="0">
                <a:solidFill>
                  <a:schemeClr val="bg1"/>
                </a:solidFill>
                <a:latin typeface="Arial Black"/>
                <a:cs typeface="Arial Black"/>
              </a:rPr>
              <a:t>Server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58743" y="5352275"/>
            <a:ext cx="9529160" cy="5484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53720" y="5345007"/>
            <a:ext cx="7886700" cy="45166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10460" indent="607060"/>
            <a:r>
              <a:rPr lang="ko-KR" altLang="en-US" sz="2950" spc="-55" dirty="0">
                <a:solidFill>
                  <a:schemeClr val="bg1"/>
                </a:solidFill>
                <a:latin typeface="Lucida Sans"/>
                <a:cs typeface="Lucida Sans"/>
              </a:rPr>
              <a:t>최초 브라우저 요청</a:t>
            </a:r>
            <a:endParaRPr lang="en-US" altLang="ko-KR" sz="2950" spc="-55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2410460" indent="607060"/>
            <a:endParaRPr sz="40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410460"/>
            <a:r>
              <a:rPr sz="2950" spc="-70" dirty="0">
                <a:solidFill>
                  <a:schemeClr val="bg1"/>
                </a:solidFill>
                <a:latin typeface="Lucida Sans"/>
                <a:cs typeface="Lucida Sans"/>
              </a:rPr>
              <a:t>HTML/JavaScript/CSS</a:t>
            </a:r>
            <a:r>
              <a:rPr sz="2950" spc="-22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30" dirty="0">
                <a:solidFill>
                  <a:schemeClr val="bg1"/>
                </a:solidFill>
                <a:latin typeface="Lucida Sans"/>
                <a:cs typeface="Lucida Sans"/>
              </a:rPr>
              <a:t>응답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>
              <a:lnSpc>
                <a:spcPct val="100000"/>
              </a:lnSpc>
            </a:pPr>
            <a:endParaRPr sz="2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spcBef>
                <a:spcPts val="45"/>
              </a:spcBef>
            </a:pPr>
            <a:endParaRPr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/>
            <a:r>
              <a:rPr sz="2950" spc="-70" dirty="0">
                <a:latin typeface="Lucida Sans"/>
                <a:cs typeface="Lucida Sans"/>
              </a:rPr>
              <a:t>Angular</a:t>
            </a:r>
            <a:r>
              <a:rPr sz="2950" spc="-235" dirty="0">
                <a:latin typeface="Lucida Sans"/>
                <a:cs typeface="Lucida Sans"/>
              </a:rPr>
              <a:t> </a:t>
            </a:r>
            <a:r>
              <a:rPr sz="2950" spc="-35" dirty="0">
                <a:latin typeface="Lucida Sans"/>
                <a:cs typeface="Lucida Sans"/>
              </a:rPr>
              <a:t>Loads</a:t>
            </a:r>
            <a:endParaRPr sz="2950" dirty="0">
              <a:latin typeface="Lucida Sans"/>
              <a:cs typeface="Lucida Sans"/>
            </a:endParaRPr>
          </a:p>
          <a:p>
            <a:pPr marL="3111500">
              <a:spcBef>
                <a:spcPts val="1820"/>
              </a:spcBef>
            </a:pPr>
            <a:r>
              <a:rPr lang="ko-KR" altLang="en-US" sz="2950" spc="-15" dirty="0">
                <a:solidFill>
                  <a:schemeClr val="bg1"/>
                </a:solidFill>
                <a:latin typeface="Lucida Sans"/>
                <a:cs typeface="Lucida Sans"/>
              </a:rPr>
              <a:t>데이터 요청</a:t>
            </a:r>
            <a:r>
              <a:rPr sz="2950" spc="-3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-40" dirty="0">
                <a:solidFill>
                  <a:schemeClr val="bg1"/>
                </a:solidFill>
                <a:latin typeface="Lucida Sans"/>
                <a:cs typeface="Lucida Sans"/>
              </a:rPr>
              <a:t>(car</a:t>
            </a:r>
            <a:r>
              <a:rPr sz="2950" spc="-51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-40" dirty="0">
                <a:solidFill>
                  <a:schemeClr val="bg1"/>
                </a:solidFill>
                <a:latin typeface="Lucida Sans"/>
                <a:cs typeface="Lucida Sans"/>
              </a:rPr>
              <a:t>parts)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>
              <a:spcBef>
                <a:spcPts val="25"/>
              </a:spcBef>
            </a:pPr>
            <a:endParaRPr sz="33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4598670"/>
            <a:r>
              <a:rPr sz="2950" spc="-10" dirty="0">
                <a:solidFill>
                  <a:schemeClr val="bg1"/>
                </a:solidFill>
                <a:latin typeface="Lucida Sans"/>
                <a:cs typeface="Lucida Sans"/>
              </a:rPr>
              <a:t>JSON</a:t>
            </a:r>
            <a:r>
              <a:rPr lang="ko-KR" altLang="en-US" sz="2950" spc="-10" dirty="0">
                <a:solidFill>
                  <a:schemeClr val="bg1"/>
                </a:solidFill>
                <a:latin typeface="Lucida Sans"/>
                <a:cs typeface="Lucida Sans"/>
              </a:rPr>
              <a:t> 응답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4636" y="554257"/>
            <a:ext cx="17134826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615" dirty="0"/>
              <a:t>HTTP</a:t>
            </a:r>
            <a:r>
              <a:rPr spc="-1030" dirty="0"/>
              <a:t> </a:t>
            </a:r>
            <a:r>
              <a:rPr lang="en-US" spc="-1030" dirty="0" smtClean="0"/>
              <a:t> </a:t>
            </a:r>
            <a:r>
              <a:rPr lang="ko-KR" altLang="en-US" spc="-210" dirty="0" smtClean="0"/>
              <a:t>라이브러리 </a:t>
            </a:r>
            <a:r>
              <a:rPr lang="ko-KR" altLang="en-US" spc="-210" dirty="0"/>
              <a:t>사용 절차</a:t>
            </a:r>
            <a:endParaRPr spc="-210" dirty="0"/>
          </a:p>
        </p:txBody>
      </p:sp>
      <p:sp>
        <p:nvSpPr>
          <p:cNvPr id="3" name="object 3"/>
          <p:cNvSpPr txBox="1"/>
          <p:nvPr/>
        </p:nvSpPr>
        <p:spPr>
          <a:xfrm>
            <a:off x="1599816" y="2106949"/>
            <a:ext cx="6986905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spc="-160" dirty="0">
                <a:solidFill>
                  <a:schemeClr val="bg1"/>
                </a:solidFill>
                <a:latin typeface="Lucida Sans"/>
                <a:cs typeface="Lucida Sans"/>
              </a:rPr>
              <a:t>1.</a:t>
            </a:r>
            <a:r>
              <a:rPr sz="2950" spc="-17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sz="2950" spc="-170" dirty="0">
                <a:solidFill>
                  <a:schemeClr val="bg1"/>
                </a:solidFill>
                <a:latin typeface="Lucida Sans"/>
                <a:cs typeface="Lucida Sans"/>
              </a:rPr>
              <a:t>car part </a:t>
            </a:r>
            <a:r>
              <a:rPr sz="2950" spc="-5" dirty="0">
                <a:solidFill>
                  <a:schemeClr val="bg1"/>
                </a:solidFill>
                <a:latin typeface="Lucida Sans"/>
                <a:cs typeface="Lucida Sans"/>
              </a:rPr>
              <a:t>JSON</a:t>
            </a:r>
            <a:r>
              <a:rPr sz="2950" spc="-17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15" dirty="0">
                <a:solidFill>
                  <a:schemeClr val="bg1"/>
                </a:solidFill>
                <a:latin typeface="Trebuchet MS"/>
                <a:cs typeface="Trebuchet MS"/>
              </a:rPr>
              <a:t>파일을 작성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89345" y="3195921"/>
            <a:ext cx="1260475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spc="-160" dirty="0">
                <a:solidFill>
                  <a:schemeClr val="bg1"/>
                </a:solidFill>
                <a:latin typeface="Lucida Sans"/>
                <a:cs typeface="Lucida Sans"/>
              </a:rPr>
              <a:t>2.</a:t>
            </a:r>
            <a:r>
              <a:rPr sz="2950" spc="-16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altLang="ko-KR" sz="2950" spc="10" dirty="0">
                <a:solidFill>
                  <a:schemeClr val="bg1"/>
                </a:solidFill>
                <a:latin typeface="Courier New"/>
                <a:cs typeface="Courier New"/>
              </a:rPr>
              <a:t>Http </a:t>
            </a:r>
            <a:r>
              <a:rPr lang="ko-KR" altLang="en-US" sz="2950" spc="-165" dirty="0">
                <a:solidFill>
                  <a:schemeClr val="bg1"/>
                </a:solidFill>
                <a:latin typeface="Lucida Sans"/>
                <a:cs typeface="Lucida Sans"/>
              </a:rPr>
              <a:t>요청을 위해 필요한 라이브러리를 추가 </a:t>
            </a:r>
            <a:r>
              <a:rPr lang="en-US" altLang="ko-KR" sz="2950" spc="-165" dirty="0">
                <a:solidFill>
                  <a:schemeClr val="bg1"/>
                </a:solidFill>
                <a:latin typeface="Lucida Sans"/>
                <a:cs typeface="Lucida Sans"/>
              </a:rPr>
              <a:t>(</a:t>
            </a:r>
            <a:r>
              <a:rPr lang="en-US" altLang="ko-KR" sz="2950" dirty="0">
                <a:solidFill>
                  <a:schemeClr val="bg1"/>
                </a:solidFill>
                <a:latin typeface="Lucida Sans"/>
                <a:cs typeface="Lucida Sans"/>
              </a:rPr>
              <a:t>http</a:t>
            </a:r>
            <a:r>
              <a:rPr lang="ko-KR" altLang="en-US" sz="295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altLang="ko-KR" sz="2950" dirty="0">
                <a:solidFill>
                  <a:schemeClr val="bg1"/>
                </a:solidFill>
                <a:latin typeface="Lucida Sans"/>
                <a:cs typeface="Lucida Sans"/>
              </a:rPr>
              <a:t>&amp;</a:t>
            </a:r>
            <a:r>
              <a:rPr lang="ko-KR" altLang="en-US" sz="295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altLang="ko-KR" sz="2950" dirty="0" err="1">
                <a:solidFill>
                  <a:schemeClr val="bg1"/>
                </a:solidFill>
                <a:latin typeface="Lucida Sans"/>
                <a:cs typeface="Lucida Sans"/>
              </a:rPr>
              <a:t>RxJS</a:t>
            </a:r>
            <a:r>
              <a:rPr lang="en-US" altLang="ko-KR" sz="2950" spc="-165" dirty="0">
                <a:solidFill>
                  <a:schemeClr val="bg1"/>
                </a:solidFill>
                <a:latin typeface="Lucida Sans"/>
                <a:cs typeface="Lucida Sans"/>
              </a:rPr>
              <a:t>)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9345" y="4284894"/>
            <a:ext cx="10824905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spc="-160" dirty="0">
                <a:solidFill>
                  <a:schemeClr val="bg1"/>
                </a:solidFill>
                <a:latin typeface="Lucida Sans"/>
                <a:cs typeface="Lucida Sans"/>
              </a:rPr>
              <a:t>3.</a:t>
            </a:r>
            <a:r>
              <a:rPr sz="2950" spc="-17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sz="2950" spc="10" dirty="0">
                <a:solidFill>
                  <a:schemeClr val="bg1"/>
                </a:solidFill>
                <a:latin typeface="Courier New"/>
                <a:cs typeface="Courier New"/>
              </a:rPr>
              <a:t>h</a:t>
            </a:r>
            <a:r>
              <a:rPr sz="2950" spc="10" dirty="0">
                <a:solidFill>
                  <a:schemeClr val="bg1"/>
                </a:solidFill>
                <a:latin typeface="Courier New"/>
                <a:cs typeface="Courier New"/>
              </a:rPr>
              <a:t>ttp</a:t>
            </a:r>
            <a:r>
              <a:rPr sz="2950" spc="-100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ko-KR" altLang="en-US" sz="2950" spc="-55" dirty="0">
                <a:solidFill>
                  <a:schemeClr val="bg1"/>
                </a:solidFill>
                <a:latin typeface="Lucida Sans"/>
                <a:cs typeface="Lucida Sans"/>
              </a:rPr>
              <a:t>서비스를 사용하기 위해 </a:t>
            </a:r>
            <a:r>
              <a:rPr lang="en-US" altLang="ko-KR" sz="2950" spc="-55" dirty="0" smtClean="0">
                <a:solidFill>
                  <a:schemeClr val="bg1"/>
                </a:solidFill>
                <a:latin typeface="Lucida Sans"/>
                <a:cs typeface="Lucida Sans"/>
              </a:rPr>
              <a:t>module import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9345" y="5365624"/>
            <a:ext cx="13410565" cy="4385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50" spc="-145" dirty="0">
                <a:solidFill>
                  <a:schemeClr val="bg1"/>
                </a:solidFill>
                <a:latin typeface="Lucida Sans"/>
                <a:cs typeface="Lucida Sans"/>
              </a:rPr>
              <a:t>4.</a:t>
            </a:r>
            <a:r>
              <a:rPr sz="2850" spc="-15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sz="2850" spc="-155" dirty="0">
                <a:solidFill>
                  <a:schemeClr val="bg1"/>
                </a:solidFill>
                <a:latin typeface="Lucida Sans"/>
                <a:cs typeface="Lucida Sans"/>
              </a:rPr>
              <a:t>http </a:t>
            </a:r>
            <a:r>
              <a:rPr lang="ko-KR" altLang="en-US" sz="2850" spc="-155" dirty="0">
                <a:solidFill>
                  <a:schemeClr val="bg1"/>
                </a:solidFill>
                <a:latin typeface="Lucida Sans"/>
                <a:cs typeface="Lucida Sans"/>
              </a:rPr>
              <a:t>를 사용하기 위해서 서비스에 의존성 주입</a:t>
            </a:r>
            <a:r>
              <a:rPr lang="en-US" altLang="ko-KR" sz="2850" spc="-155" dirty="0">
                <a:solidFill>
                  <a:schemeClr val="bg1"/>
                </a:solidFill>
                <a:latin typeface="Lucida Sans"/>
                <a:cs typeface="Lucida Sans"/>
              </a:rPr>
              <a:t>(</a:t>
            </a:r>
            <a:r>
              <a:rPr lang="ko-KR" altLang="en-US" sz="2850" spc="-155" dirty="0">
                <a:solidFill>
                  <a:schemeClr val="bg1"/>
                </a:solidFill>
                <a:latin typeface="Lucida Sans"/>
                <a:cs typeface="Lucida Sans"/>
              </a:rPr>
              <a:t>주로 생성자를 통해서 주입</a:t>
            </a:r>
            <a:r>
              <a:rPr lang="en-US" altLang="ko-KR" sz="2850" spc="-155" dirty="0">
                <a:solidFill>
                  <a:schemeClr val="bg1"/>
                </a:solidFill>
                <a:latin typeface="Lucida Sans"/>
                <a:cs typeface="Lucida Sans"/>
              </a:rPr>
              <a:t>)</a:t>
            </a:r>
            <a:endParaRPr sz="28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89345" y="6462838"/>
            <a:ext cx="7414259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spc="-160" dirty="0">
                <a:solidFill>
                  <a:schemeClr val="bg1"/>
                </a:solidFill>
                <a:latin typeface="Lucida Sans"/>
                <a:cs typeface="Lucida Sans"/>
              </a:rPr>
              <a:t>5.</a:t>
            </a:r>
            <a:r>
              <a:rPr sz="2950" spc="-16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165" dirty="0">
                <a:solidFill>
                  <a:schemeClr val="bg1"/>
                </a:solidFill>
                <a:latin typeface="Lucida Sans"/>
                <a:cs typeface="Lucida Sans"/>
              </a:rPr>
              <a:t>요청에 따라 응답을 받아 처리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997284" y="2243747"/>
            <a:ext cx="218694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10" dirty="0">
                <a:solidFill>
                  <a:schemeClr val="bg1"/>
                </a:solidFill>
                <a:latin typeface="Arial Black"/>
                <a:cs typeface="Arial Black"/>
              </a:rPr>
              <a:t>car-parts.json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018225" y="5426895"/>
            <a:ext cx="372997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30" dirty="0">
                <a:solidFill>
                  <a:schemeClr val="bg1"/>
                </a:solidFill>
                <a:latin typeface="Arial Black"/>
                <a:cs typeface="Arial Black"/>
              </a:rPr>
              <a:t>racing-data.service.ts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182785" y="6376769"/>
            <a:ext cx="81672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6039166" y="6599635"/>
            <a:ext cx="3918884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365" dirty="0">
                <a:solidFill>
                  <a:schemeClr val="bg1"/>
                </a:solidFill>
                <a:latin typeface="Arial Black"/>
                <a:cs typeface="Arial Black"/>
              </a:rPr>
              <a:t>c</a:t>
            </a:r>
            <a:r>
              <a:rPr sz="2450" b="1" spc="-55" dirty="0">
                <a:solidFill>
                  <a:schemeClr val="bg1"/>
                </a:solidFill>
                <a:latin typeface="Arial Black"/>
                <a:cs typeface="Arial Black"/>
              </a:rPr>
              <a:t>ar</a:t>
            </a:r>
            <a:r>
              <a:rPr sz="2450" b="1" spc="-20" dirty="0">
                <a:solidFill>
                  <a:schemeClr val="bg1"/>
                </a:solidFill>
                <a:latin typeface="Arial Black"/>
                <a:cs typeface="Arial Black"/>
              </a:rPr>
              <a:t>-</a:t>
            </a:r>
            <a:r>
              <a:rPr sz="2450" b="1" spc="-70" dirty="0">
                <a:solidFill>
                  <a:schemeClr val="bg1"/>
                </a:solidFill>
                <a:latin typeface="Arial Black"/>
                <a:cs typeface="Arial Black"/>
              </a:rPr>
              <a:t>p</a:t>
            </a:r>
            <a:r>
              <a:rPr sz="2450" b="1" spc="-55" dirty="0">
                <a:solidFill>
                  <a:schemeClr val="bg1"/>
                </a:solidFill>
                <a:latin typeface="Arial Black"/>
                <a:cs typeface="Arial Black"/>
              </a:rPr>
              <a:t>ar</a:t>
            </a:r>
            <a:r>
              <a:rPr sz="2450" b="1" spc="-15" dirty="0">
                <a:solidFill>
                  <a:schemeClr val="bg1"/>
                </a:solidFill>
                <a:latin typeface="Arial Black"/>
                <a:cs typeface="Arial Black"/>
              </a:rPr>
              <a:t>t</a:t>
            </a:r>
            <a:r>
              <a:rPr sz="2450" b="1" spc="-275" dirty="0">
                <a:solidFill>
                  <a:schemeClr val="bg1"/>
                </a:solidFill>
                <a:latin typeface="Arial Black"/>
                <a:cs typeface="Arial Black"/>
              </a:rPr>
              <a:t>s</a:t>
            </a:r>
            <a:r>
              <a:rPr sz="2450" b="1" spc="-105" dirty="0">
                <a:solidFill>
                  <a:schemeClr val="bg1"/>
                </a:solidFill>
                <a:latin typeface="Arial Black"/>
                <a:cs typeface="Arial Black"/>
              </a:rPr>
              <a:t>.component.ts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182785" y="5204030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5224669" y="2020880"/>
            <a:ext cx="82719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182785" y="3978936"/>
            <a:ext cx="816729" cy="8376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039168" y="4201803"/>
            <a:ext cx="2877185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05" dirty="0">
                <a:solidFill>
                  <a:schemeClr val="bg1"/>
                </a:solidFill>
                <a:latin typeface="Arial Black"/>
                <a:cs typeface="Arial Black"/>
              </a:rPr>
              <a:t>app.component.ts</a:t>
            </a:r>
            <a:endParaRPr sz="2450">
              <a:solidFill>
                <a:schemeClr val="bg1"/>
              </a:solidFill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48937" y="2731780"/>
            <a:ext cx="10664094" cy="7672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09234" y="2924353"/>
            <a:ext cx="218694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10" dirty="0">
                <a:solidFill>
                  <a:srgbClr val="FFFFFF"/>
                </a:solidFill>
                <a:latin typeface="Arial Black"/>
                <a:cs typeface="Arial Black"/>
              </a:rPr>
              <a:t>car-parts.json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77022" y="2881795"/>
            <a:ext cx="96456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405" dirty="0">
                <a:solidFill>
                  <a:srgbClr val="B4266D"/>
                </a:solidFill>
                <a:latin typeface="Arial Black"/>
                <a:cs typeface="Arial Black"/>
              </a:rPr>
              <a:t>JSON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415" dirty="0"/>
              <a:t>Step </a:t>
            </a:r>
            <a:r>
              <a:rPr spc="-409" dirty="0" smtClean="0"/>
              <a:t>1</a:t>
            </a:r>
            <a:r>
              <a:rPr lang="en-US" spc="-409" dirty="0" smtClean="0"/>
              <a:t> </a:t>
            </a:r>
            <a:r>
              <a:rPr spc="-409" dirty="0" smtClean="0"/>
              <a:t>: </a:t>
            </a:r>
            <a:r>
              <a:rPr spc="-810" dirty="0"/>
              <a:t>JSON</a:t>
            </a:r>
            <a:r>
              <a:rPr spc="-715" dirty="0"/>
              <a:t> </a:t>
            </a:r>
            <a:r>
              <a:rPr lang="ko-KR" altLang="en-US" spc="-355" dirty="0"/>
              <a:t>파일 작성</a:t>
            </a:r>
            <a:endParaRPr spc="-355" dirty="0"/>
          </a:p>
        </p:txBody>
      </p:sp>
      <p:sp>
        <p:nvSpPr>
          <p:cNvPr id="6" name="object 6"/>
          <p:cNvSpPr txBox="1"/>
          <p:nvPr/>
        </p:nvSpPr>
        <p:spPr>
          <a:xfrm>
            <a:off x="1526520" y="1908002"/>
            <a:ext cx="1113790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서비스 요청으로 전달 되는 </a:t>
            </a:r>
            <a:r>
              <a:rPr sz="2950" b="1" spc="-405" dirty="0">
                <a:solidFill>
                  <a:schemeClr val="bg1"/>
                </a:solidFill>
                <a:latin typeface="Arial Black"/>
                <a:cs typeface="Arial Black"/>
              </a:rPr>
              <a:t>JSON</a:t>
            </a:r>
            <a:r>
              <a:rPr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114" dirty="0">
                <a:solidFill>
                  <a:schemeClr val="bg1"/>
                </a:solidFill>
                <a:latin typeface="Arial Black"/>
                <a:cs typeface="Arial Black"/>
              </a:rPr>
              <a:t>파일을 생성해야 함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30175" y="3833428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82055" y="4220851"/>
            <a:ext cx="160909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"data"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</a:t>
            </a:r>
            <a:endParaRPr sz="2300">
              <a:latin typeface="Courier New"/>
              <a:cs typeface="Courier New"/>
            </a:endParaRPr>
          </a:p>
          <a:p>
            <a:pPr algn="ctr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876787" y="5383121"/>
            <a:ext cx="284035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Tires"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"These tires</a:t>
            </a:r>
            <a:r>
              <a:rPr sz="2300" spc="-8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are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67770" y="5770544"/>
            <a:ext cx="14331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the</a:t>
            </a:r>
            <a:r>
              <a:rPr sz="2300" spc="-9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very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51233" y="5770544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best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37695" y="4995699"/>
            <a:ext cx="2488565" cy="1525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just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"id"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1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 marR="5080" algn="just">
              <a:lnSpc>
                <a:spcPct val="110500"/>
              </a:lnSpc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"name"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"Super 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"description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"inStock"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5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37695" y="6545390"/>
            <a:ext cx="143319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"price"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"image"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21144" y="6545390"/>
            <a:ext cx="336867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4.99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"/images/tire.jpg"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30175" y="7283429"/>
            <a:ext cx="4599940" cy="2724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19860" marR="5080">
              <a:lnSpc>
                <a:spcPct val="110500"/>
              </a:lnSpc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"featured"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false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 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"quantity"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0</a:t>
            </a:r>
            <a:endParaRPr sz="2300">
              <a:latin typeface="Courier New"/>
              <a:cs typeface="Courier New"/>
            </a:endParaRPr>
          </a:p>
          <a:p>
            <a:pPr marL="106807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},</a:t>
            </a:r>
            <a:endParaRPr sz="2300">
              <a:latin typeface="Courier New"/>
              <a:cs typeface="Courier New"/>
            </a:endParaRPr>
          </a:p>
          <a:p>
            <a:pPr marL="106807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-9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},</a:t>
            </a:r>
            <a:endParaRPr sz="2300">
              <a:latin typeface="Courier New"/>
              <a:cs typeface="Courier New"/>
            </a:endParaRPr>
          </a:p>
          <a:p>
            <a:pPr marL="106807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-9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92818" y="3722518"/>
            <a:ext cx="7417032" cy="5656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3000"/>
              </a:lnSpc>
            </a:pPr>
            <a:r>
              <a:rPr lang="ko-KR" altLang="en-US" sz="3100" b="1" i="1" spc="-335" dirty="0">
                <a:solidFill>
                  <a:srgbClr val="0070C0"/>
                </a:solidFill>
                <a:latin typeface="Arial"/>
                <a:cs typeface="Arial"/>
              </a:rPr>
              <a:t>기존 </a:t>
            </a:r>
            <a:r>
              <a:rPr lang="en-US" altLang="ko-KR" sz="3100" b="1" i="1" spc="-335" dirty="0">
                <a:solidFill>
                  <a:srgbClr val="0070C0"/>
                </a:solidFill>
                <a:latin typeface="Arial"/>
                <a:cs typeface="Arial"/>
              </a:rPr>
              <a:t>car part</a:t>
            </a:r>
            <a:r>
              <a:rPr lang="ko-KR" altLang="en-US" sz="3100" b="1" i="1" spc="-335" dirty="0">
                <a:solidFill>
                  <a:srgbClr val="0070C0"/>
                </a:solidFill>
                <a:latin typeface="Arial"/>
                <a:cs typeface="Arial"/>
              </a:rPr>
              <a:t> 배열 데이터를 </a:t>
            </a:r>
            <a:r>
              <a:rPr lang="en-US" altLang="ko-KR" sz="3100" b="1" i="1" spc="-335" dirty="0">
                <a:solidFill>
                  <a:srgbClr val="0070C0"/>
                </a:solidFill>
                <a:latin typeface="Arial"/>
                <a:cs typeface="Arial"/>
              </a:rPr>
              <a:t>JSON </a:t>
            </a:r>
            <a:r>
              <a:rPr lang="ko-KR" altLang="en-US" sz="3100" b="1" i="1" spc="-335" dirty="0">
                <a:solidFill>
                  <a:srgbClr val="0070C0"/>
                </a:solidFill>
                <a:latin typeface="Arial"/>
                <a:cs typeface="Arial"/>
              </a:rPr>
              <a:t>형태로 변환</a:t>
            </a:r>
            <a:endParaRPr sz="3100" dirty="0">
              <a:solidFill>
                <a:srgbClr val="0070C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4636" y="554257"/>
            <a:ext cx="17134826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150" dirty="0"/>
              <a:t>Step </a:t>
            </a:r>
            <a:r>
              <a:rPr spc="-150" dirty="0" smtClean="0"/>
              <a:t>2</a:t>
            </a:r>
            <a:r>
              <a:rPr lang="en-US" spc="-150" dirty="0" smtClean="0"/>
              <a:t> </a:t>
            </a:r>
            <a:r>
              <a:rPr spc="-150" dirty="0" smtClean="0"/>
              <a:t>: </a:t>
            </a:r>
            <a:r>
              <a:rPr spc="-150" dirty="0"/>
              <a:t>HTTP </a:t>
            </a:r>
            <a:r>
              <a:rPr lang="ko-KR" altLang="en-US" spc="-150" dirty="0"/>
              <a:t>와</a:t>
            </a:r>
            <a:r>
              <a:rPr spc="-150" dirty="0"/>
              <a:t> RxJS </a:t>
            </a:r>
            <a:r>
              <a:rPr lang="ko-KR" altLang="en-US" spc="-150" dirty="0"/>
              <a:t>라이브러리 포함하기</a:t>
            </a:r>
            <a:endParaRPr spc="-150" dirty="0"/>
          </a:p>
        </p:txBody>
      </p:sp>
      <p:sp>
        <p:nvSpPr>
          <p:cNvPr id="3" name="object 3"/>
          <p:cNvSpPr txBox="1"/>
          <p:nvPr/>
        </p:nvSpPr>
        <p:spPr>
          <a:xfrm>
            <a:off x="1526520" y="1908002"/>
            <a:ext cx="16908145" cy="28623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10" dirty="0">
                <a:solidFill>
                  <a:schemeClr val="bg1"/>
                </a:solidFill>
                <a:latin typeface="Arial Black"/>
                <a:cs typeface="Arial Black"/>
              </a:rPr>
              <a:t>HTTP </a:t>
            </a:r>
            <a:r>
              <a:rPr lang="ko-KR" altLang="en-US" sz="2950" b="1" spc="-310" dirty="0">
                <a:solidFill>
                  <a:schemeClr val="bg1"/>
                </a:solidFill>
                <a:latin typeface="Arial Black"/>
                <a:cs typeface="Arial Black"/>
              </a:rPr>
              <a:t>라이브러리</a:t>
            </a:r>
            <a:r>
              <a:rPr lang="ko-KR" altLang="en-US" sz="2950" b="1" spc="-75" dirty="0">
                <a:solidFill>
                  <a:schemeClr val="bg1"/>
                </a:solidFill>
                <a:latin typeface="Arial Black"/>
                <a:cs typeface="Arial Black"/>
              </a:rPr>
              <a:t>는 원격서버에 접속하여 데이터를 주고 받기위한 라이브러리이다</a:t>
            </a:r>
            <a:r>
              <a:rPr lang="en-US" altLang="ko-KR" sz="2950" b="1" spc="-7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</a:p>
          <a:p>
            <a:pPr marL="12700"/>
            <a:endParaRPr lang="en-US" altLang="ko-KR" sz="2950" b="1" spc="-75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12700"/>
            <a:r>
              <a:rPr sz="2950" b="1" spc="-520" dirty="0" err="1">
                <a:solidFill>
                  <a:schemeClr val="bg1"/>
                </a:solidFill>
                <a:latin typeface="Arial Black"/>
                <a:cs typeface="Arial Black"/>
              </a:rPr>
              <a:t>RxJS</a:t>
            </a:r>
            <a:r>
              <a:rPr sz="2950" b="1" spc="-52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altLang="ko-KR" sz="2950" b="1" spc="-52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520" dirty="0">
                <a:solidFill>
                  <a:schemeClr val="bg1"/>
                </a:solidFill>
                <a:latin typeface="Arial Black"/>
                <a:cs typeface="Arial Black"/>
              </a:rPr>
              <a:t>라이브러리는</a:t>
            </a:r>
            <a:r>
              <a:rPr sz="2950" b="1" spc="-3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b="1" spc="-200" dirty="0">
                <a:solidFill>
                  <a:schemeClr val="bg1"/>
                </a:solidFill>
                <a:latin typeface="Arial Black"/>
                <a:cs typeface="Arial Black"/>
              </a:rPr>
              <a:t>Reactive </a:t>
            </a:r>
            <a:r>
              <a:rPr sz="2950" b="1" spc="-190" dirty="0">
                <a:solidFill>
                  <a:schemeClr val="bg1"/>
                </a:solidFill>
                <a:latin typeface="Arial Black"/>
                <a:cs typeface="Arial Black"/>
              </a:rPr>
              <a:t>Extensions </a:t>
            </a:r>
            <a:r>
              <a:rPr lang="ko-KR" altLang="en-US" sz="2950" b="1" spc="-95" dirty="0">
                <a:solidFill>
                  <a:schemeClr val="bg1"/>
                </a:solidFill>
                <a:latin typeface="Arial Black"/>
                <a:cs typeface="Arial Black"/>
              </a:rPr>
              <a:t>의 약자이고</a:t>
            </a:r>
            <a:r>
              <a:rPr lang="en-US" altLang="ko-KR" sz="2950" b="1" spc="-95" dirty="0">
                <a:solidFill>
                  <a:schemeClr val="bg1"/>
                </a:solidFill>
                <a:latin typeface="Arial Black"/>
                <a:cs typeface="Arial Black"/>
              </a:rPr>
              <a:t>, http </a:t>
            </a:r>
            <a:r>
              <a:rPr lang="ko-KR" altLang="en-US" sz="2950" b="1" spc="-95" dirty="0">
                <a:solidFill>
                  <a:schemeClr val="bg1"/>
                </a:solidFill>
                <a:latin typeface="Arial Black"/>
                <a:cs typeface="Arial Black"/>
              </a:rPr>
              <a:t>요청에 대한 여러가지 기능을 제공한다</a:t>
            </a:r>
            <a:r>
              <a:rPr lang="en-US" altLang="ko-KR" sz="2950" b="1" spc="-95" dirty="0" smtClean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</a:p>
          <a:p>
            <a:pPr marL="12700"/>
            <a:r>
              <a:rPr lang="en-US" sz="2950" b="1" spc="-9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endParaRPr lang="en-US" sz="2950" b="1" spc="-95" dirty="0" smtClean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12700"/>
            <a:r>
              <a:rPr lang="en-US" sz="2950" b="1" spc="-95" dirty="0" smtClean="0">
                <a:solidFill>
                  <a:schemeClr val="bg1"/>
                </a:solidFill>
                <a:latin typeface="Arial Black"/>
                <a:cs typeface="Arial Black"/>
              </a:rPr>
              <a:t>Angular http</a:t>
            </a:r>
            <a:r>
              <a:rPr lang="ko-KR" altLang="en-US" sz="2950" b="1" spc="-95" dirty="0" smtClean="0">
                <a:solidFill>
                  <a:schemeClr val="bg1"/>
                </a:solidFill>
                <a:latin typeface="Arial Black"/>
                <a:cs typeface="Arial Black"/>
              </a:rPr>
              <a:t>는 </a:t>
            </a:r>
            <a:r>
              <a:rPr lang="en-US" altLang="ko-KR" sz="2950" b="1" spc="-95" dirty="0" err="1" smtClean="0">
                <a:solidFill>
                  <a:schemeClr val="bg1"/>
                </a:solidFill>
                <a:latin typeface="Arial Black"/>
                <a:cs typeface="Arial Black"/>
              </a:rPr>
              <a:t>RxJS</a:t>
            </a:r>
            <a:r>
              <a:rPr lang="ko-KR" altLang="en-US" sz="2950" b="1" spc="-95" dirty="0" smtClean="0">
                <a:solidFill>
                  <a:schemeClr val="bg1"/>
                </a:solidFill>
                <a:latin typeface="Arial Black"/>
                <a:cs typeface="Arial Black"/>
              </a:rPr>
              <a:t>의 </a:t>
            </a:r>
            <a:r>
              <a:rPr lang="en-US" altLang="ko-KR" sz="2950" b="1" spc="-95" dirty="0" smtClean="0">
                <a:solidFill>
                  <a:schemeClr val="bg1"/>
                </a:solidFill>
                <a:latin typeface="Arial Black"/>
                <a:cs typeface="Arial Black"/>
              </a:rPr>
              <a:t>Observable</a:t>
            </a:r>
            <a:r>
              <a:rPr lang="ko-KR" altLang="en-US" sz="2950" b="1" spc="-95" dirty="0" smtClean="0">
                <a:solidFill>
                  <a:schemeClr val="bg1"/>
                </a:solidFill>
                <a:latin typeface="Arial Black"/>
                <a:cs typeface="Arial Black"/>
              </a:rPr>
              <a:t>을 사용한다</a:t>
            </a:r>
            <a:r>
              <a:rPr lang="en-US" altLang="ko-KR" sz="2950" b="1" spc="-95" dirty="0" smtClean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spcBef>
                <a:spcPts val="30"/>
              </a:spcBef>
            </a:pPr>
            <a:endParaRPr sz="3850" dirty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50" y="4511675"/>
            <a:ext cx="10210800" cy="6378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415" dirty="0"/>
              <a:t>Step </a:t>
            </a:r>
            <a:r>
              <a:rPr spc="-409" dirty="0" smtClean="0"/>
              <a:t>3</a:t>
            </a:r>
            <a:r>
              <a:rPr lang="en-US" spc="-409" dirty="0" smtClean="0"/>
              <a:t> </a:t>
            </a:r>
            <a:r>
              <a:rPr spc="-409" dirty="0" smtClean="0"/>
              <a:t>: </a:t>
            </a:r>
            <a:r>
              <a:rPr spc="-615" dirty="0"/>
              <a:t>HTTP</a:t>
            </a:r>
            <a:r>
              <a:rPr lang="en-US" altLang="ko-KR" spc="-615" dirty="0"/>
              <a:t> </a:t>
            </a:r>
            <a:r>
              <a:rPr lang="ko-KR" altLang="en-US" spc="-615" dirty="0"/>
              <a:t>서비스를 사용하기 위해 </a:t>
            </a:r>
            <a:r>
              <a:rPr lang="en-US" altLang="ko-KR" spc="-615" dirty="0" smtClean="0"/>
              <a:t>module import</a:t>
            </a:r>
            <a:endParaRPr spc="-615" dirty="0"/>
          </a:p>
        </p:txBody>
      </p:sp>
      <p:sp>
        <p:nvSpPr>
          <p:cNvPr id="3" name="object 3"/>
          <p:cNvSpPr txBox="1"/>
          <p:nvPr/>
        </p:nvSpPr>
        <p:spPr>
          <a:xfrm>
            <a:off x="1526520" y="1908002"/>
            <a:ext cx="1147826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Http </a:t>
            </a:r>
            <a:r>
              <a:rPr lang="ko-KR" altLang="en-US" sz="2950" b="1" spc="-195" dirty="0">
                <a:solidFill>
                  <a:schemeClr val="bg1"/>
                </a:solidFill>
                <a:latin typeface="Arial Black"/>
                <a:cs typeface="Arial Black"/>
              </a:rPr>
              <a:t>서비스를 사용하기 위해 </a:t>
            </a:r>
            <a:r>
              <a:rPr lang="en-US" altLang="ko-KR" sz="2950" b="1" spc="-195" dirty="0" err="1">
                <a:solidFill>
                  <a:schemeClr val="bg1"/>
                </a:solidFill>
                <a:latin typeface="Arial Black"/>
                <a:cs typeface="Arial Black"/>
              </a:rPr>
              <a:t>main.ts</a:t>
            </a:r>
            <a:r>
              <a:rPr lang="en-US" altLang="ko-KR" sz="2950" b="1" spc="-19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195" dirty="0">
                <a:solidFill>
                  <a:schemeClr val="bg1"/>
                </a:solidFill>
                <a:latin typeface="Arial Black"/>
                <a:cs typeface="Arial Black"/>
              </a:rPr>
              <a:t>에서 </a:t>
            </a:r>
            <a:r>
              <a:rPr lang="en-US" altLang="ko-KR" sz="2950" b="1" spc="-195" dirty="0" smtClean="0">
                <a:solidFill>
                  <a:schemeClr val="bg1"/>
                </a:solidFill>
                <a:latin typeface="Arial Black"/>
                <a:cs typeface="Arial Black"/>
              </a:rPr>
              <a:t>import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8937" y="2731780"/>
            <a:ext cx="10664190" cy="942975"/>
          </a:xfrm>
          <a:custGeom>
            <a:avLst/>
            <a:gdLst/>
            <a:ahLst/>
            <a:cxnLst/>
            <a:rect l="l" t="t" r="r" b="b"/>
            <a:pathLst>
              <a:path w="10664190" h="942975">
                <a:moveTo>
                  <a:pt x="10601268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4"/>
                </a:lnTo>
                <a:lnTo>
                  <a:pt x="18403" y="924037"/>
                </a:lnTo>
                <a:lnTo>
                  <a:pt x="38373" y="937504"/>
                </a:lnTo>
                <a:lnTo>
                  <a:pt x="62825" y="942442"/>
                </a:lnTo>
                <a:lnTo>
                  <a:pt x="10601268" y="942442"/>
                </a:lnTo>
                <a:lnTo>
                  <a:pt x="10625706" y="937504"/>
                </a:lnTo>
                <a:lnTo>
                  <a:pt x="10645678" y="924037"/>
                </a:lnTo>
                <a:lnTo>
                  <a:pt x="10659151" y="904064"/>
                </a:lnTo>
                <a:lnTo>
                  <a:pt x="10664094" y="879606"/>
                </a:lnTo>
                <a:lnTo>
                  <a:pt x="10664094" y="62825"/>
                </a:lnTo>
                <a:lnTo>
                  <a:pt x="10659151" y="38369"/>
                </a:lnTo>
                <a:lnTo>
                  <a:pt x="10645678" y="18399"/>
                </a:lnTo>
                <a:lnTo>
                  <a:pt x="10625706" y="4936"/>
                </a:lnTo>
                <a:lnTo>
                  <a:pt x="10601268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48937" y="3487935"/>
            <a:ext cx="10664190" cy="5133975"/>
          </a:xfrm>
          <a:custGeom>
            <a:avLst/>
            <a:gdLst/>
            <a:ahLst/>
            <a:cxnLst/>
            <a:rect l="l" t="t" r="r" b="b"/>
            <a:pathLst>
              <a:path w="10664190" h="5133975">
                <a:moveTo>
                  <a:pt x="10596033" y="0"/>
                </a:moveTo>
                <a:lnTo>
                  <a:pt x="67987" y="0"/>
                </a:lnTo>
                <a:lnTo>
                  <a:pt x="41523" y="5341"/>
                </a:lnTo>
                <a:lnTo>
                  <a:pt x="19913" y="19907"/>
                </a:lnTo>
                <a:lnTo>
                  <a:pt x="5342" y="41514"/>
                </a:lnTo>
                <a:lnTo>
                  <a:pt x="0" y="67976"/>
                </a:lnTo>
                <a:lnTo>
                  <a:pt x="0" y="5065594"/>
                </a:lnTo>
                <a:lnTo>
                  <a:pt x="5342" y="5092058"/>
                </a:lnTo>
                <a:lnTo>
                  <a:pt x="19913" y="5113668"/>
                </a:lnTo>
                <a:lnTo>
                  <a:pt x="41523" y="5128239"/>
                </a:lnTo>
                <a:lnTo>
                  <a:pt x="67987" y="5133581"/>
                </a:lnTo>
                <a:lnTo>
                  <a:pt x="10596033" y="5133581"/>
                </a:lnTo>
                <a:lnTo>
                  <a:pt x="10622526" y="5128239"/>
                </a:lnTo>
                <a:lnTo>
                  <a:pt x="10644160" y="5113668"/>
                </a:lnTo>
                <a:lnTo>
                  <a:pt x="10658745" y="5092058"/>
                </a:lnTo>
                <a:lnTo>
                  <a:pt x="10664094" y="5065594"/>
                </a:lnTo>
                <a:lnTo>
                  <a:pt x="10664094" y="67976"/>
                </a:lnTo>
                <a:lnTo>
                  <a:pt x="10658745" y="41514"/>
                </a:lnTo>
                <a:lnTo>
                  <a:pt x="10644160" y="19907"/>
                </a:lnTo>
                <a:lnTo>
                  <a:pt x="10622526" y="5341"/>
                </a:lnTo>
                <a:lnTo>
                  <a:pt x="1059603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91699" y="6031079"/>
            <a:ext cx="2042461" cy="477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33583" y="6041544"/>
            <a:ext cx="1958975" cy="393700"/>
          </a:xfrm>
          <a:custGeom>
            <a:avLst/>
            <a:gdLst/>
            <a:ahLst/>
            <a:cxnLst/>
            <a:rect l="l" t="t" r="r" b="b"/>
            <a:pathLst>
              <a:path w="1958975" h="393700">
                <a:moveTo>
                  <a:pt x="0" y="0"/>
                </a:moveTo>
                <a:lnTo>
                  <a:pt x="1958652" y="0"/>
                </a:lnTo>
                <a:lnTo>
                  <a:pt x="1958652" y="393631"/>
                </a:lnTo>
                <a:lnTo>
                  <a:pt x="0" y="393631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1356" y="4486948"/>
            <a:ext cx="10719254" cy="477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63240" y="4497423"/>
            <a:ext cx="10635615" cy="393700"/>
          </a:xfrm>
          <a:custGeom>
            <a:avLst/>
            <a:gdLst/>
            <a:ahLst/>
            <a:cxnLst/>
            <a:rect l="l" t="t" r="r" b="b"/>
            <a:pathLst>
              <a:path w="10635615" h="393700">
                <a:moveTo>
                  <a:pt x="0" y="0"/>
                </a:moveTo>
                <a:lnTo>
                  <a:pt x="10635445" y="0"/>
                </a:lnTo>
                <a:lnTo>
                  <a:pt x="10635445" y="393621"/>
                </a:lnTo>
                <a:lnTo>
                  <a:pt x="0" y="393621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09234" y="2924353"/>
            <a:ext cx="1208405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25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2450" b="1" spc="-105" dirty="0">
                <a:solidFill>
                  <a:srgbClr val="FFFFFF"/>
                </a:solidFill>
                <a:latin typeface="Arial Black"/>
                <a:cs typeface="Arial Black"/>
              </a:rPr>
              <a:t>ai</a:t>
            </a:r>
            <a:r>
              <a:rPr sz="2450" b="1" spc="-1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2450" b="1" spc="-114" dirty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r>
              <a:rPr sz="2450" b="1" spc="-15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2450" b="1" spc="-270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871818" y="2902736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98763" y="3917195"/>
            <a:ext cx="55372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63240" y="4497423"/>
            <a:ext cx="10635615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650">
              <a:lnSpc>
                <a:spcPts val="2725"/>
              </a:lnSpc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HttpModule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'@angular/http'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09234" y="5231135"/>
            <a:ext cx="266509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@NgModule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declarations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24268" y="5655364"/>
            <a:ext cx="301688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],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096443" y="6042787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BrowserModule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958088" y="6042787"/>
            <a:ext cx="37782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735544" y="6042787"/>
            <a:ext cx="213677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FormsModule,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096452" y="6393405"/>
            <a:ext cx="248856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AppComponent 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448326" y="6817633"/>
            <a:ext cx="35445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RacingDataService</a:t>
            </a:r>
            <a:r>
              <a:rPr sz="2300" spc="-9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09234" y="6005981"/>
            <a:ext cx="2136775" cy="156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algn="just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imports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bootstrap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providers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864866" y="7592478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AppModule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809234" y="7592476"/>
            <a:ext cx="90551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 rot="21438337">
            <a:off x="1589345" y="9583162"/>
            <a:ext cx="1056386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800" b="1" i="1" spc="5" dirty="0">
                <a:solidFill>
                  <a:schemeClr val="bg2">
                    <a:lumMod val="50000"/>
                  </a:schemeClr>
                </a:solidFill>
                <a:latin typeface="Lucida Sans"/>
                <a:cs typeface="Lucida Sans"/>
              </a:rPr>
              <a:t>이제 </a:t>
            </a:r>
            <a:r>
              <a:rPr lang="en-US" altLang="ko-KR" sz="2800" b="1" i="1" spc="5" dirty="0">
                <a:solidFill>
                  <a:schemeClr val="bg2">
                    <a:lumMod val="50000"/>
                  </a:schemeClr>
                </a:solidFill>
                <a:latin typeface="Lucida Sans"/>
                <a:cs typeface="Lucida Sans"/>
              </a:rPr>
              <a:t>HTTP </a:t>
            </a:r>
            <a:r>
              <a:rPr lang="ko-KR" altLang="en-US" sz="2800" b="1" i="1" spc="5" dirty="0">
                <a:solidFill>
                  <a:schemeClr val="bg2">
                    <a:lumMod val="50000"/>
                  </a:schemeClr>
                </a:solidFill>
                <a:latin typeface="Lucida Sans"/>
                <a:cs typeface="Lucida Sans"/>
              </a:rPr>
              <a:t>라이브러리를 필요한 곳에서 사용할 수 있다</a:t>
            </a:r>
            <a:r>
              <a:rPr lang="en-US" altLang="ko-KR" sz="2800" b="1" i="1" spc="5" dirty="0">
                <a:solidFill>
                  <a:schemeClr val="bg2">
                    <a:lumMod val="50000"/>
                  </a:schemeClr>
                </a:solidFill>
                <a:latin typeface="Lucida Sans"/>
                <a:cs typeface="Lucida Sans"/>
              </a:rPr>
              <a:t>.</a:t>
            </a:r>
            <a:endParaRPr sz="2800" b="1" i="1" dirty="0">
              <a:solidFill>
                <a:schemeClr val="bg2">
                  <a:lumMod val="50000"/>
                </a:schemeClr>
              </a:solidFill>
              <a:latin typeface="Lucida Sans"/>
              <a:cs typeface="Lucida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0320785" y="2731780"/>
            <a:ext cx="8271842" cy="5889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3369092" y="2924355"/>
            <a:ext cx="2323465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85" dirty="0">
                <a:solidFill>
                  <a:srgbClr val="FFFFFF"/>
                </a:solidFill>
                <a:latin typeface="Arial Black"/>
                <a:cs typeface="Arial Black"/>
              </a:rPr>
              <a:t>@a</a:t>
            </a:r>
            <a:r>
              <a:rPr sz="2450" b="1" spc="75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2450" b="1" spc="-245" dirty="0">
                <a:solidFill>
                  <a:srgbClr val="FFFFFF"/>
                </a:solidFill>
                <a:latin typeface="Arial Black"/>
                <a:cs typeface="Arial Black"/>
              </a:rPr>
              <a:t>g</a:t>
            </a:r>
            <a:r>
              <a:rPr sz="2450" b="1" spc="-10" dirty="0">
                <a:solidFill>
                  <a:srgbClr val="FFFFFF"/>
                </a:solidFill>
                <a:latin typeface="Arial Black"/>
                <a:cs typeface="Arial Black"/>
              </a:rPr>
              <a:t>u</a:t>
            </a:r>
            <a:r>
              <a:rPr sz="2450" b="1" spc="-65" dirty="0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sz="2450" b="1" spc="-55" dirty="0">
                <a:solidFill>
                  <a:srgbClr val="FFFFFF"/>
                </a:solidFill>
                <a:latin typeface="Arial Black"/>
                <a:cs typeface="Arial Black"/>
              </a:rPr>
              <a:t>ar</a:t>
            </a:r>
            <a:r>
              <a:rPr sz="2450" b="1" spc="340" dirty="0">
                <a:solidFill>
                  <a:srgbClr val="FFFFFF"/>
                </a:solidFill>
                <a:latin typeface="Arial Black"/>
                <a:cs typeface="Arial Black"/>
              </a:rPr>
              <a:t>/</a:t>
            </a:r>
            <a:r>
              <a:rPr sz="2450" b="1" spc="-10" dirty="0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r>
              <a:rPr sz="2450" b="1" spc="-15" dirty="0">
                <a:solidFill>
                  <a:srgbClr val="FFFFFF"/>
                </a:solidFill>
                <a:latin typeface="Arial Black"/>
                <a:cs typeface="Arial Black"/>
              </a:rPr>
              <a:t>tt</a:t>
            </a:r>
            <a:r>
              <a:rPr sz="2450" b="1" spc="-70" dirty="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6238116" y="2881795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656309" y="5655364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Http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...</a:t>
            </a:r>
            <a:r>
              <a:rPr sz="2300" spc="-9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5656302" y="6430210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HttpModule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3369092" y="5231137"/>
            <a:ext cx="2136775" cy="1950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@NgModule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providers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</a:t>
            </a:r>
            <a:r>
              <a:rPr sz="2300" spc="-9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3442389" y="4161135"/>
            <a:ext cx="621728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00" b="1" i="1" spc="85" dirty="0">
                <a:solidFill>
                  <a:srgbClr val="CEFC95"/>
                </a:solidFill>
                <a:latin typeface="Arial"/>
                <a:cs typeface="Arial"/>
              </a:rPr>
              <a:t>Http</a:t>
            </a:r>
            <a:r>
              <a:rPr lang="ko-KR" altLang="en-US" sz="2400" b="1" i="1" spc="85" dirty="0">
                <a:solidFill>
                  <a:srgbClr val="CEFC95"/>
                </a:solidFill>
                <a:latin typeface="Arial"/>
                <a:cs typeface="Arial"/>
              </a:rPr>
              <a:t> 모듈에서 </a:t>
            </a:r>
            <a:r>
              <a:rPr lang="en-US" altLang="ko-KR" sz="2400" b="1" i="1" spc="85" dirty="0">
                <a:solidFill>
                  <a:srgbClr val="CEFC95"/>
                </a:solidFill>
                <a:latin typeface="Arial"/>
                <a:cs typeface="Arial"/>
              </a:rPr>
              <a:t>http</a:t>
            </a:r>
            <a:r>
              <a:rPr lang="ko-KR" altLang="en-US" sz="2400" b="1" i="1" spc="85" dirty="0">
                <a:solidFill>
                  <a:srgbClr val="CEFC95"/>
                </a:solidFill>
                <a:latin typeface="Arial"/>
                <a:cs typeface="Arial"/>
              </a:rPr>
              <a:t>를 서비스로 사용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933583" y="6041546"/>
            <a:ext cx="1958975" cy="37638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92075">
              <a:spcBef>
                <a:spcPts val="175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HttpModule</a:t>
            </a:r>
            <a:endParaRPr sz="23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4636" y="554257"/>
            <a:ext cx="17134826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415" dirty="0"/>
              <a:t>Step </a:t>
            </a:r>
            <a:r>
              <a:rPr spc="-409" dirty="0" smtClean="0"/>
              <a:t>4</a:t>
            </a:r>
            <a:r>
              <a:rPr lang="en-US" spc="-409" dirty="0" smtClean="0"/>
              <a:t> </a:t>
            </a:r>
            <a:r>
              <a:rPr spc="-409" dirty="0" smtClean="0"/>
              <a:t>: </a:t>
            </a:r>
            <a:r>
              <a:rPr spc="-615" dirty="0"/>
              <a:t>HTTP </a:t>
            </a:r>
            <a:r>
              <a:rPr lang="ko-KR" altLang="en-US" spc="-615" dirty="0"/>
              <a:t>의존성 주입과 사용</a:t>
            </a:r>
            <a:endParaRPr spc="-190" dirty="0"/>
          </a:p>
        </p:txBody>
      </p:sp>
      <p:sp>
        <p:nvSpPr>
          <p:cNvPr id="3" name="object 3"/>
          <p:cNvSpPr txBox="1"/>
          <p:nvPr/>
        </p:nvSpPr>
        <p:spPr>
          <a:xfrm>
            <a:off x="1526520" y="1908002"/>
            <a:ext cx="901827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spc="-40" dirty="0">
                <a:solidFill>
                  <a:schemeClr val="bg1"/>
                </a:solidFill>
                <a:latin typeface="Lucida Sans"/>
                <a:cs typeface="Lucida Sans"/>
              </a:rPr>
              <a:t>http</a:t>
            </a:r>
            <a:r>
              <a:rPr sz="2950" spc="-16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b="1" spc="-95" dirty="0">
                <a:solidFill>
                  <a:schemeClr val="bg1"/>
                </a:solidFill>
                <a:latin typeface="Arial Black"/>
                <a:cs typeface="Arial Black"/>
              </a:rPr>
              <a:t>를 객체를 사용해서 인터넷으로 요청 수행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69878" y="2731780"/>
            <a:ext cx="12030710" cy="942975"/>
          </a:xfrm>
          <a:custGeom>
            <a:avLst/>
            <a:gdLst/>
            <a:ahLst/>
            <a:cxnLst/>
            <a:rect l="l" t="t" r="r" b="b"/>
            <a:pathLst>
              <a:path w="12030710" h="942975">
                <a:moveTo>
                  <a:pt x="11967405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4"/>
                </a:lnTo>
                <a:lnTo>
                  <a:pt x="18403" y="924037"/>
                </a:lnTo>
                <a:lnTo>
                  <a:pt x="38373" y="937504"/>
                </a:lnTo>
                <a:lnTo>
                  <a:pt x="62825" y="942442"/>
                </a:lnTo>
                <a:lnTo>
                  <a:pt x="11967405" y="942442"/>
                </a:lnTo>
                <a:lnTo>
                  <a:pt x="11991887" y="937504"/>
                </a:lnTo>
                <a:lnTo>
                  <a:pt x="12011854" y="924037"/>
                </a:lnTo>
                <a:lnTo>
                  <a:pt x="12025302" y="904064"/>
                </a:lnTo>
                <a:lnTo>
                  <a:pt x="12030230" y="879606"/>
                </a:lnTo>
                <a:lnTo>
                  <a:pt x="12030230" y="62825"/>
                </a:lnTo>
                <a:lnTo>
                  <a:pt x="12025302" y="38369"/>
                </a:lnTo>
                <a:lnTo>
                  <a:pt x="12011854" y="18399"/>
                </a:lnTo>
                <a:lnTo>
                  <a:pt x="11991887" y="4936"/>
                </a:lnTo>
                <a:lnTo>
                  <a:pt x="11967405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569878" y="3487935"/>
            <a:ext cx="12030710" cy="6258560"/>
          </a:xfrm>
          <a:custGeom>
            <a:avLst/>
            <a:gdLst/>
            <a:ahLst/>
            <a:cxnLst/>
            <a:rect l="l" t="t" r="r" b="b"/>
            <a:pathLst>
              <a:path w="12030710" h="6258559">
                <a:moveTo>
                  <a:pt x="11953583" y="0"/>
                </a:moveTo>
                <a:lnTo>
                  <a:pt x="76699" y="0"/>
                </a:lnTo>
                <a:lnTo>
                  <a:pt x="46846" y="6026"/>
                </a:lnTo>
                <a:lnTo>
                  <a:pt x="22466" y="22461"/>
                </a:lnTo>
                <a:lnTo>
                  <a:pt x="6028" y="46837"/>
                </a:lnTo>
                <a:lnTo>
                  <a:pt x="0" y="76688"/>
                </a:lnTo>
                <a:lnTo>
                  <a:pt x="0" y="6181351"/>
                </a:lnTo>
                <a:lnTo>
                  <a:pt x="6028" y="6211203"/>
                </a:lnTo>
                <a:lnTo>
                  <a:pt x="22466" y="6235583"/>
                </a:lnTo>
                <a:lnTo>
                  <a:pt x="46846" y="6252022"/>
                </a:lnTo>
                <a:lnTo>
                  <a:pt x="76699" y="6258050"/>
                </a:lnTo>
                <a:lnTo>
                  <a:pt x="11953583" y="6258050"/>
                </a:lnTo>
                <a:lnTo>
                  <a:pt x="11983406" y="6252022"/>
                </a:lnTo>
                <a:lnTo>
                  <a:pt x="12007770" y="6235583"/>
                </a:lnTo>
                <a:lnTo>
                  <a:pt x="12024203" y="6211203"/>
                </a:lnTo>
                <a:lnTo>
                  <a:pt x="12030230" y="6181351"/>
                </a:lnTo>
                <a:lnTo>
                  <a:pt x="12030230" y="76688"/>
                </a:lnTo>
                <a:lnTo>
                  <a:pt x="12024203" y="46837"/>
                </a:lnTo>
                <a:lnTo>
                  <a:pt x="12007770" y="22461"/>
                </a:lnTo>
                <a:lnTo>
                  <a:pt x="11983406" y="6026"/>
                </a:lnTo>
                <a:lnTo>
                  <a:pt x="1195358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36665" y="8037841"/>
            <a:ext cx="12096699" cy="893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830174" y="2924353"/>
            <a:ext cx="3497475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30" dirty="0">
                <a:solidFill>
                  <a:srgbClr val="FFFFFF"/>
                </a:solidFill>
                <a:latin typeface="Arial Black"/>
                <a:cs typeface="Arial Black"/>
              </a:rPr>
              <a:t>racing-data.service.ts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536665" y="6879225"/>
            <a:ext cx="12096699" cy="4955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36665" y="4544178"/>
            <a:ext cx="12096699" cy="8932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78548" y="4554646"/>
            <a:ext cx="12012930" cy="809625"/>
          </a:xfrm>
          <a:custGeom>
            <a:avLst/>
            <a:gdLst/>
            <a:ahLst/>
            <a:cxnLst/>
            <a:rect l="l" t="t" r="r" b="b"/>
            <a:pathLst>
              <a:path w="12012930" h="809625">
                <a:moveTo>
                  <a:pt x="0" y="0"/>
                </a:moveTo>
                <a:lnTo>
                  <a:pt x="12012869" y="0"/>
                </a:lnTo>
                <a:lnTo>
                  <a:pt x="12012869" y="809493"/>
                </a:lnTo>
                <a:lnTo>
                  <a:pt x="0" y="809493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1358683" y="2902736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51117" y="3754740"/>
            <a:ext cx="108140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 import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853346" y="4529585"/>
            <a:ext cx="1066165" cy="785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160" indent="-10795">
              <a:lnSpc>
                <a:spcPct val="110500"/>
              </a:lnSpc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 import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082692" y="3791545"/>
            <a:ext cx="6359525" cy="15320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Injectable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'@angular/core'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 dirty="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r>
              <a:rPr sz="2300" spc="-3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'./car-part'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 dirty="0">
              <a:latin typeface="Courier New"/>
              <a:cs typeface="Courier New"/>
            </a:endParaRPr>
          </a:p>
          <a:p>
            <a:pPr marL="12700" marR="1070610" indent="-10795">
              <a:lnSpc>
                <a:spcPct val="110500"/>
              </a:lnSpc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Http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'@angular/http'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'rxjs/add/operator/map'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840646" y="5728659"/>
            <a:ext cx="565594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@Injectable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endParaRPr sz="2300" dirty="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 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RacingDataService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78548" y="6889695"/>
            <a:ext cx="12012930" cy="355225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1270" rIns="0" bIns="0" rtlCol="0">
            <a:spAutoFit/>
          </a:bodyPr>
          <a:lstStyle/>
          <a:p>
            <a:pPr marL="640715">
              <a:spcBef>
                <a:spcPts val="10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constructor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private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http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Http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 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07127" y="7665772"/>
            <a:ext cx="26650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getCarParts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r>
              <a:rPr sz="2300" spc="-3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416365" y="5742239"/>
            <a:ext cx="5738495" cy="477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100" b="1" i="1" spc="-235" dirty="0">
                <a:solidFill>
                  <a:srgbClr val="CEFC95"/>
                </a:solidFill>
                <a:latin typeface="Arial"/>
                <a:cs typeface="Arial"/>
              </a:rPr>
              <a:t>HTTP  </a:t>
            </a:r>
            <a:r>
              <a:rPr lang="ko-KR" altLang="en-US" sz="3100" b="1" i="1" spc="-235" dirty="0">
                <a:solidFill>
                  <a:srgbClr val="CEFC95"/>
                </a:solidFill>
                <a:latin typeface="Arial"/>
                <a:cs typeface="Arial"/>
              </a:rPr>
              <a:t>의존성 주입</a:t>
            </a:r>
            <a:endParaRPr sz="3100" dirty="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535037" y="6144537"/>
            <a:ext cx="862036" cy="7618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578548" y="8048310"/>
            <a:ext cx="12012930" cy="759182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25400" rIns="0" bIns="0" rtlCol="0">
            <a:spAutoFit/>
          </a:bodyPr>
          <a:lstStyle/>
          <a:p>
            <a:pPr marL="986790">
              <a:spcBef>
                <a:spcPts val="20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return</a:t>
            </a:r>
            <a:r>
              <a:rPr sz="2300" spc="-14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this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http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get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'app/car-parts.json'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</a:t>
            </a:r>
            <a:endParaRPr sz="2300">
              <a:latin typeface="Courier New"/>
              <a:cs typeface="Courier New"/>
            </a:endParaRPr>
          </a:p>
          <a:p>
            <a:pPr marL="2923540">
              <a:spcBef>
                <a:spcPts val="204"/>
              </a:spcBef>
            </a:pPr>
            <a:r>
              <a:rPr sz="2300" spc="-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-5" dirty="0">
                <a:solidFill>
                  <a:srgbClr val="B3E43B"/>
                </a:solidFill>
                <a:latin typeface="Courier New"/>
                <a:cs typeface="Courier New"/>
              </a:rPr>
              <a:t>map</a:t>
            </a:r>
            <a:r>
              <a:rPr sz="2300" spc="-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-5" dirty="0">
                <a:solidFill>
                  <a:srgbClr val="B3E43B"/>
                </a:solidFill>
                <a:latin typeface="Courier New"/>
                <a:cs typeface="Courier New"/>
              </a:rPr>
              <a:t>response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=&gt;</a:t>
            </a:r>
            <a:r>
              <a:rPr sz="2300" spc="16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[]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response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json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().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data</a:t>
            </a:r>
            <a:r>
              <a:rPr sz="2300" dirty="0">
                <a:solidFill>
                  <a:srgbClr val="FFFFFF"/>
                </a:solidFill>
                <a:latin typeface="Courier New"/>
                <a:cs typeface="Courier New"/>
              </a:rPr>
              <a:t>);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30175" y="8838511"/>
            <a:ext cx="8940165" cy="11003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4785" y="2990945"/>
            <a:ext cx="17749041" cy="3565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484636" y="554257"/>
            <a:ext cx="17134826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170" dirty="0">
                <a:latin typeface="Lucida Sans"/>
                <a:cs typeface="Lucida Sans"/>
              </a:rPr>
              <a:t>get</a:t>
            </a:r>
            <a:r>
              <a:rPr spc="-1000" dirty="0">
                <a:latin typeface="Lucida Sans"/>
                <a:cs typeface="Lucida Sans"/>
              </a:rPr>
              <a:t> </a:t>
            </a:r>
            <a:r>
              <a:rPr lang="en-US" spc="-1000" dirty="0" smtClean="0">
                <a:latin typeface="Lucida Sans"/>
                <a:cs typeface="Lucida Sans"/>
              </a:rPr>
              <a:t> </a:t>
            </a:r>
            <a:r>
              <a:rPr lang="ko-KR" altLang="en-US" spc="-355" dirty="0" smtClean="0"/>
              <a:t>요청 </a:t>
            </a:r>
            <a:r>
              <a:rPr lang="ko-KR" altLang="en-US" spc="-355" dirty="0"/>
              <a:t>처리 자세히 알아보기</a:t>
            </a:r>
            <a:endParaRPr spc="-355" dirty="0"/>
          </a:p>
        </p:txBody>
      </p:sp>
      <p:sp>
        <p:nvSpPr>
          <p:cNvPr id="4" name="object 4"/>
          <p:cNvSpPr txBox="1"/>
          <p:nvPr/>
        </p:nvSpPr>
        <p:spPr>
          <a:xfrm>
            <a:off x="11463392" y="4692043"/>
            <a:ext cx="26650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response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json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960605" y="4692043"/>
            <a:ext cx="12573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data</a:t>
            </a: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);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4636" y="3770603"/>
            <a:ext cx="26650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getCarParts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r>
              <a:rPr sz="2300" spc="-3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7350" y="4178968"/>
            <a:ext cx="7482205" cy="876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725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return</a:t>
            </a:r>
            <a:r>
              <a:rPr sz="2300" spc="-14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this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http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get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'app/car-parts.json'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1280"/>
              </a:spcBef>
              <a:tabLst>
                <a:tab pos="5195570" algn="l"/>
              </a:tabLst>
            </a:pPr>
            <a:r>
              <a:rPr sz="2300" spc="20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20" dirty="0">
                <a:solidFill>
                  <a:srgbClr val="B3E43B"/>
                </a:solidFill>
                <a:latin typeface="Courier New"/>
                <a:cs typeface="Courier New"/>
              </a:rPr>
              <a:t>map</a:t>
            </a:r>
            <a:r>
              <a:rPr sz="2300" spc="20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20" dirty="0">
                <a:solidFill>
                  <a:srgbClr val="B3E43B"/>
                </a:solidFill>
                <a:latin typeface="Courier New"/>
                <a:cs typeface="Courier New"/>
              </a:rPr>
              <a:t>response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=&gt;	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[]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21811" y="1813141"/>
            <a:ext cx="16840200" cy="10986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21100"/>
              </a:lnSpc>
            </a:pPr>
            <a:r>
              <a:rPr lang="en-US" sz="2950" spc="-120" dirty="0">
                <a:solidFill>
                  <a:schemeClr val="bg1"/>
                </a:solidFill>
                <a:latin typeface="Lucida Sans"/>
                <a:cs typeface="Lucida Sans"/>
              </a:rPr>
              <a:t>http</a:t>
            </a:r>
            <a:r>
              <a:rPr lang="ko-KR" altLang="en-US" sz="2950" spc="-120" dirty="0">
                <a:solidFill>
                  <a:schemeClr val="bg1"/>
                </a:solidFill>
                <a:latin typeface="Lucida Sans"/>
                <a:cs typeface="Lucida Sans"/>
              </a:rPr>
              <a:t>의</a:t>
            </a:r>
            <a:r>
              <a:rPr sz="2950" spc="-8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10" dirty="0">
                <a:solidFill>
                  <a:schemeClr val="bg1"/>
                </a:solidFill>
                <a:latin typeface="Courier New"/>
                <a:cs typeface="Courier New"/>
              </a:rPr>
              <a:t>get </a:t>
            </a:r>
            <a:r>
              <a:rPr lang="ko-KR" altLang="en-US" sz="2950" spc="-40" dirty="0">
                <a:solidFill>
                  <a:schemeClr val="bg1"/>
                </a:solidFill>
                <a:latin typeface="Lucida Sans"/>
                <a:cs typeface="Lucida Sans"/>
              </a:rPr>
              <a:t>요청은</a:t>
            </a:r>
            <a:r>
              <a:rPr sz="2950" spc="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-40" dirty="0">
                <a:solidFill>
                  <a:schemeClr val="bg1"/>
                </a:solidFill>
                <a:latin typeface="Lucida Sans"/>
                <a:cs typeface="Lucida Sans"/>
              </a:rPr>
              <a:t>observable</a:t>
            </a:r>
            <a:r>
              <a:rPr lang="ko-KR" altLang="en-US" sz="2950" spc="-40" dirty="0">
                <a:solidFill>
                  <a:schemeClr val="bg1"/>
                </a:solidFill>
                <a:latin typeface="Lucida Sans"/>
                <a:cs typeface="Lucida Sans"/>
              </a:rPr>
              <a:t> 타입의 객체를 리턴한다</a:t>
            </a:r>
            <a:r>
              <a:rPr sz="2950" spc="-40" dirty="0">
                <a:solidFill>
                  <a:schemeClr val="bg1"/>
                </a:solidFill>
                <a:latin typeface="Lucida Sans"/>
                <a:cs typeface="Lucida Sans"/>
              </a:rPr>
              <a:t>. </a:t>
            </a:r>
            <a:endParaRPr lang="en-US" sz="2950" spc="-4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12700" marR="5080">
              <a:lnSpc>
                <a:spcPct val="121100"/>
              </a:lnSpc>
            </a:pPr>
            <a:r>
              <a:rPr sz="2950" spc="-30" dirty="0">
                <a:solidFill>
                  <a:schemeClr val="bg1"/>
                </a:solidFill>
                <a:latin typeface="Lucida Sans"/>
                <a:cs typeface="Lucida Sans"/>
              </a:rPr>
              <a:t>Observable</a:t>
            </a:r>
            <a:r>
              <a:rPr lang="ko-KR" altLang="en-US" sz="2950" spc="-30" dirty="0">
                <a:solidFill>
                  <a:schemeClr val="bg1"/>
                </a:solidFill>
                <a:latin typeface="Lucida Sans"/>
                <a:cs typeface="Lucida Sans"/>
              </a:rPr>
              <a:t> 객체는 </a:t>
            </a:r>
            <a:r>
              <a:rPr lang="en-US" altLang="ko-KR" sz="2950" spc="-30" dirty="0" smtClean="0">
                <a:solidFill>
                  <a:schemeClr val="bg1"/>
                </a:solidFill>
                <a:latin typeface="Lucida Sans"/>
                <a:cs typeface="Lucida Sans"/>
              </a:rPr>
              <a:t>http </a:t>
            </a:r>
            <a:r>
              <a:rPr lang="ko-KR" altLang="en-US" sz="2950" spc="-30" dirty="0" smtClean="0">
                <a:solidFill>
                  <a:schemeClr val="bg1"/>
                </a:solidFill>
                <a:latin typeface="Lucida Sans"/>
                <a:cs typeface="Lucida Sans"/>
              </a:rPr>
              <a:t>요청에 </a:t>
            </a:r>
            <a:r>
              <a:rPr lang="ko-KR" altLang="en-US" sz="2950" spc="-30" dirty="0">
                <a:solidFill>
                  <a:schemeClr val="bg1"/>
                </a:solidFill>
                <a:latin typeface="Lucida Sans"/>
                <a:cs typeface="Lucida Sans"/>
              </a:rPr>
              <a:t>대한 다양한 기능을 제공 </a:t>
            </a:r>
            <a:r>
              <a:rPr sz="2950" spc="15" dirty="0">
                <a:solidFill>
                  <a:schemeClr val="bg1"/>
                </a:solidFill>
                <a:latin typeface="Lucida Sans"/>
                <a:cs typeface="Lucida Sans"/>
              </a:rPr>
              <a:t>—</a:t>
            </a:r>
            <a:r>
              <a:rPr sz="2950" spc="-16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160" dirty="0">
                <a:solidFill>
                  <a:schemeClr val="bg1"/>
                </a:solidFill>
                <a:latin typeface="Lucida Sans"/>
                <a:cs typeface="Lucida Sans"/>
              </a:rPr>
              <a:t>그 중 하나는 리턴값을 배열로 돌려준다</a:t>
            </a:r>
            <a:r>
              <a:rPr lang="en-US" altLang="ko-KR" sz="2950" spc="-16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56069" y="6556510"/>
            <a:ext cx="3209581" cy="1035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spc="-25" dirty="0">
                <a:solidFill>
                  <a:schemeClr val="bg1"/>
                </a:solidFill>
                <a:latin typeface="Lucida Sans"/>
                <a:cs typeface="Lucida Sans"/>
              </a:rPr>
              <a:t>반환되는 데이터가 </a:t>
            </a:r>
            <a:r>
              <a:rPr lang="ko-KR" altLang="en-US" sz="2950" spc="-25">
                <a:solidFill>
                  <a:schemeClr val="bg1"/>
                </a:solidFill>
                <a:latin typeface="Lucida Sans"/>
                <a:cs typeface="Lucida Sans"/>
              </a:rPr>
              <a:t>저장되는 변수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809114" y="6556512"/>
            <a:ext cx="3812403" cy="1035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spc="-145" dirty="0">
                <a:solidFill>
                  <a:schemeClr val="bg1"/>
                </a:solidFill>
                <a:latin typeface="Lucida Sans"/>
                <a:cs typeface="Lucida Sans"/>
              </a:rPr>
              <a:t>반환되는 데이터 타입이 </a:t>
            </a:r>
            <a:r>
              <a:rPr sz="2950" spc="-10" dirty="0">
                <a:solidFill>
                  <a:schemeClr val="bg1"/>
                </a:solidFill>
                <a:latin typeface="Courier New"/>
                <a:cs typeface="Courier New"/>
              </a:rPr>
              <a:t>CarPart</a:t>
            </a:r>
            <a:r>
              <a:rPr lang="ko-KR" altLang="en-US" sz="2950" spc="-10" dirty="0">
                <a:solidFill>
                  <a:schemeClr val="bg1"/>
                </a:solidFill>
                <a:latin typeface="Lucida Sans"/>
                <a:cs typeface="Lucida Sans"/>
              </a:rPr>
              <a:t> 배열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45608" y="6556510"/>
            <a:ext cx="4424680" cy="517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spc="-25" dirty="0">
                <a:solidFill>
                  <a:schemeClr val="bg1"/>
                </a:solidFill>
                <a:latin typeface="Lucida Sans"/>
                <a:cs typeface="Lucida Sans"/>
              </a:rPr>
              <a:t>응답을 </a:t>
            </a:r>
            <a:r>
              <a:rPr sz="2950" spc="-30" dirty="0">
                <a:solidFill>
                  <a:schemeClr val="bg1"/>
                </a:solidFill>
                <a:latin typeface="Lucida Sans"/>
                <a:cs typeface="Lucida Sans"/>
              </a:rPr>
              <a:t>JSON</a:t>
            </a:r>
            <a:r>
              <a:rPr lang="ko-KR" altLang="en-US" sz="2950" spc="-30" dirty="0">
                <a:solidFill>
                  <a:schemeClr val="bg1"/>
                </a:solidFill>
                <a:latin typeface="Lucida Sans"/>
                <a:cs typeface="Lucida Sans"/>
              </a:rPr>
              <a:t> 형태로 변환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983294" y="6556512"/>
            <a:ext cx="3441356" cy="1035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en-US" altLang="ko-KR" sz="2950" spc="-75" dirty="0">
                <a:solidFill>
                  <a:schemeClr val="bg1"/>
                </a:solidFill>
                <a:latin typeface="Lucida Sans"/>
                <a:cs typeface="Lucida Sans"/>
              </a:rPr>
              <a:t>JSON </a:t>
            </a:r>
            <a:r>
              <a:rPr lang="ko-KR" altLang="en-US" sz="2950" spc="-75" dirty="0">
                <a:solidFill>
                  <a:schemeClr val="bg1"/>
                </a:solidFill>
                <a:latin typeface="Lucida Sans"/>
                <a:cs typeface="Lucida Sans"/>
              </a:rPr>
              <a:t>에서 반환받을 데이터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1670050" y="8938478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i="1" dirty="0">
                <a:solidFill>
                  <a:srgbClr val="002060"/>
                </a:solidFill>
                <a:hlinkClick r:id="rId3"/>
              </a:rPr>
              <a:t>http://mobicon.tistory.com/467</a:t>
            </a:r>
          </a:p>
          <a:p>
            <a:r>
              <a:rPr kumimoji="1" lang="en-US" altLang="ko-KR" sz="2400" b="1" i="1" dirty="0" smtClean="0">
                <a:solidFill>
                  <a:srgbClr val="002060"/>
                </a:solidFill>
                <a:hlinkClick r:id="rId3"/>
              </a:rPr>
              <a:t>https</a:t>
            </a:r>
            <a:r>
              <a:rPr kumimoji="1" lang="en-US" altLang="ko-KR" sz="2400" b="1" i="1" dirty="0">
                <a:solidFill>
                  <a:srgbClr val="002060"/>
                </a:solidFill>
                <a:hlinkClick r:id="rId3"/>
              </a:rPr>
              <a:t>://medium.com/@andrestaltz/2-minute-introduction-to-rx-24c8ca793877#.</a:t>
            </a:r>
            <a:r>
              <a:rPr kumimoji="1" lang="en-US" altLang="ko-KR" sz="2400" b="1" i="1" dirty="0" smtClean="0">
                <a:solidFill>
                  <a:srgbClr val="002060"/>
                </a:solidFill>
                <a:hlinkClick r:id="rId3"/>
              </a:rPr>
              <a:t>kqx80ohbj</a:t>
            </a:r>
            <a:r>
              <a:rPr kumimoji="1" lang="en-US" altLang="ko-KR" sz="2400" b="1" i="1" dirty="0" smtClean="0">
                <a:solidFill>
                  <a:srgbClr val="002060"/>
                </a:solidFill>
              </a:rPr>
              <a:t> </a:t>
            </a:r>
            <a:endParaRPr kumimoji="1" lang="ko-KR" altLang="en-US" sz="2400" b="1" i="1" dirty="0"/>
          </a:p>
        </p:txBody>
      </p:sp>
      <p:sp>
        <p:nvSpPr>
          <p:cNvPr id="14" name="텍스트 상자 13"/>
          <p:cNvSpPr txBox="1"/>
          <p:nvPr/>
        </p:nvSpPr>
        <p:spPr>
          <a:xfrm>
            <a:off x="1212850" y="8328878"/>
            <a:ext cx="516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kumimoji="1" lang="en-US" altLang="ko-KR" sz="3200" dirty="0" smtClean="0">
                <a:solidFill>
                  <a:srgbClr val="002060"/>
                </a:solidFill>
              </a:rPr>
              <a:t>Reactive </a:t>
            </a:r>
            <a:r>
              <a:rPr kumimoji="1" lang="ko-KR" altLang="en-US" sz="3200" dirty="0" smtClean="0">
                <a:solidFill>
                  <a:srgbClr val="002060"/>
                </a:solidFill>
              </a:rPr>
              <a:t>프로그래밍 참조</a:t>
            </a:r>
            <a:endParaRPr kumimoji="1" lang="ko-KR" altLang="en-US" sz="32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415" dirty="0"/>
              <a:t>Step </a:t>
            </a:r>
            <a:r>
              <a:rPr spc="-409" dirty="0" smtClean="0"/>
              <a:t>5</a:t>
            </a:r>
            <a:r>
              <a:rPr lang="en-US" spc="-409" dirty="0" smtClean="0"/>
              <a:t> </a:t>
            </a:r>
            <a:r>
              <a:rPr spc="-409" dirty="0" smtClean="0"/>
              <a:t>: </a:t>
            </a:r>
            <a:r>
              <a:rPr lang="ko-KR" altLang="en-US" spc="-345" dirty="0"/>
              <a:t>응답을 처리</a:t>
            </a:r>
            <a:endParaRPr spc="-325" dirty="0"/>
          </a:p>
        </p:txBody>
      </p:sp>
      <p:sp>
        <p:nvSpPr>
          <p:cNvPr id="3" name="object 3"/>
          <p:cNvSpPr txBox="1"/>
          <p:nvPr/>
        </p:nvSpPr>
        <p:spPr>
          <a:xfrm>
            <a:off x="1526520" y="1844612"/>
            <a:ext cx="16120110" cy="1001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b="1" spc="-250" dirty="0">
                <a:solidFill>
                  <a:schemeClr val="bg1"/>
                </a:solidFill>
                <a:latin typeface="Arial Black"/>
                <a:cs typeface="Arial Black"/>
              </a:rPr>
              <a:t>요청을 통해 </a:t>
            </a:r>
            <a:r>
              <a:rPr sz="2950" b="1" spc="-140" dirty="0">
                <a:solidFill>
                  <a:schemeClr val="bg1"/>
                </a:solidFill>
                <a:latin typeface="Arial Black"/>
                <a:cs typeface="Arial Black"/>
              </a:rPr>
              <a:t>observable</a:t>
            </a:r>
            <a:r>
              <a:rPr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160" dirty="0">
                <a:solidFill>
                  <a:schemeClr val="bg1"/>
                </a:solidFill>
                <a:latin typeface="Arial Black"/>
                <a:cs typeface="Arial Black"/>
              </a:rPr>
              <a:t>타입의 객체를 응답</a:t>
            </a:r>
            <a:endParaRPr lang="en-US" altLang="ko-KR" sz="2950" b="1" spc="-16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12700" marR="5080">
              <a:lnSpc>
                <a:spcPct val="114100"/>
              </a:lnSpc>
            </a:pPr>
            <a:r>
              <a:rPr lang="ko-KR" altLang="en-US"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서버로 </a:t>
            </a:r>
            <a:r>
              <a:rPr lang="ko-KR" altLang="en-US" sz="2950" b="1" spc="-215" dirty="0" err="1">
                <a:solidFill>
                  <a:schemeClr val="bg1"/>
                </a:solidFill>
                <a:latin typeface="Arial Black"/>
                <a:cs typeface="Arial Black"/>
              </a:rPr>
              <a:t>부터</a:t>
            </a:r>
            <a:r>
              <a:rPr lang="ko-KR" altLang="en-US"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 전달된 데이터 스트림을 처리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98383" y="3318024"/>
            <a:ext cx="12030710" cy="942975"/>
          </a:xfrm>
          <a:custGeom>
            <a:avLst/>
            <a:gdLst/>
            <a:ahLst/>
            <a:cxnLst/>
            <a:rect l="l" t="t" r="r" b="b"/>
            <a:pathLst>
              <a:path w="12030710" h="942975">
                <a:moveTo>
                  <a:pt x="11967384" y="0"/>
                </a:moveTo>
                <a:lnTo>
                  <a:pt x="62825" y="0"/>
                </a:lnTo>
                <a:lnTo>
                  <a:pt x="38373" y="4938"/>
                </a:lnTo>
                <a:lnTo>
                  <a:pt x="18403" y="18403"/>
                </a:lnTo>
                <a:lnTo>
                  <a:pt x="4938" y="38373"/>
                </a:lnTo>
                <a:lnTo>
                  <a:pt x="0" y="62825"/>
                </a:lnTo>
                <a:lnTo>
                  <a:pt x="0" y="879617"/>
                </a:lnTo>
                <a:lnTo>
                  <a:pt x="4938" y="904072"/>
                </a:lnTo>
                <a:lnTo>
                  <a:pt x="18403" y="924042"/>
                </a:lnTo>
                <a:lnTo>
                  <a:pt x="38373" y="937505"/>
                </a:lnTo>
                <a:lnTo>
                  <a:pt x="62825" y="942442"/>
                </a:lnTo>
                <a:lnTo>
                  <a:pt x="11967384" y="942442"/>
                </a:lnTo>
                <a:lnTo>
                  <a:pt x="11991866" y="937505"/>
                </a:lnTo>
                <a:lnTo>
                  <a:pt x="12011833" y="924042"/>
                </a:lnTo>
                <a:lnTo>
                  <a:pt x="12025281" y="904072"/>
                </a:lnTo>
                <a:lnTo>
                  <a:pt x="12030209" y="879617"/>
                </a:lnTo>
                <a:lnTo>
                  <a:pt x="12030209" y="62825"/>
                </a:lnTo>
                <a:lnTo>
                  <a:pt x="12025281" y="38373"/>
                </a:lnTo>
                <a:lnTo>
                  <a:pt x="12011833" y="18403"/>
                </a:lnTo>
                <a:lnTo>
                  <a:pt x="11991866" y="4938"/>
                </a:lnTo>
                <a:lnTo>
                  <a:pt x="11967384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98383" y="4074179"/>
            <a:ext cx="12030710" cy="4371340"/>
          </a:xfrm>
          <a:custGeom>
            <a:avLst/>
            <a:gdLst/>
            <a:ahLst/>
            <a:cxnLst/>
            <a:rect l="l" t="t" r="r" b="b"/>
            <a:pathLst>
              <a:path w="12030710" h="4371340">
                <a:moveTo>
                  <a:pt x="11953562" y="0"/>
                </a:moveTo>
                <a:lnTo>
                  <a:pt x="76699" y="0"/>
                </a:lnTo>
                <a:lnTo>
                  <a:pt x="46846" y="6028"/>
                </a:lnTo>
                <a:lnTo>
                  <a:pt x="22466" y="22466"/>
                </a:lnTo>
                <a:lnTo>
                  <a:pt x="6028" y="46846"/>
                </a:lnTo>
                <a:lnTo>
                  <a:pt x="0" y="76699"/>
                </a:lnTo>
                <a:lnTo>
                  <a:pt x="0" y="4294172"/>
                </a:lnTo>
                <a:lnTo>
                  <a:pt x="6028" y="4324029"/>
                </a:lnTo>
                <a:lnTo>
                  <a:pt x="22466" y="4348409"/>
                </a:lnTo>
                <a:lnTo>
                  <a:pt x="46846" y="4364845"/>
                </a:lnTo>
                <a:lnTo>
                  <a:pt x="76699" y="4370872"/>
                </a:lnTo>
                <a:lnTo>
                  <a:pt x="11953562" y="4370872"/>
                </a:lnTo>
                <a:lnTo>
                  <a:pt x="11983385" y="4364845"/>
                </a:lnTo>
                <a:lnTo>
                  <a:pt x="12007749" y="4348409"/>
                </a:lnTo>
                <a:lnTo>
                  <a:pt x="12024182" y="4324029"/>
                </a:lnTo>
                <a:lnTo>
                  <a:pt x="12030209" y="4294172"/>
                </a:lnTo>
                <a:lnTo>
                  <a:pt x="12030209" y="76699"/>
                </a:lnTo>
                <a:lnTo>
                  <a:pt x="12024182" y="46846"/>
                </a:lnTo>
                <a:lnTo>
                  <a:pt x="12007749" y="22466"/>
                </a:lnTo>
                <a:lnTo>
                  <a:pt x="11983385" y="6028"/>
                </a:lnTo>
                <a:lnTo>
                  <a:pt x="11953562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5170" y="7039345"/>
            <a:ext cx="12096699" cy="5360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67350" y="3510722"/>
            <a:ext cx="370840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10" dirty="0">
                <a:solidFill>
                  <a:srgbClr val="FFFFFF"/>
                </a:solidFill>
                <a:latin typeface="Arial Black"/>
                <a:cs typeface="Arial Black"/>
              </a:rPr>
              <a:t>car-parts.component.ts</a:t>
            </a:r>
            <a:endParaRPr sz="245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95858" y="3489106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540441" y="7696456"/>
            <a:ext cx="4638040" cy="1068070"/>
          </a:xfrm>
          <a:custGeom>
            <a:avLst/>
            <a:gdLst/>
            <a:ahLst/>
            <a:cxnLst/>
            <a:rect l="l" t="t" r="r" b="b"/>
            <a:pathLst>
              <a:path w="4638040" h="1068070">
                <a:moveTo>
                  <a:pt x="3940971" y="1057559"/>
                </a:moveTo>
                <a:lnTo>
                  <a:pt x="3915690" y="1057559"/>
                </a:lnTo>
                <a:lnTo>
                  <a:pt x="3916247" y="1068030"/>
                </a:lnTo>
                <a:lnTo>
                  <a:pt x="3949997" y="1068030"/>
                </a:lnTo>
                <a:lnTo>
                  <a:pt x="3940971" y="1057559"/>
                </a:lnTo>
                <a:close/>
              </a:path>
              <a:path w="4638040" h="1068070">
                <a:moveTo>
                  <a:pt x="3971769" y="1057559"/>
                </a:moveTo>
                <a:lnTo>
                  <a:pt x="3960329" y="1057559"/>
                </a:lnTo>
                <a:lnTo>
                  <a:pt x="3949997" y="1068030"/>
                </a:lnTo>
                <a:lnTo>
                  <a:pt x="3961769" y="1068030"/>
                </a:lnTo>
                <a:lnTo>
                  <a:pt x="3971769" y="1057559"/>
                </a:lnTo>
                <a:close/>
              </a:path>
              <a:path w="4638040" h="1068070">
                <a:moveTo>
                  <a:pt x="4003365" y="1057559"/>
                </a:moveTo>
                <a:lnTo>
                  <a:pt x="3992686" y="1057559"/>
                </a:lnTo>
                <a:lnTo>
                  <a:pt x="3982933" y="1068030"/>
                </a:lnTo>
                <a:lnTo>
                  <a:pt x="3997707" y="1068030"/>
                </a:lnTo>
                <a:lnTo>
                  <a:pt x="4003365" y="1057559"/>
                </a:lnTo>
                <a:close/>
              </a:path>
              <a:path w="4638040" h="1068070">
                <a:moveTo>
                  <a:pt x="4069066" y="1057559"/>
                </a:moveTo>
                <a:lnTo>
                  <a:pt x="4059477" y="1057559"/>
                </a:lnTo>
                <a:lnTo>
                  <a:pt x="4055719" y="1068030"/>
                </a:lnTo>
                <a:lnTo>
                  <a:pt x="4069066" y="1057559"/>
                </a:lnTo>
                <a:close/>
              </a:path>
              <a:path w="4638040" h="1068070">
                <a:moveTo>
                  <a:pt x="4114482" y="1057559"/>
                </a:moveTo>
                <a:lnTo>
                  <a:pt x="4085253" y="1057559"/>
                </a:lnTo>
                <a:lnTo>
                  <a:pt x="4092419" y="1068030"/>
                </a:lnTo>
                <a:lnTo>
                  <a:pt x="4115468" y="1068030"/>
                </a:lnTo>
                <a:lnTo>
                  <a:pt x="4114482" y="1057559"/>
                </a:lnTo>
                <a:close/>
              </a:path>
              <a:path w="4638040" h="1068070">
                <a:moveTo>
                  <a:pt x="4161351" y="1057559"/>
                </a:moveTo>
                <a:lnTo>
                  <a:pt x="4152993" y="1057559"/>
                </a:lnTo>
                <a:lnTo>
                  <a:pt x="4151722" y="1068030"/>
                </a:lnTo>
                <a:lnTo>
                  <a:pt x="4160218" y="1068030"/>
                </a:lnTo>
                <a:lnTo>
                  <a:pt x="4161351" y="1057559"/>
                </a:lnTo>
                <a:close/>
              </a:path>
              <a:path w="4638040" h="1068070">
                <a:moveTo>
                  <a:pt x="4311313" y="1057559"/>
                </a:moveTo>
                <a:lnTo>
                  <a:pt x="4190270" y="1057559"/>
                </a:lnTo>
                <a:lnTo>
                  <a:pt x="4186579" y="1068030"/>
                </a:lnTo>
                <a:lnTo>
                  <a:pt x="4316251" y="1068030"/>
                </a:lnTo>
                <a:lnTo>
                  <a:pt x="4311313" y="1057559"/>
                </a:lnTo>
                <a:close/>
              </a:path>
              <a:path w="4638040" h="1068070">
                <a:moveTo>
                  <a:pt x="4402438" y="1057559"/>
                </a:moveTo>
                <a:lnTo>
                  <a:pt x="4331781" y="1057559"/>
                </a:lnTo>
                <a:lnTo>
                  <a:pt x="4323172" y="1068030"/>
                </a:lnTo>
                <a:lnTo>
                  <a:pt x="4391010" y="1068030"/>
                </a:lnTo>
                <a:lnTo>
                  <a:pt x="4402438" y="1057559"/>
                </a:lnTo>
                <a:close/>
              </a:path>
              <a:path w="4638040" h="1068070">
                <a:moveTo>
                  <a:pt x="4446898" y="1057559"/>
                </a:moveTo>
                <a:lnTo>
                  <a:pt x="4431123" y="1057559"/>
                </a:lnTo>
                <a:lnTo>
                  <a:pt x="4421048" y="1068030"/>
                </a:lnTo>
                <a:lnTo>
                  <a:pt x="4449162" y="1068030"/>
                </a:lnTo>
                <a:lnTo>
                  <a:pt x="4446898" y="1057559"/>
                </a:lnTo>
                <a:close/>
              </a:path>
              <a:path w="4638040" h="1068070">
                <a:moveTo>
                  <a:pt x="3317522" y="1047088"/>
                </a:moveTo>
                <a:lnTo>
                  <a:pt x="3308935" y="1047088"/>
                </a:lnTo>
                <a:lnTo>
                  <a:pt x="3308831" y="1057559"/>
                </a:lnTo>
                <a:lnTo>
                  <a:pt x="3328516" y="1057559"/>
                </a:lnTo>
                <a:lnTo>
                  <a:pt x="3317522" y="1047088"/>
                </a:lnTo>
                <a:close/>
              </a:path>
              <a:path w="4638040" h="1068070">
                <a:moveTo>
                  <a:pt x="3349039" y="1047088"/>
                </a:moveTo>
                <a:lnTo>
                  <a:pt x="3336068" y="1047088"/>
                </a:lnTo>
                <a:lnTo>
                  <a:pt x="3335271" y="1057559"/>
                </a:lnTo>
                <a:lnTo>
                  <a:pt x="3341605" y="1057559"/>
                </a:lnTo>
                <a:lnTo>
                  <a:pt x="3349039" y="1047088"/>
                </a:lnTo>
                <a:close/>
              </a:path>
              <a:path w="4638040" h="1068070">
                <a:moveTo>
                  <a:pt x="3394332" y="1047088"/>
                </a:moveTo>
                <a:lnTo>
                  <a:pt x="3389875" y="1047088"/>
                </a:lnTo>
                <a:lnTo>
                  <a:pt x="3398512" y="1057559"/>
                </a:lnTo>
                <a:lnTo>
                  <a:pt x="3412434" y="1057559"/>
                </a:lnTo>
                <a:lnTo>
                  <a:pt x="3394332" y="1047088"/>
                </a:lnTo>
                <a:close/>
              </a:path>
              <a:path w="4638040" h="1068070">
                <a:moveTo>
                  <a:pt x="3724734" y="1047088"/>
                </a:moveTo>
                <a:lnTo>
                  <a:pt x="3713007" y="1047088"/>
                </a:lnTo>
                <a:lnTo>
                  <a:pt x="3722535" y="1057559"/>
                </a:lnTo>
                <a:lnTo>
                  <a:pt x="3724734" y="1047088"/>
                </a:lnTo>
                <a:close/>
              </a:path>
              <a:path w="4638040" h="1068070">
                <a:moveTo>
                  <a:pt x="3747220" y="1047088"/>
                </a:moveTo>
                <a:lnTo>
                  <a:pt x="3724734" y="1047088"/>
                </a:lnTo>
                <a:lnTo>
                  <a:pt x="3738556" y="1057559"/>
                </a:lnTo>
                <a:lnTo>
                  <a:pt x="3747554" y="1057559"/>
                </a:lnTo>
                <a:lnTo>
                  <a:pt x="3747220" y="1047088"/>
                </a:lnTo>
                <a:close/>
              </a:path>
              <a:path w="4638040" h="1068070">
                <a:moveTo>
                  <a:pt x="4126842" y="1047088"/>
                </a:moveTo>
                <a:lnTo>
                  <a:pt x="3765842" y="1047088"/>
                </a:lnTo>
                <a:lnTo>
                  <a:pt x="3777612" y="1057559"/>
                </a:lnTo>
                <a:lnTo>
                  <a:pt x="4150225" y="1057559"/>
                </a:lnTo>
                <a:lnTo>
                  <a:pt x="4126842" y="1047088"/>
                </a:lnTo>
                <a:close/>
              </a:path>
              <a:path w="4638040" h="1068070">
                <a:moveTo>
                  <a:pt x="4180363" y="1047088"/>
                </a:moveTo>
                <a:lnTo>
                  <a:pt x="4175925" y="1057559"/>
                </a:lnTo>
                <a:lnTo>
                  <a:pt x="4180964" y="1057559"/>
                </a:lnTo>
                <a:lnTo>
                  <a:pt x="4180363" y="1047088"/>
                </a:lnTo>
                <a:close/>
              </a:path>
              <a:path w="4638040" h="1068070">
                <a:moveTo>
                  <a:pt x="4211846" y="1047088"/>
                </a:moveTo>
                <a:lnTo>
                  <a:pt x="4205976" y="1047088"/>
                </a:lnTo>
                <a:lnTo>
                  <a:pt x="4199681" y="1057559"/>
                </a:lnTo>
                <a:lnTo>
                  <a:pt x="4209589" y="1057559"/>
                </a:lnTo>
                <a:lnTo>
                  <a:pt x="4211846" y="1047088"/>
                </a:lnTo>
                <a:close/>
              </a:path>
              <a:path w="4638040" h="1068070">
                <a:moveTo>
                  <a:pt x="4242014" y="1047088"/>
                </a:moveTo>
                <a:lnTo>
                  <a:pt x="4227965" y="1047088"/>
                </a:lnTo>
                <a:lnTo>
                  <a:pt x="4228593" y="1057559"/>
                </a:lnTo>
                <a:lnTo>
                  <a:pt x="4240936" y="1057559"/>
                </a:lnTo>
                <a:lnTo>
                  <a:pt x="4242014" y="1047088"/>
                </a:lnTo>
                <a:close/>
              </a:path>
              <a:path w="4638040" h="1068070">
                <a:moveTo>
                  <a:pt x="4309059" y="1047088"/>
                </a:moveTo>
                <a:lnTo>
                  <a:pt x="4270384" y="1047088"/>
                </a:lnTo>
                <a:lnTo>
                  <a:pt x="4288487" y="1057559"/>
                </a:lnTo>
                <a:lnTo>
                  <a:pt x="4309059" y="1047088"/>
                </a:lnTo>
                <a:close/>
              </a:path>
              <a:path w="4638040" h="1068070">
                <a:moveTo>
                  <a:pt x="4413112" y="1047088"/>
                </a:moveTo>
                <a:lnTo>
                  <a:pt x="4368265" y="1047088"/>
                </a:lnTo>
                <a:lnTo>
                  <a:pt x="4395080" y="1057559"/>
                </a:lnTo>
                <a:lnTo>
                  <a:pt x="4413112" y="1047088"/>
                </a:lnTo>
                <a:close/>
              </a:path>
              <a:path w="4638040" h="1068070">
                <a:moveTo>
                  <a:pt x="4480418" y="1047088"/>
                </a:moveTo>
                <a:lnTo>
                  <a:pt x="4434883" y="1047088"/>
                </a:lnTo>
                <a:lnTo>
                  <a:pt x="4458087" y="1057559"/>
                </a:lnTo>
                <a:lnTo>
                  <a:pt x="4480418" y="1047088"/>
                </a:lnTo>
                <a:close/>
              </a:path>
              <a:path w="4638040" h="1068070">
                <a:moveTo>
                  <a:pt x="4490104" y="1047088"/>
                </a:moveTo>
                <a:lnTo>
                  <a:pt x="4480418" y="1047088"/>
                </a:lnTo>
                <a:lnTo>
                  <a:pt x="4480240" y="1057559"/>
                </a:lnTo>
                <a:lnTo>
                  <a:pt x="4487515" y="1057559"/>
                </a:lnTo>
                <a:lnTo>
                  <a:pt x="4490104" y="1047088"/>
                </a:lnTo>
                <a:close/>
              </a:path>
              <a:path w="4638040" h="1068070">
                <a:moveTo>
                  <a:pt x="4509946" y="1047088"/>
                </a:moveTo>
                <a:lnTo>
                  <a:pt x="4505443" y="1047088"/>
                </a:lnTo>
                <a:lnTo>
                  <a:pt x="4500836" y="1057559"/>
                </a:lnTo>
                <a:lnTo>
                  <a:pt x="4511412" y="1057559"/>
                </a:lnTo>
                <a:lnTo>
                  <a:pt x="4509946" y="1047088"/>
                </a:lnTo>
                <a:close/>
              </a:path>
              <a:path w="4638040" h="1068070">
                <a:moveTo>
                  <a:pt x="4599680" y="1047088"/>
                </a:moveTo>
                <a:lnTo>
                  <a:pt x="4542497" y="1047088"/>
                </a:lnTo>
                <a:lnTo>
                  <a:pt x="4528648" y="1057559"/>
                </a:lnTo>
                <a:lnTo>
                  <a:pt x="4597692" y="1057559"/>
                </a:lnTo>
                <a:lnTo>
                  <a:pt x="4599680" y="1047088"/>
                </a:lnTo>
                <a:close/>
              </a:path>
              <a:path w="4638040" h="1068070">
                <a:moveTo>
                  <a:pt x="3432282" y="1036617"/>
                </a:moveTo>
                <a:lnTo>
                  <a:pt x="3397100" y="1036617"/>
                </a:lnTo>
                <a:lnTo>
                  <a:pt x="3431549" y="1047088"/>
                </a:lnTo>
                <a:lnTo>
                  <a:pt x="3432282" y="1036617"/>
                </a:lnTo>
                <a:close/>
              </a:path>
              <a:path w="4638040" h="1068070">
                <a:moveTo>
                  <a:pt x="3497529" y="1036617"/>
                </a:moveTo>
                <a:lnTo>
                  <a:pt x="3452665" y="1036617"/>
                </a:lnTo>
                <a:lnTo>
                  <a:pt x="3471705" y="1047088"/>
                </a:lnTo>
                <a:lnTo>
                  <a:pt x="3489174" y="1047088"/>
                </a:lnTo>
                <a:lnTo>
                  <a:pt x="3497529" y="1036617"/>
                </a:lnTo>
                <a:close/>
              </a:path>
              <a:path w="4638040" h="1068070">
                <a:moveTo>
                  <a:pt x="3532528" y="1036617"/>
                </a:moveTo>
                <a:lnTo>
                  <a:pt x="3514060" y="1036617"/>
                </a:lnTo>
                <a:lnTo>
                  <a:pt x="3513746" y="1047088"/>
                </a:lnTo>
                <a:lnTo>
                  <a:pt x="3526862" y="1047088"/>
                </a:lnTo>
                <a:lnTo>
                  <a:pt x="3532528" y="1036617"/>
                </a:lnTo>
                <a:close/>
              </a:path>
              <a:path w="4638040" h="1068070">
                <a:moveTo>
                  <a:pt x="3553012" y="1036617"/>
                </a:moveTo>
                <a:lnTo>
                  <a:pt x="3541494" y="1036617"/>
                </a:lnTo>
                <a:lnTo>
                  <a:pt x="3543179" y="1047088"/>
                </a:lnTo>
                <a:lnTo>
                  <a:pt x="3553535" y="1047088"/>
                </a:lnTo>
                <a:lnTo>
                  <a:pt x="3553012" y="1036617"/>
                </a:lnTo>
                <a:close/>
              </a:path>
              <a:path w="4638040" h="1068070">
                <a:moveTo>
                  <a:pt x="3640139" y="1036617"/>
                </a:moveTo>
                <a:lnTo>
                  <a:pt x="3559713" y="1036617"/>
                </a:lnTo>
                <a:lnTo>
                  <a:pt x="3562331" y="1047088"/>
                </a:lnTo>
                <a:lnTo>
                  <a:pt x="3644135" y="1047088"/>
                </a:lnTo>
                <a:lnTo>
                  <a:pt x="3640139" y="1036617"/>
                </a:lnTo>
                <a:close/>
              </a:path>
              <a:path w="4638040" h="1068070">
                <a:moveTo>
                  <a:pt x="3975918" y="1036617"/>
                </a:moveTo>
                <a:lnTo>
                  <a:pt x="3646098" y="1036617"/>
                </a:lnTo>
                <a:lnTo>
                  <a:pt x="3657912" y="1047088"/>
                </a:lnTo>
                <a:lnTo>
                  <a:pt x="3982310" y="1047088"/>
                </a:lnTo>
                <a:lnTo>
                  <a:pt x="3975918" y="1036617"/>
                </a:lnTo>
                <a:close/>
              </a:path>
              <a:path w="4638040" h="1068070">
                <a:moveTo>
                  <a:pt x="4145664" y="1036617"/>
                </a:moveTo>
                <a:lnTo>
                  <a:pt x="3985006" y="1036617"/>
                </a:lnTo>
                <a:lnTo>
                  <a:pt x="3983156" y="1047088"/>
                </a:lnTo>
                <a:lnTo>
                  <a:pt x="4134653" y="1047088"/>
                </a:lnTo>
                <a:lnTo>
                  <a:pt x="4145664" y="1036617"/>
                </a:lnTo>
                <a:close/>
              </a:path>
              <a:path w="4638040" h="1068070">
                <a:moveTo>
                  <a:pt x="4185106" y="1036617"/>
                </a:moveTo>
                <a:lnTo>
                  <a:pt x="4157836" y="1036617"/>
                </a:lnTo>
                <a:lnTo>
                  <a:pt x="4163648" y="1047088"/>
                </a:lnTo>
                <a:lnTo>
                  <a:pt x="4187521" y="1047088"/>
                </a:lnTo>
                <a:lnTo>
                  <a:pt x="4185106" y="1036617"/>
                </a:lnTo>
                <a:close/>
              </a:path>
              <a:path w="4638040" h="1068070">
                <a:moveTo>
                  <a:pt x="4268949" y="1036617"/>
                </a:moveTo>
                <a:lnTo>
                  <a:pt x="4213800" y="1036617"/>
                </a:lnTo>
                <a:lnTo>
                  <a:pt x="4198123" y="1047088"/>
                </a:lnTo>
                <a:lnTo>
                  <a:pt x="4273199" y="1047088"/>
                </a:lnTo>
                <a:lnTo>
                  <a:pt x="4268949" y="1036617"/>
                </a:lnTo>
                <a:close/>
              </a:path>
              <a:path w="4638040" h="1068070">
                <a:moveTo>
                  <a:pt x="4292178" y="1036617"/>
                </a:moveTo>
                <a:lnTo>
                  <a:pt x="4283081" y="1036617"/>
                </a:lnTo>
                <a:lnTo>
                  <a:pt x="4280746" y="1047088"/>
                </a:lnTo>
                <a:lnTo>
                  <a:pt x="4283029" y="1047088"/>
                </a:lnTo>
                <a:lnTo>
                  <a:pt x="4292178" y="1036617"/>
                </a:lnTo>
                <a:close/>
              </a:path>
              <a:path w="4638040" h="1068070">
                <a:moveTo>
                  <a:pt x="4372987" y="1036617"/>
                </a:moveTo>
                <a:lnTo>
                  <a:pt x="4328881" y="1036617"/>
                </a:lnTo>
                <a:lnTo>
                  <a:pt x="4324795" y="1047088"/>
                </a:lnTo>
                <a:lnTo>
                  <a:pt x="4377458" y="1047088"/>
                </a:lnTo>
                <a:lnTo>
                  <a:pt x="4372987" y="1036617"/>
                </a:lnTo>
                <a:close/>
              </a:path>
              <a:path w="4638040" h="1068070">
                <a:moveTo>
                  <a:pt x="4409033" y="1036617"/>
                </a:moveTo>
                <a:lnTo>
                  <a:pt x="4396510" y="1036617"/>
                </a:lnTo>
                <a:lnTo>
                  <a:pt x="4403562" y="1047088"/>
                </a:lnTo>
                <a:lnTo>
                  <a:pt x="4424500" y="1047088"/>
                </a:lnTo>
                <a:lnTo>
                  <a:pt x="4409033" y="1036617"/>
                </a:lnTo>
                <a:close/>
              </a:path>
              <a:path w="4638040" h="1068070">
                <a:moveTo>
                  <a:pt x="4439058" y="1036617"/>
                </a:moveTo>
                <a:lnTo>
                  <a:pt x="4426284" y="1036617"/>
                </a:lnTo>
                <a:lnTo>
                  <a:pt x="4424500" y="1047088"/>
                </a:lnTo>
                <a:lnTo>
                  <a:pt x="4449529" y="1047088"/>
                </a:lnTo>
                <a:lnTo>
                  <a:pt x="4439058" y="1036617"/>
                </a:lnTo>
                <a:close/>
              </a:path>
              <a:path w="4638040" h="1068070">
                <a:moveTo>
                  <a:pt x="3247430" y="1026146"/>
                </a:moveTo>
                <a:lnTo>
                  <a:pt x="3213487" y="1026146"/>
                </a:lnTo>
                <a:lnTo>
                  <a:pt x="3234095" y="1036617"/>
                </a:lnTo>
                <a:lnTo>
                  <a:pt x="3250298" y="1036617"/>
                </a:lnTo>
                <a:lnTo>
                  <a:pt x="3247430" y="1026146"/>
                </a:lnTo>
                <a:close/>
              </a:path>
              <a:path w="4638040" h="1068070">
                <a:moveTo>
                  <a:pt x="3503805" y="1026146"/>
                </a:moveTo>
                <a:lnTo>
                  <a:pt x="3256489" y="1026146"/>
                </a:lnTo>
                <a:lnTo>
                  <a:pt x="3277156" y="1036617"/>
                </a:lnTo>
                <a:lnTo>
                  <a:pt x="3527777" y="1036617"/>
                </a:lnTo>
                <a:lnTo>
                  <a:pt x="3503805" y="1026146"/>
                </a:lnTo>
                <a:close/>
              </a:path>
              <a:path w="4638040" h="1068070">
                <a:moveTo>
                  <a:pt x="3702222" y="1026146"/>
                </a:moveTo>
                <a:lnTo>
                  <a:pt x="3528070" y="1026146"/>
                </a:lnTo>
                <a:lnTo>
                  <a:pt x="3534374" y="1036617"/>
                </a:lnTo>
                <a:lnTo>
                  <a:pt x="3700756" y="1036617"/>
                </a:lnTo>
                <a:lnTo>
                  <a:pt x="3702222" y="1026146"/>
                </a:lnTo>
                <a:close/>
              </a:path>
              <a:path w="4638040" h="1068070">
                <a:moveTo>
                  <a:pt x="3954465" y="1026146"/>
                </a:moveTo>
                <a:lnTo>
                  <a:pt x="3702222" y="1026146"/>
                </a:lnTo>
                <a:lnTo>
                  <a:pt x="3714000" y="1036617"/>
                </a:lnTo>
                <a:lnTo>
                  <a:pt x="3965972" y="1036617"/>
                </a:lnTo>
                <a:lnTo>
                  <a:pt x="3954465" y="1026146"/>
                </a:lnTo>
                <a:close/>
              </a:path>
              <a:path w="4638040" h="1068070">
                <a:moveTo>
                  <a:pt x="4047159" y="1026146"/>
                </a:moveTo>
                <a:lnTo>
                  <a:pt x="3976692" y="1026146"/>
                </a:lnTo>
                <a:lnTo>
                  <a:pt x="3979975" y="1036617"/>
                </a:lnTo>
                <a:lnTo>
                  <a:pt x="4053556" y="1036617"/>
                </a:lnTo>
                <a:lnTo>
                  <a:pt x="4047159" y="1026146"/>
                </a:lnTo>
                <a:close/>
              </a:path>
              <a:path w="4638040" h="1068070">
                <a:moveTo>
                  <a:pt x="3341436" y="1015675"/>
                </a:moveTo>
                <a:lnTo>
                  <a:pt x="3109584" y="1015675"/>
                </a:lnTo>
                <a:lnTo>
                  <a:pt x="3133509" y="1026146"/>
                </a:lnTo>
                <a:lnTo>
                  <a:pt x="3337626" y="1026146"/>
                </a:lnTo>
                <a:lnTo>
                  <a:pt x="3341436" y="1015675"/>
                </a:lnTo>
                <a:close/>
              </a:path>
              <a:path w="4638040" h="1068070">
                <a:moveTo>
                  <a:pt x="3391655" y="1015675"/>
                </a:moveTo>
                <a:lnTo>
                  <a:pt x="3367463" y="1015675"/>
                </a:lnTo>
                <a:lnTo>
                  <a:pt x="3374549" y="1026146"/>
                </a:lnTo>
                <a:lnTo>
                  <a:pt x="3381811" y="1026146"/>
                </a:lnTo>
                <a:lnTo>
                  <a:pt x="3391655" y="1015675"/>
                </a:lnTo>
                <a:close/>
              </a:path>
              <a:path w="4638040" h="1068070">
                <a:moveTo>
                  <a:pt x="3454062" y="1015675"/>
                </a:moveTo>
                <a:lnTo>
                  <a:pt x="3391655" y="1015675"/>
                </a:lnTo>
                <a:lnTo>
                  <a:pt x="3396220" y="1026146"/>
                </a:lnTo>
                <a:lnTo>
                  <a:pt x="3452596" y="1026146"/>
                </a:lnTo>
                <a:lnTo>
                  <a:pt x="3454062" y="1015675"/>
                </a:lnTo>
                <a:close/>
              </a:path>
              <a:path w="4638040" h="1068070">
                <a:moveTo>
                  <a:pt x="3494165" y="1015675"/>
                </a:moveTo>
                <a:lnTo>
                  <a:pt x="3454062" y="1015675"/>
                </a:lnTo>
                <a:lnTo>
                  <a:pt x="3459297" y="1026146"/>
                </a:lnTo>
                <a:lnTo>
                  <a:pt x="3497563" y="1026146"/>
                </a:lnTo>
                <a:lnTo>
                  <a:pt x="3494165" y="1015675"/>
                </a:lnTo>
                <a:close/>
              </a:path>
              <a:path w="4638040" h="1068070">
                <a:moveTo>
                  <a:pt x="3520343" y="1015675"/>
                </a:moveTo>
                <a:lnTo>
                  <a:pt x="3502719" y="1015675"/>
                </a:lnTo>
                <a:lnTo>
                  <a:pt x="3509270" y="1026146"/>
                </a:lnTo>
                <a:lnTo>
                  <a:pt x="3521599" y="1026146"/>
                </a:lnTo>
                <a:lnTo>
                  <a:pt x="3520343" y="1015675"/>
                </a:lnTo>
                <a:close/>
              </a:path>
              <a:path w="4638040" h="1068070">
                <a:moveTo>
                  <a:pt x="3704879" y="1015675"/>
                </a:moveTo>
                <a:lnTo>
                  <a:pt x="3541808" y="1015675"/>
                </a:lnTo>
                <a:lnTo>
                  <a:pt x="3537569" y="1026146"/>
                </a:lnTo>
                <a:lnTo>
                  <a:pt x="3710675" y="1026146"/>
                </a:lnTo>
                <a:lnTo>
                  <a:pt x="3704879" y="1015675"/>
                </a:lnTo>
                <a:close/>
              </a:path>
              <a:path w="4638040" h="1068070">
                <a:moveTo>
                  <a:pt x="3731750" y="1015675"/>
                </a:moveTo>
                <a:lnTo>
                  <a:pt x="3727012" y="1015675"/>
                </a:lnTo>
                <a:lnTo>
                  <a:pt x="3725212" y="1026146"/>
                </a:lnTo>
                <a:lnTo>
                  <a:pt x="3740943" y="1026146"/>
                </a:lnTo>
                <a:lnTo>
                  <a:pt x="3731750" y="1015675"/>
                </a:lnTo>
                <a:close/>
              </a:path>
              <a:path w="4638040" h="1068070">
                <a:moveTo>
                  <a:pt x="3796776" y="1015675"/>
                </a:moveTo>
                <a:lnTo>
                  <a:pt x="3777686" y="1015675"/>
                </a:lnTo>
                <a:lnTo>
                  <a:pt x="3780858" y="1026146"/>
                </a:lnTo>
                <a:lnTo>
                  <a:pt x="3793175" y="1026146"/>
                </a:lnTo>
                <a:lnTo>
                  <a:pt x="3796776" y="1015675"/>
                </a:lnTo>
                <a:close/>
              </a:path>
              <a:path w="4638040" h="1068070">
                <a:moveTo>
                  <a:pt x="3930381" y="1015675"/>
                </a:moveTo>
                <a:lnTo>
                  <a:pt x="3902582" y="1015675"/>
                </a:lnTo>
                <a:lnTo>
                  <a:pt x="3915049" y="1026146"/>
                </a:lnTo>
                <a:lnTo>
                  <a:pt x="3939806" y="1026146"/>
                </a:lnTo>
                <a:lnTo>
                  <a:pt x="3930381" y="1015675"/>
                </a:lnTo>
                <a:close/>
              </a:path>
              <a:path w="4638040" h="1068070">
                <a:moveTo>
                  <a:pt x="3962301" y="1015675"/>
                </a:moveTo>
                <a:lnTo>
                  <a:pt x="3948052" y="1015675"/>
                </a:lnTo>
                <a:lnTo>
                  <a:pt x="3954780" y="1026146"/>
                </a:lnTo>
                <a:lnTo>
                  <a:pt x="3962301" y="1015675"/>
                </a:lnTo>
                <a:close/>
              </a:path>
              <a:path w="4638040" h="1068070">
                <a:moveTo>
                  <a:pt x="4029123" y="1015675"/>
                </a:moveTo>
                <a:lnTo>
                  <a:pt x="4018740" y="1015675"/>
                </a:lnTo>
                <a:lnTo>
                  <a:pt x="4027657" y="1026146"/>
                </a:lnTo>
                <a:lnTo>
                  <a:pt x="4029123" y="1015675"/>
                </a:lnTo>
                <a:close/>
              </a:path>
              <a:path w="4638040" h="1068070">
                <a:moveTo>
                  <a:pt x="4069851" y="1015675"/>
                </a:moveTo>
                <a:lnTo>
                  <a:pt x="4037578" y="1015675"/>
                </a:lnTo>
                <a:lnTo>
                  <a:pt x="4037110" y="1026146"/>
                </a:lnTo>
                <a:lnTo>
                  <a:pt x="4042630" y="1026146"/>
                </a:lnTo>
                <a:lnTo>
                  <a:pt x="4069851" y="1015675"/>
                </a:lnTo>
                <a:close/>
              </a:path>
              <a:path w="4638040" h="1068070">
                <a:moveTo>
                  <a:pt x="4161580" y="1015675"/>
                </a:moveTo>
                <a:lnTo>
                  <a:pt x="4134275" y="1015675"/>
                </a:lnTo>
                <a:lnTo>
                  <a:pt x="4121070" y="1026146"/>
                </a:lnTo>
                <a:lnTo>
                  <a:pt x="4161905" y="1026146"/>
                </a:lnTo>
                <a:lnTo>
                  <a:pt x="4161580" y="1015675"/>
                </a:lnTo>
                <a:close/>
              </a:path>
              <a:path w="4638040" h="1068070">
                <a:moveTo>
                  <a:pt x="4196773" y="1019630"/>
                </a:moveTo>
                <a:lnTo>
                  <a:pt x="4199379" y="1026146"/>
                </a:lnTo>
                <a:lnTo>
                  <a:pt x="4205592" y="1026146"/>
                </a:lnTo>
                <a:lnTo>
                  <a:pt x="4196773" y="1019630"/>
                </a:lnTo>
                <a:close/>
              </a:path>
              <a:path w="4638040" h="1068070">
                <a:moveTo>
                  <a:pt x="4251484" y="1015675"/>
                </a:moveTo>
                <a:lnTo>
                  <a:pt x="4208371" y="1015675"/>
                </a:lnTo>
                <a:lnTo>
                  <a:pt x="4213860" y="1026146"/>
                </a:lnTo>
                <a:lnTo>
                  <a:pt x="4227036" y="1026146"/>
                </a:lnTo>
                <a:lnTo>
                  <a:pt x="4251484" y="1015675"/>
                </a:lnTo>
                <a:close/>
              </a:path>
              <a:path w="4638040" h="1068070">
                <a:moveTo>
                  <a:pt x="4292624" y="1015675"/>
                </a:moveTo>
                <a:lnTo>
                  <a:pt x="4280506" y="1015675"/>
                </a:lnTo>
                <a:lnTo>
                  <a:pt x="4277100" y="1026146"/>
                </a:lnTo>
                <a:lnTo>
                  <a:pt x="4294678" y="1026146"/>
                </a:lnTo>
                <a:lnTo>
                  <a:pt x="4292624" y="1015675"/>
                </a:lnTo>
                <a:close/>
              </a:path>
              <a:path w="4638040" h="1068070">
                <a:moveTo>
                  <a:pt x="4330894" y="1015675"/>
                </a:moveTo>
                <a:lnTo>
                  <a:pt x="4306628" y="1015675"/>
                </a:lnTo>
                <a:lnTo>
                  <a:pt x="4309880" y="1026146"/>
                </a:lnTo>
                <a:lnTo>
                  <a:pt x="4323459" y="1026146"/>
                </a:lnTo>
                <a:lnTo>
                  <a:pt x="4330894" y="1015675"/>
                </a:lnTo>
                <a:close/>
              </a:path>
              <a:path w="4638040" h="1068070">
                <a:moveTo>
                  <a:pt x="4195191" y="1015675"/>
                </a:moveTo>
                <a:lnTo>
                  <a:pt x="4191422" y="1015675"/>
                </a:lnTo>
                <a:lnTo>
                  <a:pt x="4196773" y="1019630"/>
                </a:lnTo>
                <a:lnTo>
                  <a:pt x="4195191" y="1015675"/>
                </a:lnTo>
                <a:close/>
              </a:path>
              <a:path w="4638040" h="1068070">
                <a:moveTo>
                  <a:pt x="3106337" y="1005204"/>
                </a:moveTo>
                <a:lnTo>
                  <a:pt x="3081089" y="1005204"/>
                </a:lnTo>
                <a:lnTo>
                  <a:pt x="3090779" y="1015675"/>
                </a:lnTo>
                <a:lnTo>
                  <a:pt x="3101198" y="1015675"/>
                </a:lnTo>
                <a:lnTo>
                  <a:pt x="3106337" y="1005204"/>
                </a:lnTo>
                <a:close/>
              </a:path>
              <a:path w="4638040" h="1068070">
                <a:moveTo>
                  <a:pt x="3138196" y="1005204"/>
                </a:moveTo>
                <a:lnTo>
                  <a:pt x="3125839" y="1005204"/>
                </a:lnTo>
                <a:lnTo>
                  <a:pt x="3115425" y="1015675"/>
                </a:lnTo>
                <a:lnTo>
                  <a:pt x="3152605" y="1015675"/>
                </a:lnTo>
                <a:lnTo>
                  <a:pt x="3138196" y="1005204"/>
                </a:lnTo>
                <a:close/>
              </a:path>
              <a:path w="4638040" h="1068070">
                <a:moveTo>
                  <a:pt x="3153129" y="1005204"/>
                </a:moveTo>
                <a:lnTo>
                  <a:pt x="3149724" y="1005204"/>
                </a:lnTo>
                <a:lnTo>
                  <a:pt x="3152605" y="1015675"/>
                </a:lnTo>
                <a:lnTo>
                  <a:pt x="3163328" y="1015675"/>
                </a:lnTo>
                <a:lnTo>
                  <a:pt x="3153129" y="1005204"/>
                </a:lnTo>
                <a:close/>
              </a:path>
              <a:path w="4638040" h="1068070">
                <a:moveTo>
                  <a:pt x="3185837" y="1005204"/>
                </a:moveTo>
                <a:lnTo>
                  <a:pt x="3177735" y="1005204"/>
                </a:lnTo>
                <a:lnTo>
                  <a:pt x="3178887" y="1015675"/>
                </a:lnTo>
                <a:lnTo>
                  <a:pt x="3185165" y="1015675"/>
                </a:lnTo>
                <a:lnTo>
                  <a:pt x="3185837" y="1005204"/>
                </a:lnTo>
                <a:close/>
              </a:path>
              <a:path w="4638040" h="1068070">
                <a:moveTo>
                  <a:pt x="3474506" y="1005204"/>
                </a:moveTo>
                <a:lnTo>
                  <a:pt x="3198991" y="1005204"/>
                </a:lnTo>
                <a:lnTo>
                  <a:pt x="3195977" y="1015675"/>
                </a:lnTo>
                <a:lnTo>
                  <a:pt x="3514584" y="1015675"/>
                </a:lnTo>
                <a:lnTo>
                  <a:pt x="3474506" y="1005204"/>
                </a:lnTo>
                <a:close/>
              </a:path>
              <a:path w="4638040" h="1068070">
                <a:moveTo>
                  <a:pt x="3514898" y="1005204"/>
                </a:moveTo>
                <a:lnTo>
                  <a:pt x="3512031" y="1005204"/>
                </a:lnTo>
                <a:lnTo>
                  <a:pt x="3516503" y="1015675"/>
                </a:lnTo>
                <a:lnTo>
                  <a:pt x="3525457" y="1015675"/>
                </a:lnTo>
                <a:lnTo>
                  <a:pt x="3514898" y="1005204"/>
                </a:lnTo>
                <a:close/>
              </a:path>
              <a:path w="4638040" h="1068070">
                <a:moveTo>
                  <a:pt x="3839390" y="1005204"/>
                </a:moveTo>
                <a:lnTo>
                  <a:pt x="3675731" y="1005204"/>
                </a:lnTo>
                <a:lnTo>
                  <a:pt x="3673522" y="1015675"/>
                </a:lnTo>
                <a:lnTo>
                  <a:pt x="3828481" y="1015675"/>
                </a:lnTo>
                <a:lnTo>
                  <a:pt x="3839390" y="1005204"/>
                </a:lnTo>
                <a:close/>
              </a:path>
              <a:path w="4638040" h="1068070">
                <a:moveTo>
                  <a:pt x="4139277" y="1005204"/>
                </a:moveTo>
                <a:lnTo>
                  <a:pt x="3839390" y="1005204"/>
                </a:lnTo>
                <a:lnTo>
                  <a:pt x="3844654" y="1015675"/>
                </a:lnTo>
                <a:lnTo>
                  <a:pt x="4139172" y="1015675"/>
                </a:lnTo>
                <a:lnTo>
                  <a:pt x="4139277" y="1005204"/>
                </a:lnTo>
                <a:close/>
              </a:path>
              <a:path w="4638040" h="1068070">
                <a:moveTo>
                  <a:pt x="4173477" y="1005204"/>
                </a:moveTo>
                <a:lnTo>
                  <a:pt x="4153831" y="1005204"/>
                </a:lnTo>
                <a:lnTo>
                  <a:pt x="4162234" y="1015675"/>
                </a:lnTo>
                <a:lnTo>
                  <a:pt x="4174186" y="1015675"/>
                </a:lnTo>
                <a:lnTo>
                  <a:pt x="4173477" y="1005204"/>
                </a:lnTo>
                <a:close/>
              </a:path>
              <a:path w="4638040" h="1068070">
                <a:moveTo>
                  <a:pt x="4259378" y="1005204"/>
                </a:moveTo>
                <a:lnTo>
                  <a:pt x="4200178" y="1005204"/>
                </a:lnTo>
                <a:lnTo>
                  <a:pt x="4184728" y="1015675"/>
                </a:lnTo>
                <a:lnTo>
                  <a:pt x="4252676" y="1015675"/>
                </a:lnTo>
                <a:lnTo>
                  <a:pt x="4259378" y="1005204"/>
                </a:lnTo>
                <a:close/>
              </a:path>
              <a:path w="4638040" h="1068070">
                <a:moveTo>
                  <a:pt x="4342307" y="1005204"/>
                </a:moveTo>
                <a:lnTo>
                  <a:pt x="4304402" y="1005204"/>
                </a:lnTo>
                <a:lnTo>
                  <a:pt x="4318052" y="1015675"/>
                </a:lnTo>
                <a:lnTo>
                  <a:pt x="4336725" y="1015675"/>
                </a:lnTo>
                <a:lnTo>
                  <a:pt x="4342307" y="1005204"/>
                </a:lnTo>
                <a:close/>
              </a:path>
              <a:path w="4638040" h="1068070">
                <a:moveTo>
                  <a:pt x="2880362" y="994734"/>
                </a:moveTo>
                <a:lnTo>
                  <a:pt x="2878268" y="994734"/>
                </a:lnTo>
                <a:lnTo>
                  <a:pt x="2888673" y="1005204"/>
                </a:lnTo>
                <a:lnTo>
                  <a:pt x="2895126" y="1005204"/>
                </a:lnTo>
                <a:lnTo>
                  <a:pt x="2880362" y="994734"/>
                </a:lnTo>
                <a:close/>
              </a:path>
              <a:path w="4638040" h="1068070">
                <a:moveTo>
                  <a:pt x="3027273" y="994734"/>
                </a:moveTo>
                <a:lnTo>
                  <a:pt x="2896697" y="994734"/>
                </a:lnTo>
                <a:lnTo>
                  <a:pt x="2895126" y="1005204"/>
                </a:lnTo>
                <a:lnTo>
                  <a:pt x="3016693" y="1005204"/>
                </a:lnTo>
                <a:lnTo>
                  <a:pt x="3027273" y="994734"/>
                </a:lnTo>
                <a:close/>
              </a:path>
              <a:path w="4638040" h="1068070">
                <a:moveTo>
                  <a:pt x="3291179" y="994734"/>
                </a:moveTo>
                <a:lnTo>
                  <a:pt x="3027273" y="994734"/>
                </a:lnTo>
                <a:lnTo>
                  <a:pt x="3061836" y="1005204"/>
                </a:lnTo>
                <a:lnTo>
                  <a:pt x="3300336" y="1005204"/>
                </a:lnTo>
                <a:lnTo>
                  <a:pt x="3291179" y="994734"/>
                </a:lnTo>
                <a:close/>
              </a:path>
              <a:path w="4638040" h="1068070">
                <a:moveTo>
                  <a:pt x="3320558" y="994734"/>
                </a:moveTo>
                <a:lnTo>
                  <a:pt x="3320035" y="994734"/>
                </a:lnTo>
                <a:lnTo>
                  <a:pt x="3318464" y="1005204"/>
                </a:lnTo>
                <a:lnTo>
                  <a:pt x="3325578" y="1005204"/>
                </a:lnTo>
                <a:lnTo>
                  <a:pt x="3320558" y="994734"/>
                </a:lnTo>
                <a:close/>
              </a:path>
              <a:path w="4638040" h="1068070">
                <a:moveTo>
                  <a:pt x="3359300" y="994734"/>
                </a:moveTo>
                <a:lnTo>
                  <a:pt x="3350086" y="994734"/>
                </a:lnTo>
                <a:lnTo>
                  <a:pt x="3353227" y="1005204"/>
                </a:lnTo>
                <a:lnTo>
                  <a:pt x="3379903" y="1005204"/>
                </a:lnTo>
                <a:lnTo>
                  <a:pt x="3375703" y="999706"/>
                </a:lnTo>
                <a:lnTo>
                  <a:pt x="3359300" y="994734"/>
                </a:lnTo>
                <a:close/>
              </a:path>
              <a:path w="4638040" h="1068070">
                <a:moveTo>
                  <a:pt x="3375703" y="999706"/>
                </a:moveTo>
                <a:lnTo>
                  <a:pt x="3379903" y="1005204"/>
                </a:lnTo>
                <a:lnTo>
                  <a:pt x="3389772" y="1005204"/>
                </a:lnTo>
                <a:lnTo>
                  <a:pt x="3389780" y="1003973"/>
                </a:lnTo>
                <a:lnTo>
                  <a:pt x="3375703" y="999706"/>
                </a:lnTo>
                <a:close/>
              </a:path>
              <a:path w="4638040" h="1068070">
                <a:moveTo>
                  <a:pt x="3389780" y="1003973"/>
                </a:moveTo>
                <a:lnTo>
                  <a:pt x="3389772" y="1005204"/>
                </a:lnTo>
                <a:lnTo>
                  <a:pt x="3393841" y="1005204"/>
                </a:lnTo>
                <a:lnTo>
                  <a:pt x="3389780" y="1003973"/>
                </a:lnTo>
                <a:close/>
              </a:path>
              <a:path w="4638040" h="1068070">
                <a:moveTo>
                  <a:pt x="3427361" y="994734"/>
                </a:moveTo>
                <a:lnTo>
                  <a:pt x="3413435" y="994734"/>
                </a:lnTo>
                <a:lnTo>
                  <a:pt x="3413225" y="1005204"/>
                </a:lnTo>
                <a:lnTo>
                  <a:pt x="3414587" y="1005204"/>
                </a:lnTo>
                <a:lnTo>
                  <a:pt x="3427361" y="994734"/>
                </a:lnTo>
                <a:close/>
              </a:path>
              <a:path w="4638040" h="1068070">
                <a:moveTo>
                  <a:pt x="3474480" y="994734"/>
                </a:moveTo>
                <a:lnTo>
                  <a:pt x="3442138" y="994734"/>
                </a:lnTo>
                <a:lnTo>
                  <a:pt x="3447500" y="1005204"/>
                </a:lnTo>
                <a:lnTo>
                  <a:pt x="3473642" y="1005204"/>
                </a:lnTo>
                <a:lnTo>
                  <a:pt x="3474480" y="994734"/>
                </a:lnTo>
                <a:close/>
              </a:path>
              <a:path w="4638040" h="1068070">
                <a:moveTo>
                  <a:pt x="3505428" y="994734"/>
                </a:moveTo>
                <a:lnTo>
                  <a:pt x="3500553" y="994734"/>
                </a:lnTo>
                <a:lnTo>
                  <a:pt x="3495003" y="1005204"/>
                </a:lnTo>
                <a:lnTo>
                  <a:pt x="3507542" y="1005204"/>
                </a:lnTo>
                <a:lnTo>
                  <a:pt x="3505428" y="994734"/>
                </a:lnTo>
                <a:close/>
              </a:path>
              <a:path w="4638040" h="1068070">
                <a:moveTo>
                  <a:pt x="3920016" y="994734"/>
                </a:moveTo>
                <a:lnTo>
                  <a:pt x="3538977" y="994734"/>
                </a:lnTo>
                <a:lnTo>
                  <a:pt x="3543483" y="1005204"/>
                </a:lnTo>
                <a:lnTo>
                  <a:pt x="3917817" y="1005204"/>
                </a:lnTo>
                <a:lnTo>
                  <a:pt x="3920016" y="994734"/>
                </a:lnTo>
                <a:close/>
              </a:path>
              <a:path w="4638040" h="1068070">
                <a:moveTo>
                  <a:pt x="3984726" y="994734"/>
                </a:moveTo>
                <a:lnTo>
                  <a:pt x="3977338" y="994734"/>
                </a:lnTo>
                <a:lnTo>
                  <a:pt x="3986637" y="1005204"/>
                </a:lnTo>
                <a:lnTo>
                  <a:pt x="4035212" y="1005204"/>
                </a:lnTo>
                <a:lnTo>
                  <a:pt x="3984726" y="994734"/>
                </a:lnTo>
                <a:close/>
              </a:path>
              <a:path w="4638040" h="1068070">
                <a:moveTo>
                  <a:pt x="4171591" y="994734"/>
                </a:moveTo>
                <a:lnTo>
                  <a:pt x="4162103" y="1005204"/>
                </a:lnTo>
                <a:lnTo>
                  <a:pt x="4180597" y="1005204"/>
                </a:lnTo>
                <a:lnTo>
                  <a:pt x="4171591" y="994734"/>
                </a:lnTo>
                <a:close/>
              </a:path>
              <a:path w="4638040" h="1068070">
                <a:moveTo>
                  <a:pt x="3389836" y="994734"/>
                </a:moveTo>
                <a:lnTo>
                  <a:pt x="3371905" y="994734"/>
                </a:lnTo>
                <a:lnTo>
                  <a:pt x="3375703" y="999706"/>
                </a:lnTo>
                <a:lnTo>
                  <a:pt x="3389780" y="1003973"/>
                </a:lnTo>
                <a:lnTo>
                  <a:pt x="3389836" y="994734"/>
                </a:lnTo>
                <a:close/>
              </a:path>
              <a:path w="4638040" h="1068070">
                <a:moveTo>
                  <a:pt x="2672201" y="984263"/>
                </a:moveTo>
                <a:lnTo>
                  <a:pt x="2664413" y="984263"/>
                </a:lnTo>
                <a:lnTo>
                  <a:pt x="2670907" y="994734"/>
                </a:lnTo>
                <a:lnTo>
                  <a:pt x="2674923" y="994734"/>
                </a:lnTo>
                <a:lnTo>
                  <a:pt x="2672201" y="984263"/>
                </a:lnTo>
                <a:close/>
              </a:path>
              <a:path w="4638040" h="1068070">
                <a:moveTo>
                  <a:pt x="2812288" y="984263"/>
                </a:moveTo>
                <a:lnTo>
                  <a:pt x="2776491" y="984263"/>
                </a:lnTo>
                <a:lnTo>
                  <a:pt x="2785031" y="994734"/>
                </a:lnTo>
                <a:lnTo>
                  <a:pt x="2803013" y="994734"/>
                </a:lnTo>
                <a:lnTo>
                  <a:pt x="2812288" y="984263"/>
                </a:lnTo>
                <a:close/>
              </a:path>
              <a:path w="4638040" h="1068070">
                <a:moveTo>
                  <a:pt x="2829474" y="984263"/>
                </a:moveTo>
                <a:lnTo>
                  <a:pt x="2812288" y="984263"/>
                </a:lnTo>
                <a:lnTo>
                  <a:pt x="2822329" y="994734"/>
                </a:lnTo>
                <a:lnTo>
                  <a:pt x="2829474" y="984263"/>
                </a:lnTo>
                <a:close/>
              </a:path>
              <a:path w="4638040" h="1068070">
                <a:moveTo>
                  <a:pt x="2853239" y="984263"/>
                </a:moveTo>
                <a:lnTo>
                  <a:pt x="2829474" y="984263"/>
                </a:lnTo>
                <a:lnTo>
                  <a:pt x="2832301" y="994734"/>
                </a:lnTo>
                <a:lnTo>
                  <a:pt x="2848792" y="994734"/>
                </a:lnTo>
                <a:lnTo>
                  <a:pt x="2853239" y="984263"/>
                </a:lnTo>
                <a:close/>
              </a:path>
              <a:path w="4638040" h="1068070">
                <a:moveTo>
                  <a:pt x="3108017" y="984263"/>
                </a:moveTo>
                <a:lnTo>
                  <a:pt x="2873137" y="984263"/>
                </a:lnTo>
                <a:lnTo>
                  <a:pt x="2872960" y="994734"/>
                </a:lnTo>
                <a:lnTo>
                  <a:pt x="3114805" y="994734"/>
                </a:lnTo>
                <a:lnTo>
                  <a:pt x="3108017" y="984263"/>
                </a:lnTo>
                <a:close/>
              </a:path>
              <a:path w="4638040" h="1068070">
                <a:moveTo>
                  <a:pt x="3143945" y="984263"/>
                </a:moveTo>
                <a:lnTo>
                  <a:pt x="3124034" y="984263"/>
                </a:lnTo>
                <a:lnTo>
                  <a:pt x="3114805" y="994734"/>
                </a:lnTo>
                <a:lnTo>
                  <a:pt x="3134386" y="994734"/>
                </a:lnTo>
                <a:lnTo>
                  <a:pt x="3143945" y="984263"/>
                </a:lnTo>
                <a:close/>
              </a:path>
              <a:path w="4638040" h="1068070">
                <a:moveTo>
                  <a:pt x="3177159" y="984263"/>
                </a:moveTo>
                <a:lnTo>
                  <a:pt x="3171806" y="984263"/>
                </a:lnTo>
                <a:lnTo>
                  <a:pt x="3156703" y="994734"/>
                </a:lnTo>
                <a:lnTo>
                  <a:pt x="3169872" y="994734"/>
                </a:lnTo>
                <a:lnTo>
                  <a:pt x="3177159" y="984263"/>
                </a:lnTo>
                <a:close/>
              </a:path>
              <a:path w="4638040" h="1068070">
                <a:moveTo>
                  <a:pt x="3235822" y="984263"/>
                </a:moveTo>
                <a:lnTo>
                  <a:pt x="3213127" y="984263"/>
                </a:lnTo>
                <a:lnTo>
                  <a:pt x="3227547" y="994734"/>
                </a:lnTo>
                <a:lnTo>
                  <a:pt x="3235822" y="984263"/>
                </a:lnTo>
                <a:close/>
              </a:path>
              <a:path w="4638040" h="1068070">
                <a:moveTo>
                  <a:pt x="3292620" y="984263"/>
                </a:moveTo>
                <a:lnTo>
                  <a:pt x="3259618" y="984263"/>
                </a:lnTo>
                <a:lnTo>
                  <a:pt x="3263911" y="994734"/>
                </a:lnTo>
                <a:lnTo>
                  <a:pt x="3279879" y="994734"/>
                </a:lnTo>
                <a:lnTo>
                  <a:pt x="3292620" y="984263"/>
                </a:lnTo>
                <a:close/>
              </a:path>
              <a:path w="4638040" h="1068070">
                <a:moveTo>
                  <a:pt x="3330144" y="984263"/>
                </a:moveTo>
                <a:lnTo>
                  <a:pt x="3308278" y="984263"/>
                </a:lnTo>
                <a:lnTo>
                  <a:pt x="3311291" y="994734"/>
                </a:lnTo>
                <a:lnTo>
                  <a:pt x="3339510" y="994734"/>
                </a:lnTo>
                <a:lnTo>
                  <a:pt x="3330144" y="984263"/>
                </a:lnTo>
                <a:close/>
              </a:path>
              <a:path w="4638040" h="1068070">
                <a:moveTo>
                  <a:pt x="3384741" y="984263"/>
                </a:moveTo>
                <a:lnTo>
                  <a:pt x="3344597" y="984263"/>
                </a:lnTo>
                <a:lnTo>
                  <a:pt x="3352115" y="994734"/>
                </a:lnTo>
                <a:lnTo>
                  <a:pt x="3379614" y="994734"/>
                </a:lnTo>
                <a:lnTo>
                  <a:pt x="3384741" y="984263"/>
                </a:lnTo>
                <a:close/>
              </a:path>
              <a:path w="4638040" h="1068070">
                <a:moveTo>
                  <a:pt x="3623779" y="984263"/>
                </a:moveTo>
                <a:lnTo>
                  <a:pt x="3384741" y="984263"/>
                </a:lnTo>
                <a:lnTo>
                  <a:pt x="3391027" y="994734"/>
                </a:lnTo>
                <a:lnTo>
                  <a:pt x="3662223" y="994734"/>
                </a:lnTo>
                <a:lnTo>
                  <a:pt x="3623779" y="984263"/>
                </a:lnTo>
                <a:close/>
              </a:path>
              <a:path w="4638040" h="1068070">
                <a:moveTo>
                  <a:pt x="3704840" y="984263"/>
                </a:moveTo>
                <a:lnTo>
                  <a:pt x="3657290" y="984263"/>
                </a:lnTo>
                <a:lnTo>
                  <a:pt x="3662223" y="994734"/>
                </a:lnTo>
                <a:lnTo>
                  <a:pt x="3709551" y="994734"/>
                </a:lnTo>
                <a:lnTo>
                  <a:pt x="3704840" y="984263"/>
                </a:lnTo>
                <a:close/>
              </a:path>
              <a:path w="4638040" h="1068070">
                <a:moveTo>
                  <a:pt x="2607712" y="973792"/>
                </a:moveTo>
                <a:lnTo>
                  <a:pt x="2573495" y="973792"/>
                </a:lnTo>
                <a:lnTo>
                  <a:pt x="2580489" y="984263"/>
                </a:lnTo>
                <a:lnTo>
                  <a:pt x="2598276" y="984263"/>
                </a:lnTo>
                <a:lnTo>
                  <a:pt x="2607712" y="973792"/>
                </a:lnTo>
                <a:close/>
              </a:path>
              <a:path w="4638040" h="1068070">
                <a:moveTo>
                  <a:pt x="2672541" y="973792"/>
                </a:moveTo>
                <a:lnTo>
                  <a:pt x="2659536" y="973792"/>
                </a:lnTo>
                <a:lnTo>
                  <a:pt x="2664767" y="984263"/>
                </a:lnTo>
                <a:lnTo>
                  <a:pt x="2672542" y="973817"/>
                </a:lnTo>
                <a:close/>
              </a:path>
              <a:path w="4638040" h="1068070">
                <a:moveTo>
                  <a:pt x="2693143" y="973792"/>
                </a:moveTo>
                <a:lnTo>
                  <a:pt x="2672561" y="973792"/>
                </a:lnTo>
                <a:lnTo>
                  <a:pt x="2672953" y="984263"/>
                </a:lnTo>
                <a:lnTo>
                  <a:pt x="2695865" y="984263"/>
                </a:lnTo>
                <a:lnTo>
                  <a:pt x="2693143" y="973792"/>
                </a:lnTo>
                <a:close/>
              </a:path>
              <a:path w="4638040" h="1068070">
                <a:moveTo>
                  <a:pt x="2927669" y="973792"/>
                </a:moveTo>
                <a:lnTo>
                  <a:pt x="2700786" y="973792"/>
                </a:lnTo>
                <a:lnTo>
                  <a:pt x="2703861" y="984263"/>
                </a:lnTo>
                <a:lnTo>
                  <a:pt x="2942245" y="984263"/>
                </a:lnTo>
                <a:lnTo>
                  <a:pt x="2927669" y="973792"/>
                </a:lnTo>
                <a:close/>
              </a:path>
              <a:path w="4638040" h="1068070">
                <a:moveTo>
                  <a:pt x="2941512" y="973792"/>
                </a:moveTo>
                <a:lnTo>
                  <a:pt x="2942245" y="984263"/>
                </a:lnTo>
                <a:lnTo>
                  <a:pt x="2956381" y="984263"/>
                </a:lnTo>
                <a:lnTo>
                  <a:pt x="2941512" y="973792"/>
                </a:lnTo>
                <a:close/>
              </a:path>
              <a:path w="4638040" h="1068070">
                <a:moveTo>
                  <a:pt x="2966079" y="973792"/>
                </a:moveTo>
                <a:lnTo>
                  <a:pt x="2950622" y="973792"/>
                </a:lnTo>
                <a:lnTo>
                  <a:pt x="2960988" y="984263"/>
                </a:lnTo>
                <a:lnTo>
                  <a:pt x="2967244" y="984263"/>
                </a:lnTo>
                <a:lnTo>
                  <a:pt x="2966079" y="973792"/>
                </a:lnTo>
                <a:close/>
              </a:path>
              <a:path w="4638040" h="1068070">
                <a:moveTo>
                  <a:pt x="2996574" y="973792"/>
                </a:moveTo>
                <a:lnTo>
                  <a:pt x="2983042" y="973792"/>
                </a:lnTo>
                <a:lnTo>
                  <a:pt x="2976284" y="984263"/>
                </a:lnTo>
                <a:lnTo>
                  <a:pt x="3012609" y="984263"/>
                </a:lnTo>
                <a:lnTo>
                  <a:pt x="2996574" y="973792"/>
                </a:lnTo>
                <a:close/>
              </a:path>
              <a:path w="4638040" h="1068070">
                <a:moveTo>
                  <a:pt x="3022845" y="973792"/>
                </a:moveTo>
                <a:lnTo>
                  <a:pt x="3014704" y="973792"/>
                </a:lnTo>
                <a:lnTo>
                  <a:pt x="3012609" y="984263"/>
                </a:lnTo>
                <a:lnTo>
                  <a:pt x="3017357" y="984263"/>
                </a:lnTo>
                <a:lnTo>
                  <a:pt x="3022845" y="973792"/>
                </a:lnTo>
                <a:close/>
              </a:path>
              <a:path w="4638040" h="1068070">
                <a:moveTo>
                  <a:pt x="3187683" y="973792"/>
                </a:moveTo>
                <a:lnTo>
                  <a:pt x="3051666" y="973792"/>
                </a:lnTo>
                <a:lnTo>
                  <a:pt x="3058066" y="984263"/>
                </a:lnTo>
                <a:lnTo>
                  <a:pt x="3192232" y="984263"/>
                </a:lnTo>
                <a:lnTo>
                  <a:pt x="3187683" y="973792"/>
                </a:lnTo>
                <a:close/>
              </a:path>
              <a:path w="4638040" h="1068070">
                <a:moveTo>
                  <a:pt x="3232603" y="973792"/>
                </a:moveTo>
                <a:lnTo>
                  <a:pt x="3187683" y="973792"/>
                </a:lnTo>
                <a:lnTo>
                  <a:pt x="3201686" y="984263"/>
                </a:lnTo>
                <a:lnTo>
                  <a:pt x="3232393" y="984263"/>
                </a:lnTo>
                <a:lnTo>
                  <a:pt x="3232603" y="973792"/>
                </a:lnTo>
                <a:close/>
              </a:path>
              <a:path w="4638040" h="1068070">
                <a:moveTo>
                  <a:pt x="3447652" y="973792"/>
                </a:moveTo>
                <a:lnTo>
                  <a:pt x="3254341" y="973792"/>
                </a:lnTo>
                <a:lnTo>
                  <a:pt x="3262117" y="984263"/>
                </a:lnTo>
                <a:lnTo>
                  <a:pt x="3468171" y="984263"/>
                </a:lnTo>
                <a:lnTo>
                  <a:pt x="3447652" y="973792"/>
                </a:lnTo>
                <a:close/>
              </a:path>
              <a:path w="4638040" h="1068070">
                <a:moveTo>
                  <a:pt x="2672561" y="973792"/>
                </a:moveTo>
                <a:close/>
              </a:path>
              <a:path w="4638040" h="1068070">
                <a:moveTo>
                  <a:pt x="2433407" y="963321"/>
                </a:moveTo>
                <a:lnTo>
                  <a:pt x="2397968" y="963321"/>
                </a:lnTo>
                <a:lnTo>
                  <a:pt x="2406240" y="973792"/>
                </a:lnTo>
                <a:lnTo>
                  <a:pt x="2425127" y="973792"/>
                </a:lnTo>
                <a:lnTo>
                  <a:pt x="2433407" y="963321"/>
                </a:lnTo>
                <a:close/>
              </a:path>
              <a:path w="4638040" h="1068070">
                <a:moveTo>
                  <a:pt x="2471353" y="963321"/>
                </a:moveTo>
                <a:lnTo>
                  <a:pt x="2440794" y="963321"/>
                </a:lnTo>
                <a:lnTo>
                  <a:pt x="2443332" y="973792"/>
                </a:lnTo>
                <a:lnTo>
                  <a:pt x="2464904" y="973792"/>
                </a:lnTo>
                <a:lnTo>
                  <a:pt x="2471353" y="963321"/>
                </a:lnTo>
                <a:close/>
              </a:path>
              <a:path w="4638040" h="1068070">
                <a:moveTo>
                  <a:pt x="2518279" y="963321"/>
                </a:moveTo>
                <a:lnTo>
                  <a:pt x="2494019" y="963321"/>
                </a:lnTo>
                <a:lnTo>
                  <a:pt x="2499457" y="973792"/>
                </a:lnTo>
                <a:lnTo>
                  <a:pt x="2528540" y="973792"/>
                </a:lnTo>
                <a:lnTo>
                  <a:pt x="2518279" y="963321"/>
                </a:lnTo>
                <a:close/>
              </a:path>
              <a:path w="4638040" h="1068070">
                <a:moveTo>
                  <a:pt x="2563520" y="963321"/>
                </a:moveTo>
                <a:lnTo>
                  <a:pt x="2555555" y="973792"/>
                </a:lnTo>
                <a:lnTo>
                  <a:pt x="2570005" y="973792"/>
                </a:lnTo>
                <a:lnTo>
                  <a:pt x="2564713" y="964341"/>
                </a:lnTo>
                <a:lnTo>
                  <a:pt x="2563520" y="963321"/>
                </a:lnTo>
                <a:close/>
              </a:path>
              <a:path w="4638040" h="1068070">
                <a:moveTo>
                  <a:pt x="2564713" y="964341"/>
                </a:moveTo>
                <a:lnTo>
                  <a:pt x="2570005" y="973792"/>
                </a:lnTo>
                <a:lnTo>
                  <a:pt x="2571958" y="970537"/>
                </a:lnTo>
                <a:lnTo>
                  <a:pt x="2564713" y="964341"/>
                </a:lnTo>
                <a:close/>
              </a:path>
              <a:path w="4638040" h="1068070">
                <a:moveTo>
                  <a:pt x="2571958" y="970537"/>
                </a:moveTo>
                <a:lnTo>
                  <a:pt x="2570005" y="973792"/>
                </a:lnTo>
                <a:lnTo>
                  <a:pt x="2575764" y="973792"/>
                </a:lnTo>
                <a:lnTo>
                  <a:pt x="2571958" y="970537"/>
                </a:lnTo>
                <a:close/>
              </a:path>
              <a:path w="4638040" h="1068070">
                <a:moveTo>
                  <a:pt x="2617857" y="963321"/>
                </a:moveTo>
                <a:lnTo>
                  <a:pt x="2583555" y="963321"/>
                </a:lnTo>
                <a:lnTo>
                  <a:pt x="2591366" y="973792"/>
                </a:lnTo>
                <a:lnTo>
                  <a:pt x="2608481" y="973792"/>
                </a:lnTo>
                <a:lnTo>
                  <a:pt x="2617857" y="963321"/>
                </a:lnTo>
                <a:close/>
              </a:path>
              <a:path w="4638040" h="1068070">
                <a:moveTo>
                  <a:pt x="2823536" y="963321"/>
                </a:moveTo>
                <a:lnTo>
                  <a:pt x="2617857" y="963321"/>
                </a:lnTo>
                <a:lnTo>
                  <a:pt x="2630841" y="973792"/>
                </a:lnTo>
                <a:lnTo>
                  <a:pt x="2824343" y="973792"/>
                </a:lnTo>
                <a:lnTo>
                  <a:pt x="2823536" y="963321"/>
                </a:lnTo>
                <a:close/>
              </a:path>
              <a:path w="4638040" h="1068070">
                <a:moveTo>
                  <a:pt x="2849264" y="963321"/>
                </a:moveTo>
                <a:lnTo>
                  <a:pt x="2843190" y="963321"/>
                </a:lnTo>
                <a:lnTo>
                  <a:pt x="2848635" y="973792"/>
                </a:lnTo>
                <a:lnTo>
                  <a:pt x="2849264" y="963321"/>
                </a:lnTo>
                <a:close/>
              </a:path>
              <a:path w="4638040" h="1068070">
                <a:moveTo>
                  <a:pt x="2863295" y="963321"/>
                </a:moveTo>
                <a:lnTo>
                  <a:pt x="2849368" y="963321"/>
                </a:lnTo>
                <a:lnTo>
                  <a:pt x="2852678" y="973792"/>
                </a:lnTo>
                <a:lnTo>
                  <a:pt x="2874080" y="973792"/>
                </a:lnTo>
                <a:lnTo>
                  <a:pt x="2863295" y="963321"/>
                </a:lnTo>
                <a:close/>
              </a:path>
              <a:path w="4638040" h="1068070">
                <a:moveTo>
                  <a:pt x="2891073" y="963321"/>
                </a:moveTo>
                <a:lnTo>
                  <a:pt x="2874605" y="963321"/>
                </a:lnTo>
                <a:lnTo>
                  <a:pt x="2874080" y="973792"/>
                </a:lnTo>
                <a:lnTo>
                  <a:pt x="2887652" y="973792"/>
                </a:lnTo>
                <a:lnTo>
                  <a:pt x="2891073" y="963321"/>
                </a:lnTo>
                <a:close/>
              </a:path>
              <a:path w="4638040" h="1068070">
                <a:moveTo>
                  <a:pt x="2934721" y="963321"/>
                </a:moveTo>
                <a:lnTo>
                  <a:pt x="2895021" y="963321"/>
                </a:lnTo>
                <a:lnTo>
                  <a:pt x="2893032" y="973792"/>
                </a:lnTo>
                <a:lnTo>
                  <a:pt x="2926238" y="973792"/>
                </a:lnTo>
                <a:lnTo>
                  <a:pt x="2934721" y="963321"/>
                </a:lnTo>
                <a:close/>
              </a:path>
              <a:path w="4638040" h="1068070">
                <a:moveTo>
                  <a:pt x="2983623" y="963321"/>
                </a:moveTo>
                <a:lnTo>
                  <a:pt x="2958262" y="963321"/>
                </a:lnTo>
                <a:lnTo>
                  <a:pt x="2959941" y="973792"/>
                </a:lnTo>
                <a:lnTo>
                  <a:pt x="2987898" y="973792"/>
                </a:lnTo>
                <a:lnTo>
                  <a:pt x="2983623" y="963321"/>
                </a:lnTo>
                <a:close/>
              </a:path>
              <a:path w="4638040" h="1068070">
                <a:moveTo>
                  <a:pt x="3253754" y="963321"/>
                </a:moveTo>
                <a:lnTo>
                  <a:pt x="3000954" y="963321"/>
                </a:lnTo>
                <a:lnTo>
                  <a:pt x="2987898" y="973792"/>
                </a:lnTo>
                <a:lnTo>
                  <a:pt x="3254277" y="973792"/>
                </a:lnTo>
                <a:lnTo>
                  <a:pt x="3253754" y="963321"/>
                </a:lnTo>
                <a:close/>
              </a:path>
              <a:path w="4638040" h="1068070">
                <a:moveTo>
                  <a:pt x="3269143" y="963321"/>
                </a:moveTo>
                <a:lnTo>
                  <a:pt x="3254277" y="973792"/>
                </a:lnTo>
                <a:lnTo>
                  <a:pt x="3290035" y="973792"/>
                </a:lnTo>
                <a:lnTo>
                  <a:pt x="3269143" y="963321"/>
                </a:lnTo>
                <a:close/>
              </a:path>
              <a:path w="4638040" h="1068070">
                <a:moveTo>
                  <a:pt x="3361185" y="963321"/>
                </a:moveTo>
                <a:lnTo>
                  <a:pt x="3359480" y="973792"/>
                </a:lnTo>
                <a:lnTo>
                  <a:pt x="3368462" y="973792"/>
                </a:lnTo>
                <a:lnTo>
                  <a:pt x="3361185" y="963321"/>
                </a:lnTo>
                <a:close/>
              </a:path>
              <a:path w="4638040" h="1068070">
                <a:moveTo>
                  <a:pt x="2576288" y="963321"/>
                </a:moveTo>
                <a:lnTo>
                  <a:pt x="2564141" y="963321"/>
                </a:lnTo>
                <a:lnTo>
                  <a:pt x="2564713" y="964341"/>
                </a:lnTo>
                <a:lnTo>
                  <a:pt x="2571958" y="970537"/>
                </a:lnTo>
                <a:lnTo>
                  <a:pt x="2576288" y="963321"/>
                </a:lnTo>
                <a:close/>
              </a:path>
              <a:path w="4638040" h="1068070">
                <a:moveTo>
                  <a:pt x="2447600" y="952850"/>
                </a:moveTo>
                <a:lnTo>
                  <a:pt x="2322149" y="952850"/>
                </a:lnTo>
                <a:lnTo>
                  <a:pt x="2321321" y="963321"/>
                </a:lnTo>
                <a:lnTo>
                  <a:pt x="2462674" y="963321"/>
                </a:lnTo>
                <a:lnTo>
                  <a:pt x="2447600" y="952850"/>
                </a:lnTo>
                <a:close/>
              </a:path>
              <a:path w="4638040" h="1068070">
                <a:moveTo>
                  <a:pt x="2746230" y="952850"/>
                </a:moveTo>
                <a:lnTo>
                  <a:pt x="2489361" y="952850"/>
                </a:lnTo>
                <a:lnTo>
                  <a:pt x="2496460" y="963321"/>
                </a:lnTo>
                <a:lnTo>
                  <a:pt x="2745392" y="963321"/>
                </a:lnTo>
                <a:lnTo>
                  <a:pt x="2746230" y="952850"/>
                </a:lnTo>
                <a:close/>
              </a:path>
              <a:path w="4638040" h="1068070">
                <a:moveTo>
                  <a:pt x="2762981" y="959823"/>
                </a:moveTo>
                <a:lnTo>
                  <a:pt x="2763926" y="963321"/>
                </a:lnTo>
                <a:lnTo>
                  <a:pt x="2765397" y="963321"/>
                </a:lnTo>
                <a:lnTo>
                  <a:pt x="2762981" y="959823"/>
                </a:lnTo>
                <a:close/>
              </a:path>
              <a:path w="4638040" h="1068070">
                <a:moveTo>
                  <a:pt x="2782669" y="952850"/>
                </a:moveTo>
                <a:lnTo>
                  <a:pt x="2775262" y="952850"/>
                </a:lnTo>
                <a:lnTo>
                  <a:pt x="2770300" y="963321"/>
                </a:lnTo>
                <a:lnTo>
                  <a:pt x="2783088" y="963321"/>
                </a:lnTo>
                <a:lnTo>
                  <a:pt x="2782669" y="952850"/>
                </a:lnTo>
                <a:close/>
              </a:path>
              <a:path w="4638040" h="1068070">
                <a:moveTo>
                  <a:pt x="2801830" y="952850"/>
                </a:moveTo>
                <a:lnTo>
                  <a:pt x="2794615" y="952850"/>
                </a:lnTo>
                <a:lnTo>
                  <a:pt x="2790496" y="963321"/>
                </a:lnTo>
                <a:lnTo>
                  <a:pt x="2800574" y="963321"/>
                </a:lnTo>
                <a:lnTo>
                  <a:pt x="2801830" y="952850"/>
                </a:lnTo>
                <a:close/>
              </a:path>
              <a:path w="4638040" h="1068070">
                <a:moveTo>
                  <a:pt x="2818165" y="952850"/>
                </a:moveTo>
                <a:lnTo>
                  <a:pt x="2801830" y="952850"/>
                </a:lnTo>
                <a:lnTo>
                  <a:pt x="2811987" y="963321"/>
                </a:lnTo>
                <a:lnTo>
                  <a:pt x="2819212" y="963321"/>
                </a:lnTo>
                <a:lnTo>
                  <a:pt x="2818165" y="952850"/>
                </a:lnTo>
                <a:close/>
              </a:path>
              <a:path w="4638040" h="1068070">
                <a:moveTo>
                  <a:pt x="3107606" y="952850"/>
                </a:moveTo>
                <a:lnTo>
                  <a:pt x="2869158" y="952850"/>
                </a:lnTo>
                <a:lnTo>
                  <a:pt x="2869206" y="963321"/>
                </a:lnTo>
                <a:lnTo>
                  <a:pt x="3132138" y="963321"/>
                </a:lnTo>
                <a:lnTo>
                  <a:pt x="3107606" y="952850"/>
                </a:lnTo>
                <a:close/>
              </a:path>
              <a:path w="4638040" h="1068070">
                <a:moveTo>
                  <a:pt x="2761099" y="952850"/>
                </a:moveTo>
                <a:lnTo>
                  <a:pt x="2758167" y="952850"/>
                </a:lnTo>
                <a:lnTo>
                  <a:pt x="2762981" y="959823"/>
                </a:lnTo>
                <a:lnTo>
                  <a:pt x="2761099" y="952850"/>
                </a:lnTo>
                <a:close/>
              </a:path>
              <a:path w="4638040" h="1068070">
                <a:moveTo>
                  <a:pt x="2211901" y="942379"/>
                </a:moveTo>
                <a:lnTo>
                  <a:pt x="2202163" y="942379"/>
                </a:lnTo>
                <a:lnTo>
                  <a:pt x="2214309" y="952850"/>
                </a:lnTo>
                <a:lnTo>
                  <a:pt x="2216194" y="952850"/>
                </a:lnTo>
                <a:lnTo>
                  <a:pt x="2211901" y="942379"/>
                </a:lnTo>
                <a:close/>
              </a:path>
              <a:path w="4638040" h="1068070">
                <a:moveTo>
                  <a:pt x="2943876" y="942379"/>
                </a:moveTo>
                <a:lnTo>
                  <a:pt x="2228111" y="942379"/>
                </a:lnTo>
                <a:lnTo>
                  <a:pt x="2232843" y="952850"/>
                </a:lnTo>
                <a:lnTo>
                  <a:pt x="2951773" y="952850"/>
                </a:lnTo>
                <a:lnTo>
                  <a:pt x="2943876" y="942379"/>
                </a:lnTo>
                <a:close/>
              </a:path>
              <a:path w="4638040" h="1068070">
                <a:moveTo>
                  <a:pt x="2975333" y="942379"/>
                </a:moveTo>
                <a:lnTo>
                  <a:pt x="2956078" y="942379"/>
                </a:lnTo>
                <a:lnTo>
                  <a:pt x="2951773" y="952850"/>
                </a:lnTo>
                <a:lnTo>
                  <a:pt x="2965386" y="952850"/>
                </a:lnTo>
                <a:lnTo>
                  <a:pt x="2975333" y="942379"/>
                </a:lnTo>
                <a:close/>
              </a:path>
              <a:path w="4638040" h="1068070">
                <a:moveTo>
                  <a:pt x="2982740" y="942379"/>
                </a:moveTo>
                <a:lnTo>
                  <a:pt x="2976864" y="952850"/>
                </a:lnTo>
                <a:lnTo>
                  <a:pt x="2995751" y="952850"/>
                </a:lnTo>
                <a:lnTo>
                  <a:pt x="2982740" y="942379"/>
                </a:lnTo>
                <a:close/>
              </a:path>
              <a:path w="4638040" h="1068070">
                <a:moveTo>
                  <a:pt x="2117558" y="931908"/>
                </a:moveTo>
                <a:lnTo>
                  <a:pt x="2101119" y="931908"/>
                </a:lnTo>
                <a:lnTo>
                  <a:pt x="2106564" y="942379"/>
                </a:lnTo>
                <a:lnTo>
                  <a:pt x="2119338" y="942379"/>
                </a:lnTo>
                <a:lnTo>
                  <a:pt x="2117558" y="931908"/>
                </a:lnTo>
                <a:close/>
              </a:path>
              <a:path w="4638040" h="1068070">
                <a:moveTo>
                  <a:pt x="2134303" y="931908"/>
                </a:moveTo>
                <a:lnTo>
                  <a:pt x="2123841" y="931908"/>
                </a:lnTo>
                <a:lnTo>
                  <a:pt x="2128634" y="942379"/>
                </a:lnTo>
                <a:lnTo>
                  <a:pt x="2142387" y="942379"/>
                </a:lnTo>
                <a:lnTo>
                  <a:pt x="2134303" y="931908"/>
                </a:lnTo>
                <a:close/>
              </a:path>
              <a:path w="4638040" h="1068070">
                <a:moveTo>
                  <a:pt x="2195357" y="931908"/>
                </a:moveTo>
                <a:lnTo>
                  <a:pt x="2159298" y="931908"/>
                </a:lnTo>
                <a:lnTo>
                  <a:pt x="2170143" y="942379"/>
                </a:lnTo>
                <a:lnTo>
                  <a:pt x="2190594" y="942379"/>
                </a:lnTo>
                <a:lnTo>
                  <a:pt x="2195357" y="931908"/>
                </a:lnTo>
                <a:close/>
              </a:path>
              <a:path w="4638040" h="1068070">
                <a:moveTo>
                  <a:pt x="2422693" y="931908"/>
                </a:moveTo>
                <a:lnTo>
                  <a:pt x="2195357" y="931908"/>
                </a:lnTo>
                <a:lnTo>
                  <a:pt x="2194691" y="942379"/>
                </a:lnTo>
                <a:lnTo>
                  <a:pt x="2434651" y="942379"/>
                </a:lnTo>
                <a:lnTo>
                  <a:pt x="2422693" y="931908"/>
                </a:lnTo>
                <a:close/>
              </a:path>
              <a:path w="4638040" h="1068070">
                <a:moveTo>
                  <a:pt x="2808502" y="931908"/>
                </a:moveTo>
                <a:lnTo>
                  <a:pt x="2446629" y="931908"/>
                </a:lnTo>
                <a:lnTo>
                  <a:pt x="2444145" y="942379"/>
                </a:lnTo>
                <a:lnTo>
                  <a:pt x="2845991" y="942379"/>
                </a:lnTo>
                <a:lnTo>
                  <a:pt x="2808502" y="931908"/>
                </a:lnTo>
                <a:close/>
              </a:path>
              <a:path w="4638040" h="1068070">
                <a:moveTo>
                  <a:pt x="2241115" y="921437"/>
                </a:moveTo>
                <a:lnTo>
                  <a:pt x="2011370" y="921437"/>
                </a:lnTo>
                <a:lnTo>
                  <a:pt x="2046384" y="931908"/>
                </a:lnTo>
                <a:lnTo>
                  <a:pt x="2244992" y="931908"/>
                </a:lnTo>
                <a:lnTo>
                  <a:pt x="2241115" y="921437"/>
                </a:lnTo>
                <a:close/>
              </a:path>
              <a:path w="4638040" h="1068070">
                <a:moveTo>
                  <a:pt x="2692200" y="921437"/>
                </a:moveTo>
                <a:lnTo>
                  <a:pt x="2249385" y="921437"/>
                </a:lnTo>
                <a:lnTo>
                  <a:pt x="2262593" y="931908"/>
                </a:lnTo>
                <a:lnTo>
                  <a:pt x="2693876" y="931908"/>
                </a:lnTo>
                <a:lnTo>
                  <a:pt x="2692200" y="921437"/>
                </a:lnTo>
                <a:close/>
              </a:path>
              <a:path w="4638040" h="1068070">
                <a:moveTo>
                  <a:pt x="2715977" y="921437"/>
                </a:moveTo>
                <a:lnTo>
                  <a:pt x="2711113" y="921437"/>
                </a:lnTo>
                <a:lnTo>
                  <a:pt x="2703677" y="931908"/>
                </a:lnTo>
                <a:lnTo>
                  <a:pt x="2718063" y="931908"/>
                </a:lnTo>
                <a:lnTo>
                  <a:pt x="2715977" y="921437"/>
                </a:lnTo>
                <a:close/>
              </a:path>
              <a:path w="4638040" h="1068070">
                <a:moveTo>
                  <a:pt x="2736597" y="921437"/>
                </a:moveTo>
                <a:lnTo>
                  <a:pt x="2724372" y="921437"/>
                </a:lnTo>
                <a:lnTo>
                  <a:pt x="2724290" y="931908"/>
                </a:lnTo>
                <a:lnTo>
                  <a:pt x="2736492" y="931908"/>
                </a:lnTo>
                <a:lnTo>
                  <a:pt x="2736597" y="921437"/>
                </a:lnTo>
                <a:close/>
              </a:path>
              <a:path w="4638040" h="1068070">
                <a:moveTo>
                  <a:pt x="2134128" y="910967"/>
                </a:moveTo>
                <a:lnTo>
                  <a:pt x="1939658" y="910967"/>
                </a:lnTo>
                <a:lnTo>
                  <a:pt x="1950129" y="921437"/>
                </a:lnTo>
                <a:lnTo>
                  <a:pt x="2133906" y="921437"/>
                </a:lnTo>
                <a:lnTo>
                  <a:pt x="2134128" y="910967"/>
                </a:lnTo>
                <a:close/>
              </a:path>
              <a:path w="4638040" h="1068070">
                <a:moveTo>
                  <a:pt x="2154357" y="910967"/>
                </a:moveTo>
                <a:lnTo>
                  <a:pt x="2137557" y="921437"/>
                </a:lnTo>
                <a:lnTo>
                  <a:pt x="2178027" y="921437"/>
                </a:lnTo>
                <a:lnTo>
                  <a:pt x="2154357" y="910967"/>
                </a:lnTo>
                <a:close/>
              </a:path>
              <a:path w="4638040" h="1068070">
                <a:moveTo>
                  <a:pt x="2281637" y="910967"/>
                </a:moveTo>
                <a:lnTo>
                  <a:pt x="2181640" y="910967"/>
                </a:lnTo>
                <a:lnTo>
                  <a:pt x="2187016" y="921437"/>
                </a:lnTo>
                <a:lnTo>
                  <a:pt x="2289176" y="921437"/>
                </a:lnTo>
                <a:lnTo>
                  <a:pt x="2281637" y="910967"/>
                </a:lnTo>
                <a:close/>
              </a:path>
              <a:path w="4638040" h="1068070">
                <a:moveTo>
                  <a:pt x="2305301" y="910967"/>
                </a:moveTo>
                <a:lnTo>
                  <a:pt x="2297657" y="921437"/>
                </a:lnTo>
                <a:lnTo>
                  <a:pt x="2313259" y="921437"/>
                </a:lnTo>
                <a:lnTo>
                  <a:pt x="2305301" y="910967"/>
                </a:lnTo>
                <a:close/>
              </a:path>
              <a:path w="4638040" h="1068070">
                <a:moveTo>
                  <a:pt x="2614796" y="910967"/>
                </a:moveTo>
                <a:lnTo>
                  <a:pt x="2315392" y="910967"/>
                </a:lnTo>
                <a:lnTo>
                  <a:pt x="2317007" y="921437"/>
                </a:lnTo>
                <a:lnTo>
                  <a:pt x="2628642" y="921437"/>
                </a:lnTo>
                <a:lnTo>
                  <a:pt x="2614796" y="910967"/>
                </a:lnTo>
                <a:close/>
              </a:path>
              <a:path w="4638040" h="1068070">
                <a:moveTo>
                  <a:pt x="2653772" y="900496"/>
                </a:moveTo>
                <a:lnTo>
                  <a:pt x="2650107" y="910967"/>
                </a:lnTo>
                <a:lnTo>
                  <a:pt x="2639620" y="910967"/>
                </a:lnTo>
                <a:lnTo>
                  <a:pt x="2637019" y="921437"/>
                </a:lnTo>
                <a:lnTo>
                  <a:pt x="2650945" y="921437"/>
                </a:lnTo>
                <a:lnTo>
                  <a:pt x="2655657" y="910967"/>
                </a:lnTo>
                <a:lnTo>
                  <a:pt x="2653772" y="900496"/>
                </a:lnTo>
                <a:close/>
              </a:path>
              <a:path w="4638040" h="1068070">
                <a:moveTo>
                  <a:pt x="1869708" y="900496"/>
                </a:moveTo>
                <a:lnTo>
                  <a:pt x="1852481" y="900496"/>
                </a:lnTo>
                <a:lnTo>
                  <a:pt x="1868686" y="910967"/>
                </a:lnTo>
                <a:lnTo>
                  <a:pt x="1869708" y="900496"/>
                </a:lnTo>
                <a:close/>
              </a:path>
              <a:path w="4638040" h="1068070">
                <a:moveTo>
                  <a:pt x="2029886" y="900496"/>
                </a:moveTo>
                <a:lnTo>
                  <a:pt x="1878974" y="900496"/>
                </a:lnTo>
                <a:lnTo>
                  <a:pt x="1882243" y="910967"/>
                </a:lnTo>
                <a:lnTo>
                  <a:pt x="2041644" y="910967"/>
                </a:lnTo>
                <a:lnTo>
                  <a:pt x="2029886" y="900496"/>
                </a:lnTo>
                <a:close/>
              </a:path>
              <a:path w="4638040" h="1068070">
                <a:moveTo>
                  <a:pt x="2073507" y="900496"/>
                </a:moveTo>
                <a:lnTo>
                  <a:pt x="2041644" y="900496"/>
                </a:lnTo>
                <a:lnTo>
                  <a:pt x="2041644" y="910967"/>
                </a:lnTo>
                <a:lnTo>
                  <a:pt x="2088279" y="910967"/>
                </a:lnTo>
                <a:lnTo>
                  <a:pt x="2073507" y="900496"/>
                </a:lnTo>
                <a:close/>
              </a:path>
              <a:path w="4638040" h="1068070">
                <a:moveTo>
                  <a:pt x="2215060" y="900496"/>
                </a:moveTo>
                <a:lnTo>
                  <a:pt x="2106590" y="900496"/>
                </a:lnTo>
                <a:lnTo>
                  <a:pt x="2116930" y="910967"/>
                </a:lnTo>
                <a:lnTo>
                  <a:pt x="2204676" y="910967"/>
                </a:lnTo>
                <a:lnTo>
                  <a:pt x="2215060" y="900496"/>
                </a:lnTo>
                <a:close/>
              </a:path>
              <a:path w="4638040" h="1068070">
                <a:moveTo>
                  <a:pt x="2228759" y="900496"/>
                </a:moveTo>
                <a:lnTo>
                  <a:pt x="2220641" y="900496"/>
                </a:lnTo>
                <a:lnTo>
                  <a:pt x="2221534" y="910967"/>
                </a:lnTo>
                <a:lnTo>
                  <a:pt x="2228132" y="903219"/>
                </a:lnTo>
                <a:lnTo>
                  <a:pt x="2228759" y="900496"/>
                </a:lnTo>
                <a:close/>
              </a:path>
              <a:path w="4638040" h="1068070">
                <a:moveTo>
                  <a:pt x="2229143" y="902033"/>
                </a:moveTo>
                <a:lnTo>
                  <a:pt x="2228132" y="903219"/>
                </a:lnTo>
                <a:lnTo>
                  <a:pt x="2226351" y="910967"/>
                </a:lnTo>
                <a:lnTo>
                  <a:pt x="2231377" y="910967"/>
                </a:lnTo>
                <a:lnTo>
                  <a:pt x="2229143" y="902033"/>
                </a:lnTo>
                <a:close/>
              </a:path>
              <a:path w="4638040" h="1068070">
                <a:moveTo>
                  <a:pt x="2467263" y="900496"/>
                </a:moveTo>
                <a:lnTo>
                  <a:pt x="2252878" y="900496"/>
                </a:lnTo>
                <a:lnTo>
                  <a:pt x="2260669" y="910967"/>
                </a:lnTo>
                <a:lnTo>
                  <a:pt x="2493882" y="910967"/>
                </a:lnTo>
                <a:lnTo>
                  <a:pt x="2467263" y="900496"/>
                </a:lnTo>
                <a:close/>
              </a:path>
              <a:path w="4638040" h="1068070">
                <a:moveTo>
                  <a:pt x="2541001" y="900496"/>
                </a:moveTo>
                <a:lnTo>
                  <a:pt x="2515871" y="900496"/>
                </a:lnTo>
                <a:lnTo>
                  <a:pt x="2505750" y="910967"/>
                </a:lnTo>
                <a:lnTo>
                  <a:pt x="2545608" y="910967"/>
                </a:lnTo>
                <a:lnTo>
                  <a:pt x="2541001" y="900496"/>
                </a:lnTo>
                <a:close/>
              </a:path>
              <a:path w="4638040" h="1068070">
                <a:moveTo>
                  <a:pt x="2567287" y="900496"/>
                </a:moveTo>
                <a:lnTo>
                  <a:pt x="2553147" y="900496"/>
                </a:lnTo>
                <a:lnTo>
                  <a:pt x="2551681" y="910967"/>
                </a:lnTo>
                <a:lnTo>
                  <a:pt x="2564259" y="910967"/>
                </a:lnTo>
                <a:lnTo>
                  <a:pt x="2567287" y="900496"/>
                </a:lnTo>
                <a:close/>
              </a:path>
              <a:path w="4638040" h="1068070">
                <a:moveTo>
                  <a:pt x="2583408" y="900496"/>
                </a:moveTo>
                <a:lnTo>
                  <a:pt x="2567287" y="900496"/>
                </a:lnTo>
                <a:lnTo>
                  <a:pt x="2576392" y="910967"/>
                </a:lnTo>
                <a:lnTo>
                  <a:pt x="2587910" y="910967"/>
                </a:lnTo>
                <a:lnTo>
                  <a:pt x="2583408" y="900496"/>
                </a:lnTo>
                <a:close/>
              </a:path>
              <a:path w="4638040" h="1068070">
                <a:moveTo>
                  <a:pt x="2228759" y="900496"/>
                </a:moveTo>
                <a:lnTo>
                  <a:pt x="2228132" y="903219"/>
                </a:lnTo>
                <a:lnTo>
                  <a:pt x="2229143" y="902033"/>
                </a:lnTo>
                <a:lnTo>
                  <a:pt x="2228759" y="900496"/>
                </a:lnTo>
                <a:close/>
              </a:path>
              <a:path w="4638040" h="1068070">
                <a:moveTo>
                  <a:pt x="2230452" y="900496"/>
                </a:moveTo>
                <a:lnTo>
                  <a:pt x="2228759" y="900496"/>
                </a:lnTo>
                <a:lnTo>
                  <a:pt x="2229143" y="902033"/>
                </a:lnTo>
                <a:lnTo>
                  <a:pt x="2230452" y="900496"/>
                </a:lnTo>
                <a:close/>
              </a:path>
              <a:path w="4638040" h="1068070">
                <a:moveTo>
                  <a:pt x="1793987" y="890025"/>
                </a:moveTo>
                <a:lnTo>
                  <a:pt x="1789673" y="890025"/>
                </a:lnTo>
                <a:lnTo>
                  <a:pt x="1791243" y="900496"/>
                </a:lnTo>
                <a:lnTo>
                  <a:pt x="1793987" y="890025"/>
                </a:lnTo>
                <a:close/>
              </a:path>
              <a:path w="4638040" h="1068070">
                <a:moveTo>
                  <a:pt x="1992889" y="890025"/>
                </a:moveTo>
                <a:lnTo>
                  <a:pt x="1816818" y="890025"/>
                </a:lnTo>
                <a:lnTo>
                  <a:pt x="1832393" y="900496"/>
                </a:lnTo>
                <a:lnTo>
                  <a:pt x="1998897" y="900496"/>
                </a:lnTo>
                <a:lnTo>
                  <a:pt x="1992889" y="890025"/>
                </a:lnTo>
                <a:close/>
              </a:path>
              <a:path w="4638040" h="1068070">
                <a:moveTo>
                  <a:pt x="2038084" y="890025"/>
                </a:moveTo>
                <a:lnTo>
                  <a:pt x="2001382" y="890025"/>
                </a:lnTo>
                <a:lnTo>
                  <a:pt x="2011383" y="900496"/>
                </a:lnTo>
                <a:lnTo>
                  <a:pt x="2034444" y="900496"/>
                </a:lnTo>
                <a:lnTo>
                  <a:pt x="2038121" y="890493"/>
                </a:lnTo>
                <a:lnTo>
                  <a:pt x="2038084" y="890025"/>
                </a:lnTo>
                <a:close/>
              </a:path>
              <a:path w="4638040" h="1068070">
                <a:moveTo>
                  <a:pt x="2414931" y="890025"/>
                </a:moveTo>
                <a:lnTo>
                  <a:pt x="2038293" y="890025"/>
                </a:lnTo>
                <a:lnTo>
                  <a:pt x="2038121" y="890493"/>
                </a:lnTo>
                <a:lnTo>
                  <a:pt x="2038922" y="900496"/>
                </a:lnTo>
                <a:lnTo>
                  <a:pt x="2419758" y="900496"/>
                </a:lnTo>
                <a:lnTo>
                  <a:pt x="2414931" y="890025"/>
                </a:lnTo>
                <a:close/>
              </a:path>
              <a:path w="4638040" h="1068070">
                <a:moveTo>
                  <a:pt x="2525294" y="890025"/>
                </a:moveTo>
                <a:lnTo>
                  <a:pt x="2492507" y="890025"/>
                </a:lnTo>
                <a:lnTo>
                  <a:pt x="2501059" y="900496"/>
                </a:lnTo>
                <a:lnTo>
                  <a:pt x="2523828" y="900496"/>
                </a:lnTo>
                <a:lnTo>
                  <a:pt x="2525294" y="890025"/>
                </a:lnTo>
                <a:close/>
              </a:path>
              <a:path w="4638040" h="1068070">
                <a:moveTo>
                  <a:pt x="2038293" y="890025"/>
                </a:moveTo>
                <a:lnTo>
                  <a:pt x="2038084" y="890025"/>
                </a:lnTo>
                <a:lnTo>
                  <a:pt x="2038121" y="890493"/>
                </a:lnTo>
                <a:lnTo>
                  <a:pt x="2038293" y="890025"/>
                </a:lnTo>
                <a:close/>
              </a:path>
              <a:path w="4638040" h="1068070">
                <a:moveTo>
                  <a:pt x="1924459" y="879554"/>
                </a:moveTo>
                <a:lnTo>
                  <a:pt x="1740810" y="879554"/>
                </a:lnTo>
                <a:lnTo>
                  <a:pt x="1755464" y="890025"/>
                </a:lnTo>
                <a:lnTo>
                  <a:pt x="1928831" y="890025"/>
                </a:lnTo>
                <a:lnTo>
                  <a:pt x="1924459" y="879554"/>
                </a:lnTo>
                <a:close/>
              </a:path>
              <a:path w="4638040" h="1068070">
                <a:moveTo>
                  <a:pt x="2341321" y="879554"/>
                </a:moveTo>
                <a:lnTo>
                  <a:pt x="1943686" y="879554"/>
                </a:lnTo>
                <a:lnTo>
                  <a:pt x="1950988" y="890025"/>
                </a:lnTo>
                <a:lnTo>
                  <a:pt x="2345771" y="890025"/>
                </a:lnTo>
                <a:lnTo>
                  <a:pt x="2341321" y="879554"/>
                </a:lnTo>
                <a:close/>
              </a:path>
              <a:path w="4638040" h="1068070">
                <a:moveTo>
                  <a:pt x="2351584" y="879554"/>
                </a:moveTo>
                <a:lnTo>
                  <a:pt x="2341321" y="879554"/>
                </a:lnTo>
                <a:lnTo>
                  <a:pt x="2347477" y="890025"/>
                </a:lnTo>
                <a:lnTo>
                  <a:pt x="2351307" y="890025"/>
                </a:lnTo>
                <a:lnTo>
                  <a:pt x="2351584" y="879554"/>
                </a:lnTo>
                <a:close/>
              </a:path>
              <a:path w="4638040" h="1068070">
                <a:moveTo>
                  <a:pt x="2369592" y="879554"/>
                </a:moveTo>
                <a:lnTo>
                  <a:pt x="2358598" y="879554"/>
                </a:lnTo>
                <a:lnTo>
                  <a:pt x="2366032" y="890025"/>
                </a:lnTo>
                <a:lnTo>
                  <a:pt x="2372087" y="890025"/>
                </a:lnTo>
                <a:lnTo>
                  <a:pt x="2369592" y="879554"/>
                </a:lnTo>
                <a:close/>
              </a:path>
              <a:path w="4638040" h="1068070">
                <a:moveTo>
                  <a:pt x="2382890" y="879554"/>
                </a:moveTo>
                <a:lnTo>
                  <a:pt x="2369592" y="879554"/>
                </a:lnTo>
                <a:lnTo>
                  <a:pt x="2380606" y="890025"/>
                </a:lnTo>
                <a:lnTo>
                  <a:pt x="2391162" y="890025"/>
                </a:lnTo>
                <a:lnTo>
                  <a:pt x="2382890" y="879554"/>
                </a:lnTo>
                <a:close/>
              </a:path>
              <a:path w="4638040" h="1068070">
                <a:moveTo>
                  <a:pt x="2400167" y="879554"/>
                </a:moveTo>
                <a:lnTo>
                  <a:pt x="2392524" y="879554"/>
                </a:lnTo>
                <a:lnTo>
                  <a:pt x="2391162" y="890025"/>
                </a:lnTo>
                <a:lnTo>
                  <a:pt x="2403204" y="890025"/>
                </a:lnTo>
                <a:lnTo>
                  <a:pt x="2400167" y="879554"/>
                </a:lnTo>
                <a:close/>
              </a:path>
              <a:path w="4638040" h="1068070">
                <a:moveTo>
                  <a:pt x="1878330" y="869083"/>
                </a:moveTo>
                <a:lnTo>
                  <a:pt x="1671374" y="869083"/>
                </a:lnTo>
                <a:lnTo>
                  <a:pt x="1678767" y="879554"/>
                </a:lnTo>
                <a:lnTo>
                  <a:pt x="1878518" y="879554"/>
                </a:lnTo>
                <a:lnTo>
                  <a:pt x="1878330" y="869083"/>
                </a:lnTo>
                <a:close/>
              </a:path>
              <a:path w="4638040" h="1068070">
                <a:moveTo>
                  <a:pt x="2235977" y="869083"/>
                </a:moveTo>
                <a:lnTo>
                  <a:pt x="1890008" y="869083"/>
                </a:lnTo>
                <a:lnTo>
                  <a:pt x="1894130" y="879554"/>
                </a:lnTo>
                <a:lnTo>
                  <a:pt x="2235879" y="879554"/>
                </a:lnTo>
                <a:lnTo>
                  <a:pt x="2235977" y="869083"/>
                </a:lnTo>
                <a:close/>
              </a:path>
              <a:path w="4638040" h="1068070">
                <a:moveTo>
                  <a:pt x="2303207" y="869083"/>
                </a:moveTo>
                <a:lnTo>
                  <a:pt x="2302264" y="879554"/>
                </a:lnTo>
                <a:lnTo>
                  <a:pt x="2317673" y="879554"/>
                </a:lnTo>
                <a:lnTo>
                  <a:pt x="2303207" y="869083"/>
                </a:lnTo>
                <a:close/>
              </a:path>
              <a:path w="4638040" h="1068070">
                <a:moveTo>
                  <a:pt x="2161117" y="858612"/>
                </a:moveTo>
                <a:lnTo>
                  <a:pt x="1612063" y="858612"/>
                </a:lnTo>
                <a:lnTo>
                  <a:pt x="1624903" y="869083"/>
                </a:lnTo>
                <a:lnTo>
                  <a:pt x="2171064" y="869083"/>
                </a:lnTo>
                <a:lnTo>
                  <a:pt x="2161117" y="858612"/>
                </a:lnTo>
                <a:close/>
              </a:path>
              <a:path w="4638040" h="1068070">
                <a:moveTo>
                  <a:pt x="2184521" y="858612"/>
                </a:moveTo>
                <a:lnTo>
                  <a:pt x="2164886" y="858612"/>
                </a:lnTo>
                <a:lnTo>
                  <a:pt x="2171064" y="869083"/>
                </a:lnTo>
                <a:lnTo>
                  <a:pt x="2192569" y="869083"/>
                </a:lnTo>
                <a:lnTo>
                  <a:pt x="2184521" y="858612"/>
                </a:lnTo>
                <a:close/>
              </a:path>
              <a:path w="4638040" h="1068070">
                <a:moveTo>
                  <a:pt x="2213877" y="858612"/>
                </a:moveTo>
                <a:lnTo>
                  <a:pt x="2197564" y="858612"/>
                </a:lnTo>
                <a:lnTo>
                  <a:pt x="2203799" y="869083"/>
                </a:lnTo>
                <a:lnTo>
                  <a:pt x="2221964" y="869083"/>
                </a:lnTo>
                <a:lnTo>
                  <a:pt x="2213877" y="858612"/>
                </a:lnTo>
                <a:close/>
              </a:path>
              <a:path w="4638040" h="1068070">
                <a:moveTo>
                  <a:pt x="2254413" y="858612"/>
                </a:moveTo>
                <a:lnTo>
                  <a:pt x="2232049" y="858612"/>
                </a:lnTo>
                <a:lnTo>
                  <a:pt x="2232856" y="869083"/>
                </a:lnTo>
                <a:lnTo>
                  <a:pt x="2246775" y="869083"/>
                </a:lnTo>
                <a:lnTo>
                  <a:pt x="2254413" y="858612"/>
                </a:lnTo>
                <a:close/>
              </a:path>
              <a:path w="4638040" h="1068070">
                <a:moveTo>
                  <a:pt x="1732405" y="848141"/>
                </a:moveTo>
                <a:lnTo>
                  <a:pt x="1541209" y="848141"/>
                </a:lnTo>
                <a:lnTo>
                  <a:pt x="1550465" y="858612"/>
                </a:lnTo>
                <a:lnTo>
                  <a:pt x="1730439" y="858612"/>
                </a:lnTo>
                <a:lnTo>
                  <a:pt x="1732405" y="848141"/>
                </a:lnTo>
                <a:close/>
              </a:path>
              <a:path w="4638040" h="1068070">
                <a:moveTo>
                  <a:pt x="2007521" y="848141"/>
                </a:moveTo>
                <a:lnTo>
                  <a:pt x="1739975" y="848141"/>
                </a:lnTo>
                <a:lnTo>
                  <a:pt x="1750222" y="858612"/>
                </a:lnTo>
                <a:lnTo>
                  <a:pt x="2001645" y="858612"/>
                </a:lnTo>
                <a:lnTo>
                  <a:pt x="2007521" y="848141"/>
                </a:lnTo>
                <a:close/>
              </a:path>
              <a:path w="4638040" h="1068070">
                <a:moveTo>
                  <a:pt x="2095055" y="848141"/>
                </a:moveTo>
                <a:lnTo>
                  <a:pt x="2028541" y="848141"/>
                </a:lnTo>
                <a:lnTo>
                  <a:pt x="2025977" y="858612"/>
                </a:lnTo>
                <a:lnTo>
                  <a:pt x="2102585" y="858612"/>
                </a:lnTo>
                <a:lnTo>
                  <a:pt x="2095055" y="848141"/>
                </a:lnTo>
                <a:close/>
              </a:path>
              <a:path w="4638040" h="1068070">
                <a:moveTo>
                  <a:pt x="2125634" y="848141"/>
                </a:moveTo>
                <a:lnTo>
                  <a:pt x="2108658" y="848141"/>
                </a:lnTo>
                <a:lnTo>
                  <a:pt x="2105307" y="858612"/>
                </a:lnTo>
                <a:lnTo>
                  <a:pt x="2138472" y="858612"/>
                </a:lnTo>
                <a:lnTo>
                  <a:pt x="2125634" y="848141"/>
                </a:lnTo>
                <a:close/>
              </a:path>
              <a:path w="4638040" h="1068070">
                <a:moveTo>
                  <a:pt x="1783662" y="827199"/>
                </a:moveTo>
                <a:lnTo>
                  <a:pt x="1443532" y="827199"/>
                </a:lnTo>
                <a:lnTo>
                  <a:pt x="1512371" y="848141"/>
                </a:lnTo>
                <a:lnTo>
                  <a:pt x="2040178" y="848141"/>
                </a:lnTo>
                <a:lnTo>
                  <a:pt x="2038503" y="837670"/>
                </a:lnTo>
                <a:lnTo>
                  <a:pt x="1788988" y="837670"/>
                </a:lnTo>
                <a:lnTo>
                  <a:pt x="1783662" y="827199"/>
                </a:lnTo>
                <a:close/>
              </a:path>
              <a:path w="4638040" h="1068070">
                <a:moveTo>
                  <a:pt x="2056932" y="837670"/>
                </a:moveTo>
                <a:lnTo>
                  <a:pt x="2051173" y="848141"/>
                </a:lnTo>
                <a:lnTo>
                  <a:pt x="2055152" y="848141"/>
                </a:lnTo>
                <a:lnTo>
                  <a:pt x="2056932" y="837670"/>
                </a:lnTo>
                <a:close/>
              </a:path>
              <a:path w="4638040" h="1068070">
                <a:moveTo>
                  <a:pt x="1966199" y="827199"/>
                </a:moveTo>
                <a:lnTo>
                  <a:pt x="1794605" y="827199"/>
                </a:lnTo>
                <a:lnTo>
                  <a:pt x="1788988" y="837670"/>
                </a:lnTo>
                <a:lnTo>
                  <a:pt x="1985723" y="837670"/>
                </a:lnTo>
                <a:lnTo>
                  <a:pt x="1966199" y="827199"/>
                </a:lnTo>
                <a:close/>
              </a:path>
              <a:path w="4638040" h="1068070">
                <a:moveTo>
                  <a:pt x="1783736" y="816729"/>
                </a:moveTo>
                <a:lnTo>
                  <a:pt x="1403109" y="816729"/>
                </a:lnTo>
                <a:lnTo>
                  <a:pt x="1402815" y="827199"/>
                </a:lnTo>
                <a:lnTo>
                  <a:pt x="1774825" y="827199"/>
                </a:lnTo>
                <a:lnTo>
                  <a:pt x="1783736" y="816729"/>
                </a:lnTo>
                <a:close/>
              </a:path>
              <a:path w="4638040" h="1068070">
                <a:moveTo>
                  <a:pt x="1817019" y="816729"/>
                </a:moveTo>
                <a:lnTo>
                  <a:pt x="1789034" y="816729"/>
                </a:lnTo>
                <a:lnTo>
                  <a:pt x="1796186" y="827199"/>
                </a:lnTo>
                <a:lnTo>
                  <a:pt x="1820331" y="827199"/>
                </a:lnTo>
                <a:lnTo>
                  <a:pt x="1817019" y="816729"/>
                </a:lnTo>
                <a:close/>
              </a:path>
              <a:path w="4638040" h="1068070">
                <a:moveTo>
                  <a:pt x="1907701" y="816729"/>
                </a:moveTo>
                <a:lnTo>
                  <a:pt x="1833630" y="816729"/>
                </a:lnTo>
                <a:lnTo>
                  <a:pt x="1831064" y="827199"/>
                </a:lnTo>
                <a:lnTo>
                  <a:pt x="1916325" y="827199"/>
                </a:lnTo>
                <a:lnTo>
                  <a:pt x="1907701" y="816729"/>
                </a:lnTo>
                <a:close/>
              </a:path>
              <a:path w="4638040" h="1068070">
                <a:moveTo>
                  <a:pt x="1948139" y="816729"/>
                </a:moveTo>
                <a:lnTo>
                  <a:pt x="1946045" y="816729"/>
                </a:lnTo>
                <a:lnTo>
                  <a:pt x="1944160" y="827199"/>
                </a:lnTo>
                <a:lnTo>
                  <a:pt x="1948872" y="827199"/>
                </a:lnTo>
                <a:lnTo>
                  <a:pt x="1948139" y="816729"/>
                </a:lnTo>
                <a:close/>
              </a:path>
              <a:path w="4638040" h="1068070">
                <a:moveTo>
                  <a:pt x="1448090" y="806258"/>
                </a:moveTo>
                <a:lnTo>
                  <a:pt x="1356168" y="806258"/>
                </a:lnTo>
                <a:lnTo>
                  <a:pt x="1355198" y="816729"/>
                </a:lnTo>
                <a:lnTo>
                  <a:pt x="1450691" y="816729"/>
                </a:lnTo>
                <a:lnTo>
                  <a:pt x="1448090" y="806258"/>
                </a:lnTo>
                <a:close/>
              </a:path>
              <a:path w="4638040" h="1068070">
                <a:moveTo>
                  <a:pt x="1461651" y="806258"/>
                </a:moveTo>
                <a:lnTo>
                  <a:pt x="1451557" y="806258"/>
                </a:lnTo>
                <a:lnTo>
                  <a:pt x="1458269" y="816729"/>
                </a:lnTo>
                <a:lnTo>
                  <a:pt x="1471070" y="816729"/>
                </a:lnTo>
                <a:lnTo>
                  <a:pt x="1471274" y="813626"/>
                </a:lnTo>
                <a:lnTo>
                  <a:pt x="1461651" y="806258"/>
                </a:lnTo>
                <a:close/>
              </a:path>
              <a:path w="4638040" h="1068070">
                <a:moveTo>
                  <a:pt x="1471274" y="813626"/>
                </a:moveTo>
                <a:lnTo>
                  <a:pt x="1471070" y="816729"/>
                </a:lnTo>
                <a:lnTo>
                  <a:pt x="1475326" y="816729"/>
                </a:lnTo>
                <a:lnTo>
                  <a:pt x="1471274" y="813626"/>
                </a:lnTo>
                <a:close/>
              </a:path>
              <a:path w="4638040" h="1068070">
                <a:moveTo>
                  <a:pt x="1684587" y="806258"/>
                </a:moveTo>
                <a:lnTo>
                  <a:pt x="1471760" y="806258"/>
                </a:lnTo>
                <a:lnTo>
                  <a:pt x="1471274" y="813626"/>
                </a:lnTo>
                <a:lnTo>
                  <a:pt x="1475326" y="816729"/>
                </a:lnTo>
                <a:lnTo>
                  <a:pt x="1692306" y="816729"/>
                </a:lnTo>
                <a:lnTo>
                  <a:pt x="1684587" y="806258"/>
                </a:lnTo>
                <a:close/>
              </a:path>
              <a:path w="4638040" h="1068070">
                <a:moveTo>
                  <a:pt x="1713518" y="806258"/>
                </a:moveTo>
                <a:lnTo>
                  <a:pt x="1699634" y="806258"/>
                </a:lnTo>
                <a:lnTo>
                  <a:pt x="1701581" y="816729"/>
                </a:lnTo>
                <a:lnTo>
                  <a:pt x="1719965" y="816729"/>
                </a:lnTo>
                <a:lnTo>
                  <a:pt x="1713518" y="806258"/>
                </a:lnTo>
                <a:close/>
              </a:path>
              <a:path w="4638040" h="1068070">
                <a:moveTo>
                  <a:pt x="1841375" y="806258"/>
                </a:moveTo>
                <a:lnTo>
                  <a:pt x="1723507" y="806258"/>
                </a:lnTo>
                <a:lnTo>
                  <a:pt x="1728265" y="816729"/>
                </a:lnTo>
                <a:lnTo>
                  <a:pt x="1848218" y="816729"/>
                </a:lnTo>
                <a:lnTo>
                  <a:pt x="1841375" y="806258"/>
                </a:lnTo>
                <a:close/>
              </a:path>
              <a:path w="4638040" h="1068070">
                <a:moveTo>
                  <a:pt x="1853304" y="806258"/>
                </a:moveTo>
                <a:lnTo>
                  <a:pt x="1851001" y="816729"/>
                </a:lnTo>
                <a:lnTo>
                  <a:pt x="1863720" y="816729"/>
                </a:lnTo>
                <a:lnTo>
                  <a:pt x="1853304" y="806258"/>
                </a:lnTo>
                <a:close/>
              </a:path>
              <a:path w="4638040" h="1068070">
                <a:moveTo>
                  <a:pt x="1875230" y="806258"/>
                </a:moveTo>
                <a:lnTo>
                  <a:pt x="1868927" y="806258"/>
                </a:lnTo>
                <a:lnTo>
                  <a:pt x="1871210" y="816729"/>
                </a:lnTo>
                <a:lnTo>
                  <a:pt x="1880107" y="816729"/>
                </a:lnTo>
                <a:lnTo>
                  <a:pt x="1875230" y="806258"/>
                </a:lnTo>
                <a:close/>
              </a:path>
              <a:path w="4638040" h="1068070">
                <a:moveTo>
                  <a:pt x="1320676" y="795787"/>
                </a:moveTo>
                <a:lnTo>
                  <a:pt x="1300044" y="795787"/>
                </a:lnTo>
                <a:lnTo>
                  <a:pt x="1307684" y="806258"/>
                </a:lnTo>
                <a:lnTo>
                  <a:pt x="1313789" y="806258"/>
                </a:lnTo>
                <a:lnTo>
                  <a:pt x="1320676" y="795787"/>
                </a:lnTo>
                <a:close/>
              </a:path>
              <a:path w="4638040" h="1068070">
                <a:moveTo>
                  <a:pt x="1652762" y="795787"/>
                </a:moveTo>
                <a:lnTo>
                  <a:pt x="1320676" y="795787"/>
                </a:lnTo>
                <a:lnTo>
                  <a:pt x="1330661" y="806258"/>
                </a:lnTo>
                <a:lnTo>
                  <a:pt x="1651931" y="806258"/>
                </a:lnTo>
                <a:lnTo>
                  <a:pt x="1652762" y="795787"/>
                </a:lnTo>
                <a:close/>
              </a:path>
              <a:path w="4638040" h="1068070">
                <a:moveTo>
                  <a:pt x="1769820" y="795787"/>
                </a:moveTo>
                <a:lnTo>
                  <a:pt x="1655446" y="795787"/>
                </a:lnTo>
                <a:lnTo>
                  <a:pt x="1666755" y="806258"/>
                </a:lnTo>
                <a:lnTo>
                  <a:pt x="1769651" y="806258"/>
                </a:lnTo>
                <a:lnTo>
                  <a:pt x="1769820" y="795787"/>
                </a:lnTo>
                <a:close/>
              </a:path>
              <a:path w="4638040" h="1068070">
                <a:moveTo>
                  <a:pt x="1786334" y="795787"/>
                </a:moveTo>
                <a:lnTo>
                  <a:pt x="1769820" y="795787"/>
                </a:lnTo>
                <a:lnTo>
                  <a:pt x="1776540" y="806258"/>
                </a:lnTo>
                <a:lnTo>
                  <a:pt x="1795404" y="806258"/>
                </a:lnTo>
                <a:lnTo>
                  <a:pt x="1786334" y="795787"/>
                </a:lnTo>
                <a:close/>
              </a:path>
              <a:path w="4638040" h="1068070">
                <a:moveTo>
                  <a:pt x="1265692" y="785316"/>
                </a:moveTo>
                <a:lnTo>
                  <a:pt x="1252799" y="785316"/>
                </a:lnTo>
                <a:lnTo>
                  <a:pt x="1261951" y="795787"/>
                </a:lnTo>
                <a:lnTo>
                  <a:pt x="1265692" y="785316"/>
                </a:lnTo>
                <a:close/>
              </a:path>
              <a:path w="4638040" h="1068070">
                <a:moveTo>
                  <a:pt x="1328577" y="785316"/>
                </a:moveTo>
                <a:lnTo>
                  <a:pt x="1265692" y="785316"/>
                </a:lnTo>
                <a:lnTo>
                  <a:pt x="1283216" y="795787"/>
                </a:lnTo>
                <a:lnTo>
                  <a:pt x="1333812" y="795787"/>
                </a:lnTo>
                <a:lnTo>
                  <a:pt x="1328577" y="785316"/>
                </a:lnTo>
                <a:close/>
              </a:path>
              <a:path w="4638040" h="1068070">
                <a:moveTo>
                  <a:pt x="1351495" y="785316"/>
                </a:moveTo>
                <a:lnTo>
                  <a:pt x="1337875" y="785316"/>
                </a:lnTo>
                <a:lnTo>
                  <a:pt x="1333812" y="795787"/>
                </a:lnTo>
                <a:lnTo>
                  <a:pt x="1358403" y="795787"/>
                </a:lnTo>
                <a:lnTo>
                  <a:pt x="1351495" y="785316"/>
                </a:lnTo>
                <a:close/>
              </a:path>
              <a:path w="4638040" h="1068070">
                <a:moveTo>
                  <a:pt x="1614503" y="785316"/>
                </a:moveTo>
                <a:lnTo>
                  <a:pt x="1363769" y="785316"/>
                </a:lnTo>
                <a:lnTo>
                  <a:pt x="1368471" y="795787"/>
                </a:lnTo>
                <a:lnTo>
                  <a:pt x="1625975" y="795787"/>
                </a:lnTo>
                <a:lnTo>
                  <a:pt x="1614503" y="785316"/>
                </a:lnTo>
                <a:close/>
              </a:path>
              <a:path w="4638040" h="1068070">
                <a:moveTo>
                  <a:pt x="1741978" y="785316"/>
                </a:moveTo>
                <a:lnTo>
                  <a:pt x="1628093" y="785316"/>
                </a:lnTo>
                <a:lnTo>
                  <a:pt x="1638515" y="795787"/>
                </a:lnTo>
                <a:lnTo>
                  <a:pt x="1746072" y="795787"/>
                </a:lnTo>
                <a:lnTo>
                  <a:pt x="1741978" y="785316"/>
                </a:lnTo>
                <a:close/>
              </a:path>
              <a:path w="4638040" h="1068070">
                <a:moveTo>
                  <a:pt x="1213711" y="774845"/>
                </a:moveTo>
                <a:lnTo>
                  <a:pt x="1200759" y="774845"/>
                </a:lnTo>
                <a:lnTo>
                  <a:pt x="1209429" y="785316"/>
                </a:lnTo>
                <a:lnTo>
                  <a:pt x="1212402" y="785316"/>
                </a:lnTo>
                <a:lnTo>
                  <a:pt x="1213711" y="774845"/>
                </a:lnTo>
                <a:close/>
              </a:path>
              <a:path w="4638040" h="1068070">
                <a:moveTo>
                  <a:pt x="1554601" y="774845"/>
                </a:moveTo>
                <a:lnTo>
                  <a:pt x="1234674" y="774845"/>
                </a:lnTo>
                <a:lnTo>
                  <a:pt x="1230779" y="785316"/>
                </a:lnTo>
                <a:lnTo>
                  <a:pt x="1560612" y="785316"/>
                </a:lnTo>
                <a:lnTo>
                  <a:pt x="1554601" y="774845"/>
                </a:lnTo>
                <a:close/>
              </a:path>
              <a:path w="4638040" h="1068070">
                <a:moveTo>
                  <a:pt x="1588456" y="774845"/>
                </a:moveTo>
                <a:lnTo>
                  <a:pt x="1569456" y="774845"/>
                </a:lnTo>
                <a:lnTo>
                  <a:pt x="1564549" y="785316"/>
                </a:lnTo>
                <a:lnTo>
                  <a:pt x="1593899" y="785316"/>
                </a:lnTo>
                <a:lnTo>
                  <a:pt x="1588456" y="774845"/>
                </a:lnTo>
                <a:close/>
              </a:path>
              <a:path w="4638040" h="1068070">
                <a:moveTo>
                  <a:pt x="1680846" y="774845"/>
                </a:moveTo>
                <a:lnTo>
                  <a:pt x="1605732" y="774845"/>
                </a:lnTo>
                <a:lnTo>
                  <a:pt x="1617788" y="785316"/>
                </a:lnTo>
                <a:lnTo>
                  <a:pt x="1693189" y="785316"/>
                </a:lnTo>
                <a:lnTo>
                  <a:pt x="1680846" y="774845"/>
                </a:lnTo>
                <a:close/>
              </a:path>
              <a:path w="4638040" h="1068070">
                <a:moveTo>
                  <a:pt x="1186424" y="764374"/>
                </a:moveTo>
                <a:lnTo>
                  <a:pt x="1171245" y="764374"/>
                </a:lnTo>
                <a:lnTo>
                  <a:pt x="1181771" y="774845"/>
                </a:lnTo>
                <a:lnTo>
                  <a:pt x="1187440" y="774845"/>
                </a:lnTo>
                <a:lnTo>
                  <a:pt x="1186449" y="764414"/>
                </a:lnTo>
                <a:close/>
              </a:path>
              <a:path w="4638040" h="1068070">
                <a:moveTo>
                  <a:pt x="1268017" y="764374"/>
                </a:moveTo>
                <a:lnTo>
                  <a:pt x="1186445" y="764374"/>
                </a:lnTo>
                <a:lnTo>
                  <a:pt x="1192865" y="774845"/>
                </a:lnTo>
                <a:lnTo>
                  <a:pt x="1276610" y="774845"/>
                </a:lnTo>
                <a:lnTo>
                  <a:pt x="1268017" y="764374"/>
                </a:lnTo>
                <a:close/>
              </a:path>
              <a:path w="4638040" h="1068070">
                <a:moveTo>
                  <a:pt x="1489179" y="764374"/>
                </a:moveTo>
                <a:lnTo>
                  <a:pt x="1281803" y="764374"/>
                </a:lnTo>
                <a:lnTo>
                  <a:pt x="1284138" y="774845"/>
                </a:lnTo>
                <a:lnTo>
                  <a:pt x="1488143" y="774845"/>
                </a:lnTo>
                <a:lnTo>
                  <a:pt x="1489179" y="764374"/>
                </a:lnTo>
                <a:close/>
              </a:path>
              <a:path w="4638040" h="1068070">
                <a:moveTo>
                  <a:pt x="1506927" y="764374"/>
                </a:moveTo>
                <a:lnTo>
                  <a:pt x="1499975" y="764374"/>
                </a:lnTo>
                <a:lnTo>
                  <a:pt x="1510791" y="774845"/>
                </a:lnTo>
                <a:lnTo>
                  <a:pt x="1512540" y="774845"/>
                </a:lnTo>
                <a:lnTo>
                  <a:pt x="1506927" y="764374"/>
                </a:lnTo>
                <a:close/>
              </a:path>
              <a:path w="4638040" h="1068070">
                <a:moveTo>
                  <a:pt x="1546361" y="764374"/>
                </a:moveTo>
                <a:lnTo>
                  <a:pt x="1509642" y="764374"/>
                </a:lnTo>
                <a:lnTo>
                  <a:pt x="1516327" y="774845"/>
                </a:lnTo>
                <a:lnTo>
                  <a:pt x="1552957" y="774845"/>
                </a:lnTo>
                <a:lnTo>
                  <a:pt x="1546361" y="764374"/>
                </a:lnTo>
                <a:close/>
              </a:path>
              <a:path w="4638040" h="1068070">
                <a:moveTo>
                  <a:pt x="1554905" y="764374"/>
                </a:moveTo>
                <a:lnTo>
                  <a:pt x="1553722" y="764374"/>
                </a:lnTo>
                <a:lnTo>
                  <a:pt x="1552957" y="774845"/>
                </a:lnTo>
                <a:lnTo>
                  <a:pt x="1562748" y="774845"/>
                </a:lnTo>
                <a:lnTo>
                  <a:pt x="1554905" y="764374"/>
                </a:lnTo>
                <a:close/>
              </a:path>
              <a:path w="4638040" h="1068070">
                <a:moveTo>
                  <a:pt x="1566433" y="764374"/>
                </a:moveTo>
                <a:lnTo>
                  <a:pt x="1562978" y="764374"/>
                </a:lnTo>
                <a:lnTo>
                  <a:pt x="1562748" y="774845"/>
                </a:lnTo>
                <a:lnTo>
                  <a:pt x="1573931" y="774845"/>
                </a:lnTo>
                <a:lnTo>
                  <a:pt x="1566433" y="764374"/>
                </a:lnTo>
                <a:close/>
              </a:path>
              <a:path w="4638040" h="1068070">
                <a:moveTo>
                  <a:pt x="1596035" y="764374"/>
                </a:moveTo>
                <a:lnTo>
                  <a:pt x="1574988" y="764374"/>
                </a:lnTo>
                <a:lnTo>
                  <a:pt x="1585312" y="774845"/>
                </a:lnTo>
                <a:lnTo>
                  <a:pt x="1595511" y="774845"/>
                </a:lnTo>
                <a:lnTo>
                  <a:pt x="1596035" y="764374"/>
                </a:lnTo>
                <a:close/>
              </a:path>
              <a:path w="4638040" h="1068070">
                <a:moveTo>
                  <a:pt x="1609898" y="764374"/>
                </a:moveTo>
                <a:lnTo>
                  <a:pt x="1596035" y="764374"/>
                </a:lnTo>
                <a:lnTo>
                  <a:pt x="1609877" y="774845"/>
                </a:lnTo>
                <a:lnTo>
                  <a:pt x="1609898" y="764374"/>
                </a:lnTo>
                <a:close/>
              </a:path>
              <a:path w="4638040" h="1068070">
                <a:moveTo>
                  <a:pt x="1186445" y="764374"/>
                </a:moveTo>
                <a:close/>
              </a:path>
              <a:path w="4638040" h="1068070">
                <a:moveTo>
                  <a:pt x="1146572" y="753903"/>
                </a:moveTo>
                <a:lnTo>
                  <a:pt x="1127730" y="753903"/>
                </a:lnTo>
                <a:lnTo>
                  <a:pt x="1138952" y="764374"/>
                </a:lnTo>
                <a:lnTo>
                  <a:pt x="1146771" y="764374"/>
                </a:lnTo>
                <a:lnTo>
                  <a:pt x="1146572" y="753903"/>
                </a:lnTo>
                <a:close/>
              </a:path>
              <a:path w="4638040" h="1068070">
                <a:moveTo>
                  <a:pt x="1199764" y="753903"/>
                </a:moveTo>
                <a:lnTo>
                  <a:pt x="1154184" y="753903"/>
                </a:lnTo>
                <a:lnTo>
                  <a:pt x="1160796" y="764374"/>
                </a:lnTo>
                <a:lnTo>
                  <a:pt x="1198843" y="764374"/>
                </a:lnTo>
                <a:lnTo>
                  <a:pt x="1199764" y="753903"/>
                </a:lnTo>
                <a:close/>
              </a:path>
              <a:path w="4638040" h="1068070">
                <a:moveTo>
                  <a:pt x="1203642" y="753903"/>
                </a:moveTo>
                <a:lnTo>
                  <a:pt x="1199764" y="753903"/>
                </a:lnTo>
                <a:lnTo>
                  <a:pt x="1204895" y="764374"/>
                </a:lnTo>
                <a:lnTo>
                  <a:pt x="1203681" y="754000"/>
                </a:lnTo>
                <a:close/>
              </a:path>
              <a:path w="4638040" h="1068070">
                <a:moveTo>
                  <a:pt x="1208444" y="743432"/>
                </a:moveTo>
                <a:lnTo>
                  <a:pt x="1199042" y="743432"/>
                </a:lnTo>
                <a:lnTo>
                  <a:pt x="1203670" y="753903"/>
                </a:lnTo>
                <a:lnTo>
                  <a:pt x="1207854" y="764374"/>
                </a:lnTo>
                <a:lnTo>
                  <a:pt x="1214150" y="764374"/>
                </a:lnTo>
                <a:lnTo>
                  <a:pt x="1212873" y="753903"/>
                </a:lnTo>
                <a:lnTo>
                  <a:pt x="1216193" y="753903"/>
                </a:lnTo>
                <a:lnTo>
                  <a:pt x="1208444" y="743432"/>
                </a:lnTo>
                <a:close/>
              </a:path>
              <a:path w="4638040" h="1068070">
                <a:moveTo>
                  <a:pt x="1257406" y="753903"/>
                </a:moveTo>
                <a:lnTo>
                  <a:pt x="1245354" y="753903"/>
                </a:lnTo>
                <a:lnTo>
                  <a:pt x="1261731" y="764374"/>
                </a:lnTo>
                <a:lnTo>
                  <a:pt x="1257406" y="753903"/>
                </a:lnTo>
                <a:close/>
              </a:path>
              <a:path w="4638040" h="1068070">
                <a:moveTo>
                  <a:pt x="1436074" y="753903"/>
                </a:moveTo>
                <a:lnTo>
                  <a:pt x="1272463" y="753903"/>
                </a:lnTo>
                <a:lnTo>
                  <a:pt x="1278851" y="764374"/>
                </a:lnTo>
                <a:lnTo>
                  <a:pt x="1442121" y="764374"/>
                </a:lnTo>
                <a:lnTo>
                  <a:pt x="1436074" y="753903"/>
                </a:lnTo>
                <a:close/>
              </a:path>
              <a:path w="4638040" h="1068070">
                <a:moveTo>
                  <a:pt x="1473462" y="753903"/>
                </a:moveTo>
                <a:lnTo>
                  <a:pt x="1437283" y="753903"/>
                </a:lnTo>
                <a:lnTo>
                  <a:pt x="1446047" y="764374"/>
                </a:lnTo>
                <a:lnTo>
                  <a:pt x="1481399" y="764374"/>
                </a:lnTo>
                <a:lnTo>
                  <a:pt x="1473462" y="753903"/>
                </a:lnTo>
                <a:close/>
              </a:path>
              <a:path w="4638040" h="1068070">
                <a:moveTo>
                  <a:pt x="1520937" y="753903"/>
                </a:moveTo>
                <a:lnTo>
                  <a:pt x="1490897" y="753903"/>
                </a:lnTo>
                <a:lnTo>
                  <a:pt x="1492760" y="764374"/>
                </a:lnTo>
                <a:lnTo>
                  <a:pt x="1521974" y="764374"/>
                </a:lnTo>
                <a:lnTo>
                  <a:pt x="1520937" y="753903"/>
                </a:lnTo>
                <a:close/>
              </a:path>
              <a:path w="4638040" h="1068070">
                <a:moveTo>
                  <a:pt x="1559828" y="753903"/>
                </a:moveTo>
                <a:lnTo>
                  <a:pt x="1522445" y="753903"/>
                </a:lnTo>
                <a:lnTo>
                  <a:pt x="1525168" y="764374"/>
                </a:lnTo>
                <a:lnTo>
                  <a:pt x="1555041" y="764374"/>
                </a:lnTo>
                <a:lnTo>
                  <a:pt x="1559828" y="753903"/>
                </a:lnTo>
                <a:close/>
              </a:path>
              <a:path w="4638040" h="1068070">
                <a:moveTo>
                  <a:pt x="1569679" y="753903"/>
                </a:moveTo>
                <a:lnTo>
                  <a:pt x="1563915" y="753903"/>
                </a:lnTo>
                <a:lnTo>
                  <a:pt x="1563634" y="764374"/>
                </a:lnTo>
                <a:lnTo>
                  <a:pt x="1578601" y="764374"/>
                </a:lnTo>
                <a:lnTo>
                  <a:pt x="1569679" y="753903"/>
                </a:lnTo>
                <a:close/>
              </a:path>
              <a:path w="4638040" h="1068070">
                <a:moveTo>
                  <a:pt x="1203670" y="753903"/>
                </a:moveTo>
                <a:close/>
              </a:path>
              <a:path w="4638040" h="1068070">
                <a:moveTo>
                  <a:pt x="1177712" y="743432"/>
                </a:moveTo>
                <a:lnTo>
                  <a:pt x="1081600" y="743432"/>
                </a:lnTo>
                <a:lnTo>
                  <a:pt x="1097338" y="753903"/>
                </a:lnTo>
                <a:lnTo>
                  <a:pt x="1173210" y="753903"/>
                </a:lnTo>
                <a:lnTo>
                  <a:pt x="1177712" y="743432"/>
                </a:lnTo>
                <a:close/>
              </a:path>
              <a:path w="4638040" h="1068070">
                <a:moveTo>
                  <a:pt x="1191220" y="743432"/>
                </a:moveTo>
                <a:lnTo>
                  <a:pt x="1184277" y="743432"/>
                </a:lnTo>
                <a:lnTo>
                  <a:pt x="1182733" y="753903"/>
                </a:lnTo>
                <a:lnTo>
                  <a:pt x="1190204" y="753903"/>
                </a:lnTo>
                <a:lnTo>
                  <a:pt x="1191506" y="746546"/>
                </a:lnTo>
                <a:lnTo>
                  <a:pt x="1191220" y="743432"/>
                </a:lnTo>
                <a:close/>
              </a:path>
              <a:path w="4638040" h="1068070">
                <a:moveTo>
                  <a:pt x="1191506" y="746546"/>
                </a:moveTo>
                <a:lnTo>
                  <a:pt x="1190204" y="753903"/>
                </a:lnTo>
                <a:lnTo>
                  <a:pt x="1192183" y="753903"/>
                </a:lnTo>
                <a:lnTo>
                  <a:pt x="1191506" y="746546"/>
                </a:lnTo>
                <a:close/>
              </a:path>
              <a:path w="4638040" h="1068070">
                <a:moveTo>
                  <a:pt x="1192057" y="743432"/>
                </a:moveTo>
                <a:lnTo>
                  <a:pt x="1191506" y="746546"/>
                </a:lnTo>
                <a:lnTo>
                  <a:pt x="1192183" y="753903"/>
                </a:lnTo>
                <a:lnTo>
                  <a:pt x="1201816" y="753903"/>
                </a:lnTo>
                <a:lnTo>
                  <a:pt x="1192057" y="743432"/>
                </a:lnTo>
                <a:close/>
              </a:path>
              <a:path w="4638040" h="1068070">
                <a:moveTo>
                  <a:pt x="1483525" y="743432"/>
                </a:moveTo>
                <a:lnTo>
                  <a:pt x="1213594" y="743432"/>
                </a:lnTo>
                <a:lnTo>
                  <a:pt x="1216193" y="753903"/>
                </a:lnTo>
                <a:lnTo>
                  <a:pt x="1483619" y="753903"/>
                </a:lnTo>
                <a:lnTo>
                  <a:pt x="1485714" y="745249"/>
                </a:lnTo>
                <a:lnTo>
                  <a:pt x="1483525" y="743432"/>
                </a:lnTo>
                <a:close/>
              </a:path>
              <a:path w="4638040" h="1068070">
                <a:moveTo>
                  <a:pt x="1493399" y="743432"/>
                </a:moveTo>
                <a:lnTo>
                  <a:pt x="1486153" y="743432"/>
                </a:lnTo>
                <a:lnTo>
                  <a:pt x="1485714" y="745249"/>
                </a:lnTo>
                <a:lnTo>
                  <a:pt x="1496142" y="753903"/>
                </a:lnTo>
                <a:lnTo>
                  <a:pt x="1501965" y="753903"/>
                </a:lnTo>
                <a:lnTo>
                  <a:pt x="1493399" y="743432"/>
                </a:lnTo>
                <a:close/>
              </a:path>
              <a:path w="4638040" h="1068070">
                <a:moveTo>
                  <a:pt x="1518670" y="743432"/>
                </a:moveTo>
                <a:lnTo>
                  <a:pt x="1509179" y="743432"/>
                </a:lnTo>
                <a:lnTo>
                  <a:pt x="1501965" y="753903"/>
                </a:lnTo>
                <a:lnTo>
                  <a:pt x="1534068" y="753903"/>
                </a:lnTo>
                <a:lnTo>
                  <a:pt x="1518670" y="743432"/>
                </a:lnTo>
                <a:close/>
              </a:path>
              <a:path w="4638040" h="1068070">
                <a:moveTo>
                  <a:pt x="1476656" y="732961"/>
                </a:moveTo>
                <a:lnTo>
                  <a:pt x="1475452" y="743432"/>
                </a:lnTo>
                <a:lnTo>
                  <a:pt x="1483525" y="743432"/>
                </a:lnTo>
                <a:lnTo>
                  <a:pt x="1485714" y="745249"/>
                </a:lnTo>
                <a:lnTo>
                  <a:pt x="1486153" y="743432"/>
                </a:lnTo>
                <a:lnTo>
                  <a:pt x="1476656" y="732961"/>
                </a:lnTo>
                <a:close/>
              </a:path>
              <a:path w="4638040" h="1068070">
                <a:moveTo>
                  <a:pt x="1145368" y="732961"/>
                </a:moveTo>
                <a:lnTo>
                  <a:pt x="1038156" y="732961"/>
                </a:lnTo>
                <a:lnTo>
                  <a:pt x="1044013" y="743432"/>
                </a:lnTo>
                <a:lnTo>
                  <a:pt x="1156519" y="743432"/>
                </a:lnTo>
                <a:lnTo>
                  <a:pt x="1145368" y="732961"/>
                </a:lnTo>
                <a:close/>
              </a:path>
              <a:path w="4638040" h="1068070">
                <a:moveTo>
                  <a:pt x="1428690" y="732961"/>
                </a:moveTo>
                <a:lnTo>
                  <a:pt x="1190078" y="732961"/>
                </a:lnTo>
                <a:lnTo>
                  <a:pt x="1193137" y="743432"/>
                </a:lnTo>
                <a:lnTo>
                  <a:pt x="1434890" y="743432"/>
                </a:lnTo>
                <a:lnTo>
                  <a:pt x="1428690" y="732961"/>
                </a:lnTo>
                <a:close/>
              </a:path>
              <a:path w="4638040" h="1068070">
                <a:moveTo>
                  <a:pt x="1458175" y="732961"/>
                </a:moveTo>
                <a:lnTo>
                  <a:pt x="1438591" y="732961"/>
                </a:lnTo>
                <a:lnTo>
                  <a:pt x="1443596" y="743432"/>
                </a:lnTo>
                <a:lnTo>
                  <a:pt x="1459222" y="743432"/>
                </a:lnTo>
                <a:lnTo>
                  <a:pt x="1458175" y="732961"/>
                </a:lnTo>
                <a:close/>
              </a:path>
              <a:path w="4638040" h="1068070">
                <a:moveTo>
                  <a:pt x="1023225" y="722491"/>
                </a:moveTo>
                <a:lnTo>
                  <a:pt x="1000145" y="722491"/>
                </a:lnTo>
                <a:lnTo>
                  <a:pt x="1005947" y="732961"/>
                </a:lnTo>
                <a:lnTo>
                  <a:pt x="1020555" y="732961"/>
                </a:lnTo>
                <a:lnTo>
                  <a:pt x="1023225" y="722491"/>
                </a:lnTo>
                <a:close/>
              </a:path>
              <a:path w="4638040" h="1068070">
                <a:moveTo>
                  <a:pt x="1088239" y="722491"/>
                </a:moveTo>
                <a:lnTo>
                  <a:pt x="1030157" y="722491"/>
                </a:lnTo>
                <a:lnTo>
                  <a:pt x="1033235" y="732961"/>
                </a:lnTo>
                <a:lnTo>
                  <a:pt x="1086459" y="732961"/>
                </a:lnTo>
                <a:lnTo>
                  <a:pt x="1088239" y="722491"/>
                </a:lnTo>
                <a:close/>
              </a:path>
              <a:path w="4638040" h="1068070">
                <a:moveTo>
                  <a:pt x="1124001" y="722491"/>
                </a:moveTo>
                <a:lnTo>
                  <a:pt x="1094364" y="722491"/>
                </a:lnTo>
                <a:lnTo>
                  <a:pt x="1107076" y="732961"/>
                </a:lnTo>
                <a:lnTo>
                  <a:pt x="1124874" y="732961"/>
                </a:lnTo>
                <a:lnTo>
                  <a:pt x="1124001" y="722491"/>
                </a:lnTo>
                <a:close/>
              </a:path>
              <a:path w="4638040" h="1068070">
                <a:moveTo>
                  <a:pt x="1152771" y="722491"/>
                </a:moveTo>
                <a:lnTo>
                  <a:pt x="1142241" y="722491"/>
                </a:lnTo>
                <a:lnTo>
                  <a:pt x="1149001" y="732961"/>
                </a:lnTo>
                <a:lnTo>
                  <a:pt x="1152383" y="732961"/>
                </a:lnTo>
                <a:lnTo>
                  <a:pt x="1152771" y="722491"/>
                </a:lnTo>
                <a:close/>
              </a:path>
              <a:path w="4638040" h="1068070">
                <a:moveTo>
                  <a:pt x="1159587" y="722491"/>
                </a:moveTo>
                <a:lnTo>
                  <a:pt x="1165420" y="732961"/>
                </a:lnTo>
                <a:lnTo>
                  <a:pt x="1166257" y="732961"/>
                </a:lnTo>
                <a:lnTo>
                  <a:pt x="1159587" y="722491"/>
                </a:lnTo>
                <a:close/>
              </a:path>
              <a:path w="4638040" h="1068070">
                <a:moveTo>
                  <a:pt x="1287248" y="722491"/>
                </a:moveTo>
                <a:lnTo>
                  <a:pt x="1166833" y="722491"/>
                </a:lnTo>
                <a:lnTo>
                  <a:pt x="1166257" y="732961"/>
                </a:lnTo>
                <a:lnTo>
                  <a:pt x="1283144" y="732961"/>
                </a:lnTo>
                <a:lnTo>
                  <a:pt x="1287248" y="722491"/>
                </a:lnTo>
                <a:close/>
              </a:path>
              <a:path w="4638040" h="1068070">
                <a:moveTo>
                  <a:pt x="1394878" y="722491"/>
                </a:moveTo>
                <a:lnTo>
                  <a:pt x="1291068" y="722491"/>
                </a:lnTo>
                <a:lnTo>
                  <a:pt x="1294609" y="732961"/>
                </a:lnTo>
                <a:lnTo>
                  <a:pt x="1397831" y="732961"/>
                </a:lnTo>
                <a:lnTo>
                  <a:pt x="1394878" y="722491"/>
                </a:lnTo>
                <a:close/>
              </a:path>
              <a:path w="4638040" h="1068070">
                <a:moveTo>
                  <a:pt x="1066756" y="712020"/>
                </a:moveTo>
                <a:lnTo>
                  <a:pt x="967511" y="712020"/>
                </a:lnTo>
                <a:lnTo>
                  <a:pt x="986462" y="722491"/>
                </a:lnTo>
                <a:lnTo>
                  <a:pt x="1064653" y="722491"/>
                </a:lnTo>
                <a:lnTo>
                  <a:pt x="1066756" y="712020"/>
                </a:lnTo>
                <a:close/>
              </a:path>
              <a:path w="4638040" h="1068070">
                <a:moveTo>
                  <a:pt x="1074176" y="712020"/>
                </a:moveTo>
                <a:lnTo>
                  <a:pt x="1073663" y="722491"/>
                </a:lnTo>
                <a:lnTo>
                  <a:pt x="1080124" y="722491"/>
                </a:lnTo>
                <a:lnTo>
                  <a:pt x="1074176" y="712020"/>
                </a:lnTo>
                <a:close/>
              </a:path>
              <a:path w="4638040" h="1068070">
                <a:moveTo>
                  <a:pt x="1086050" y="712020"/>
                </a:moveTo>
                <a:lnTo>
                  <a:pt x="1078082" y="712020"/>
                </a:lnTo>
                <a:lnTo>
                  <a:pt x="1080124" y="722491"/>
                </a:lnTo>
                <a:lnTo>
                  <a:pt x="1085925" y="722491"/>
                </a:lnTo>
                <a:lnTo>
                  <a:pt x="1086050" y="712020"/>
                </a:lnTo>
                <a:close/>
              </a:path>
              <a:path w="4638040" h="1068070">
                <a:moveTo>
                  <a:pt x="1089902" y="712100"/>
                </a:moveTo>
                <a:lnTo>
                  <a:pt x="1089960" y="722491"/>
                </a:lnTo>
                <a:lnTo>
                  <a:pt x="1097181" y="722491"/>
                </a:lnTo>
                <a:lnTo>
                  <a:pt x="1096620" y="720360"/>
                </a:lnTo>
                <a:lnTo>
                  <a:pt x="1089902" y="712100"/>
                </a:lnTo>
                <a:close/>
              </a:path>
              <a:path w="4638040" h="1068070">
                <a:moveTo>
                  <a:pt x="1110165" y="712020"/>
                </a:moveTo>
                <a:lnTo>
                  <a:pt x="1094427" y="712020"/>
                </a:lnTo>
                <a:lnTo>
                  <a:pt x="1096620" y="720360"/>
                </a:lnTo>
                <a:lnTo>
                  <a:pt x="1098353" y="722491"/>
                </a:lnTo>
                <a:lnTo>
                  <a:pt x="1110353" y="722491"/>
                </a:lnTo>
                <a:lnTo>
                  <a:pt x="1110165" y="712020"/>
                </a:lnTo>
                <a:close/>
              </a:path>
              <a:path w="4638040" h="1068070">
                <a:moveTo>
                  <a:pt x="1220852" y="712020"/>
                </a:moveTo>
                <a:lnTo>
                  <a:pt x="1110165" y="712020"/>
                </a:lnTo>
                <a:lnTo>
                  <a:pt x="1125703" y="722491"/>
                </a:lnTo>
                <a:lnTo>
                  <a:pt x="1222999" y="722491"/>
                </a:lnTo>
                <a:lnTo>
                  <a:pt x="1220852" y="712020"/>
                </a:lnTo>
                <a:close/>
              </a:path>
              <a:path w="4638040" h="1068070">
                <a:moveTo>
                  <a:pt x="1229219" y="712020"/>
                </a:moveTo>
                <a:lnTo>
                  <a:pt x="1222999" y="722491"/>
                </a:lnTo>
                <a:lnTo>
                  <a:pt x="1233469" y="722491"/>
                </a:lnTo>
                <a:lnTo>
                  <a:pt x="1229219" y="712020"/>
                </a:lnTo>
                <a:close/>
              </a:path>
              <a:path w="4638040" h="1068070">
                <a:moveTo>
                  <a:pt x="1362764" y="712020"/>
                </a:moveTo>
                <a:lnTo>
                  <a:pt x="1245320" y="712020"/>
                </a:lnTo>
                <a:lnTo>
                  <a:pt x="1251273" y="722491"/>
                </a:lnTo>
                <a:lnTo>
                  <a:pt x="1372603" y="722491"/>
                </a:lnTo>
                <a:lnTo>
                  <a:pt x="1362764" y="712020"/>
                </a:lnTo>
                <a:close/>
              </a:path>
              <a:path w="4638040" h="1068070">
                <a:moveTo>
                  <a:pt x="1377329" y="712020"/>
                </a:moveTo>
                <a:lnTo>
                  <a:pt x="1376345" y="722491"/>
                </a:lnTo>
                <a:lnTo>
                  <a:pt x="1384530" y="722491"/>
                </a:lnTo>
                <a:lnTo>
                  <a:pt x="1377329" y="712020"/>
                </a:lnTo>
                <a:close/>
              </a:path>
              <a:path w="4638040" h="1068070">
                <a:moveTo>
                  <a:pt x="1094427" y="712020"/>
                </a:moveTo>
                <a:lnTo>
                  <a:pt x="1089902" y="712020"/>
                </a:lnTo>
                <a:lnTo>
                  <a:pt x="1096620" y="720360"/>
                </a:lnTo>
                <a:lnTo>
                  <a:pt x="1094427" y="712020"/>
                </a:lnTo>
                <a:close/>
              </a:path>
              <a:path w="4638040" h="1068070">
                <a:moveTo>
                  <a:pt x="1089902" y="712020"/>
                </a:moveTo>
                <a:close/>
              </a:path>
              <a:path w="4638040" h="1068070">
                <a:moveTo>
                  <a:pt x="907396" y="701549"/>
                </a:moveTo>
                <a:lnTo>
                  <a:pt x="904606" y="701549"/>
                </a:lnTo>
                <a:lnTo>
                  <a:pt x="911317" y="712020"/>
                </a:lnTo>
                <a:lnTo>
                  <a:pt x="913762" y="712020"/>
                </a:lnTo>
                <a:lnTo>
                  <a:pt x="907396" y="701549"/>
                </a:lnTo>
                <a:close/>
              </a:path>
              <a:path w="4638040" h="1068070">
                <a:moveTo>
                  <a:pt x="1007592" y="701549"/>
                </a:moveTo>
                <a:lnTo>
                  <a:pt x="931204" y="701549"/>
                </a:lnTo>
                <a:lnTo>
                  <a:pt x="949616" y="712020"/>
                </a:lnTo>
                <a:lnTo>
                  <a:pt x="1014979" y="712020"/>
                </a:lnTo>
                <a:lnTo>
                  <a:pt x="1007592" y="701549"/>
                </a:lnTo>
                <a:close/>
              </a:path>
              <a:path w="4638040" h="1068070">
                <a:moveTo>
                  <a:pt x="1022654" y="701549"/>
                </a:moveTo>
                <a:lnTo>
                  <a:pt x="1013386" y="701549"/>
                </a:lnTo>
                <a:lnTo>
                  <a:pt x="1024079" y="712020"/>
                </a:lnTo>
                <a:lnTo>
                  <a:pt x="1031082" y="712020"/>
                </a:lnTo>
                <a:lnTo>
                  <a:pt x="1022654" y="701549"/>
                </a:lnTo>
                <a:close/>
              </a:path>
              <a:path w="4638040" h="1068070">
                <a:moveTo>
                  <a:pt x="1048082" y="701549"/>
                </a:moveTo>
                <a:lnTo>
                  <a:pt x="1036397" y="701549"/>
                </a:lnTo>
                <a:lnTo>
                  <a:pt x="1040624" y="712020"/>
                </a:lnTo>
                <a:lnTo>
                  <a:pt x="1046686" y="712020"/>
                </a:lnTo>
                <a:lnTo>
                  <a:pt x="1048082" y="701549"/>
                </a:lnTo>
                <a:close/>
              </a:path>
              <a:path w="4638040" h="1068070">
                <a:moveTo>
                  <a:pt x="1136554" y="701549"/>
                </a:moveTo>
                <a:lnTo>
                  <a:pt x="1054093" y="701549"/>
                </a:lnTo>
                <a:lnTo>
                  <a:pt x="1056771" y="712020"/>
                </a:lnTo>
                <a:lnTo>
                  <a:pt x="1142949" y="712020"/>
                </a:lnTo>
                <a:lnTo>
                  <a:pt x="1136554" y="701549"/>
                </a:lnTo>
                <a:close/>
              </a:path>
              <a:path w="4638040" h="1068070">
                <a:moveTo>
                  <a:pt x="1196225" y="701549"/>
                </a:moveTo>
                <a:lnTo>
                  <a:pt x="1144007" y="701549"/>
                </a:lnTo>
                <a:lnTo>
                  <a:pt x="1142949" y="712020"/>
                </a:lnTo>
                <a:lnTo>
                  <a:pt x="1197324" y="712020"/>
                </a:lnTo>
                <a:lnTo>
                  <a:pt x="1196225" y="701549"/>
                </a:lnTo>
                <a:close/>
              </a:path>
              <a:path w="4638040" h="1068070">
                <a:moveTo>
                  <a:pt x="1211376" y="701549"/>
                </a:moveTo>
                <a:lnTo>
                  <a:pt x="1196225" y="701549"/>
                </a:lnTo>
                <a:lnTo>
                  <a:pt x="1212099" y="712020"/>
                </a:lnTo>
                <a:lnTo>
                  <a:pt x="1211376" y="701549"/>
                </a:lnTo>
                <a:close/>
              </a:path>
              <a:path w="4638040" h="1068070">
                <a:moveTo>
                  <a:pt x="1314564" y="701549"/>
                </a:moveTo>
                <a:lnTo>
                  <a:pt x="1221114" y="701549"/>
                </a:lnTo>
                <a:lnTo>
                  <a:pt x="1220318" y="712020"/>
                </a:lnTo>
                <a:lnTo>
                  <a:pt x="1329167" y="712020"/>
                </a:lnTo>
                <a:lnTo>
                  <a:pt x="1314564" y="701549"/>
                </a:lnTo>
                <a:close/>
              </a:path>
              <a:path w="4638040" h="1068070">
                <a:moveTo>
                  <a:pt x="870325" y="695565"/>
                </a:moveTo>
                <a:lnTo>
                  <a:pt x="867680" y="701549"/>
                </a:lnTo>
                <a:lnTo>
                  <a:pt x="871714" y="697057"/>
                </a:lnTo>
                <a:lnTo>
                  <a:pt x="870325" y="695565"/>
                </a:lnTo>
                <a:close/>
              </a:path>
              <a:path w="4638040" h="1068070">
                <a:moveTo>
                  <a:pt x="874378" y="694090"/>
                </a:moveTo>
                <a:lnTo>
                  <a:pt x="871714" y="697057"/>
                </a:lnTo>
                <a:lnTo>
                  <a:pt x="875900" y="701549"/>
                </a:lnTo>
                <a:lnTo>
                  <a:pt x="879502" y="701549"/>
                </a:lnTo>
                <a:lnTo>
                  <a:pt x="874378" y="694090"/>
                </a:lnTo>
                <a:close/>
              </a:path>
              <a:path w="4638040" h="1068070">
                <a:moveTo>
                  <a:pt x="1004686" y="691078"/>
                </a:moveTo>
                <a:lnTo>
                  <a:pt x="894370" y="691078"/>
                </a:lnTo>
                <a:lnTo>
                  <a:pt x="895700" y="701549"/>
                </a:lnTo>
                <a:lnTo>
                  <a:pt x="1002798" y="701541"/>
                </a:lnTo>
                <a:lnTo>
                  <a:pt x="1004686" y="691078"/>
                </a:lnTo>
                <a:close/>
              </a:path>
              <a:path w="4638040" h="1068070">
                <a:moveTo>
                  <a:pt x="1010754" y="691078"/>
                </a:moveTo>
                <a:lnTo>
                  <a:pt x="1004686" y="691078"/>
                </a:lnTo>
                <a:lnTo>
                  <a:pt x="1014642" y="701549"/>
                </a:lnTo>
                <a:lnTo>
                  <a:pt x="1010754" y="691078"/>
                </a:lnTo>
                <a:close/>
              </a:path>
              <a:path w="4638040" h="1068070">
                <a:moveTo>
                  <a:pt x="1017780" y="691078"/>
                </a:moveTo>
                <a:lnTo>
                  <a:pt x="1011937" y="691078"/>
                </a:lnTo>
                <a:lnTo>
                  <a:pt x="1014942" y="701549"/>
                </a:lnTo>
                <a:lnTo>
                  <a:pt x="1018712" y="701549"/>
                </a:lnTo>
                <a:lnTo>
                  <a:pt x="1017780" y="691078"/>
                </a:lnTo>
                <a:close/>
              </a:path>
              <a:path w="4638040" h="1068070">
                <a:moveTo>
                  <a:pt x="1116929" y="691078"/>
                </a:moveTo>
                <a:lnTo>
                  <a:pt x="1017780" y="691078"/>
                </a:lnTo>
                <a:lnTo>
                  <a:pt x="1025497" y="701549"/>
                </a:lnTo>
                <a:lnTo>
                  <a:pt x="1124003" y="701549"/>
                </a:lnTo>
                <a:lnTo>
                  <a:pt x="1116929" y="691078"/>
                </a:lnTo>
                <a:close/>
              </a:path>
              <a:path w="4638040" h="1068070">
                <a:moveTo>
                  <a:pt x="1116929" y="691078"/>
                </a:moveTo>
                <a:lnTo>
                  <a:pt x="1124003" y="701549"/>
                </a:lnTo>
                <a:lnTo>
                  <a:pt x="1124525" y="701549"/>
                </a:lnTo>
                <a:lnTo>
                  <a:pt x="1116929" y="691078"/>
                </a:lnTo>
                <a:close/>
              </a:path>
              <a:path w="4638040" h="1068070">
                <a:moveTo>
                  <a:pt x="1162770" y="691078"/>
                </a:moveTo>
                <a:lnTo>
                  <a:pt x="1116929" y="691078"/>
                </a:lnTo>
                <a:lnTo>
                  <a:pt x="1124525" y="701549"/>
                </a:lnTo>
                <a:lnTo>
                  <a:pt x="1163252" y="701549"/>
                </a:lnTo>
                <a:lnTo>
                  <a:pt x="1162770" y="691078"/>
                </a:lnTo>
                <a:close/>
              </a:path>
              <a:path w="4638040" h="1068070">
                <a:moveTo>
                  <a:pt x="1166330" y="691078"/>
                </a:moveTo>
                <a:lnTo>
                  <a:pt x="1162770" y="691078"/>
                </a:lnTo>
                <a:lnTo>
                  <a:pt x="1165765" y="701549"/>
                </a:lnTo>
                <a:lnTo>
                  <a:pt x="1166330" y="691078"/>
                </a:lnTo>
                <a:close/>
              </a:path>
              <a:path w="4638040" h="1068070">
                <a:moveTo>
                  <a:pt x="1169125" y="694594"/>
                </a:moveTo>
                <a:lnTo>
                  <a:pt x="1165870" y="701549"/>
                </a:lnTo>
                <a:lnTo>
                  <a:pt x="1168646" y="701541"/>
                </a:lnTo>
                <a:lnTo>
                  <a:pt x="1169827" y="695723"/>
                </a:lnTo>
                <a:lnTo>
                  <a:pt x="1169125" y="694594"/>
                </a:lnTo>
                <a:close/>
              </a:path>
              <a:path w="4638040" h="1068070">
                <a:moveTo>
                  <a:pt x="1180142" y="691078"/>
                </a:moveTo>
                <a:lnTo>
                  <a:pt x="1170770" y="691078"/>
                </a:lnTo>
                <a:lnTo>
                  <a:pt x="1169827" y="695723"/>
                </a:lnTo>
                <a:lnTo>
                  <a:pt x="1173451" y="701549"/>
                </a:lnTo>
                <a:lnTo>
                  <a:pt x="1182292" y="701541"/>
                </a:lnTo>
                <a:lnTo>
                  <a:pt x="1180142" y="691078"/>
                </a:lnTo>
                <a:close/>
              </a:path>
              <a:path w="4638040" h="1068070">
                <a:moveTo>
                  <a:pt x="1201460" y="691078"/>
                </a:moveTo>
                <a:lnTo>
                  <a:pt x="1188079" y="691078"/>
                </a:lnTo>
                <a:lnTo>
                  <a:pt x="1182294" y="701549"/>
                </a:lnTo>
                <a:lnTo>
                  <a:pt x="1205335" y="701549"/>
                </a:lnTo>
                <a:lnTo>
                  <a:pt x="1201460" y="691078"/>
                </a:lnTo>
                <a:close/>
              </a:path>
              <a:path w="4638040" h="1068070">
                <a:moveTo>
                  <a:pt x="1275158" y="691078"/>
                </a:moveTo>
                <a:lnTo>
                  <a:pt x="1205046" y="691078"/>
                </a:lnTo>
                <a:lnTo>
                  <a:pt x="1207617" y="701549"/>
                </a:lnTo>
                <a:lnTo>
                  <a:pt x="1284751" y="701549"/>
                </a:lnTo>
                <a:lnTo>
                  <a:pt x="1275158" y="691078"/>
                </a:lnTo>
                <a:close/>
              </a:path>
              <a:path w="4638040" h="1068070">
                <a:moveTo>
                  <a:pt x="1285898" y="691078"/>
                </a:moveTo>
                <a:lnTo>
                  <a:pt x="1284751" y="701549"/>
                </a:lnTo>
                <a:lnTo>
                  <a:pt x="1300169" y="701549"/>
                </a:lnTo>
                <a:lnTo>
                  <a:pt x="1285898" y="691078"/>
                </a:lnTo>
                <a:close/>
              </a:path>
              <a:path w="4638040" h="1068070">
                <a:moveTo>
                  <a:pt x="872308" y="691078"/>
                </a:moveTo>
                <a:lnTo>
                  <a:pt x="870325" y="695565"/>
                </a:lnTo>
                <a:lnTo>
                  <a:pt x="871714" y="697057"/>
                </a:lnTo>
                <a:lnTo>
                  <a:pt x="874378" y="694090"/>
                </a:lnTo>
                <a:lnTo>
                  <a:pt x="872308" y="691078"/>
                </a:lnTo>
                <a:close/>
              </a:path>
              <a:path w="4638040" h="1068070">
                <a:moveTo>
                  <a:pt x="1170770" y="691078"/>
                </a:moveTo>
                <a:lnTo>
                  <a:pt x="1169125" y="694594"/>
                </a:lnTo>
                <a:lnTo>
                  <a:pt x="1169827" y="695723"/>
                </a:lnTo>
                <a:lnTo>
                  <a:pt x="1170770" y="691078"/>
                </a:lnTo>
                <a:close/>
              </a:path>
              <a:path w="4638040" h="1068070">
                <a:moveTo>
                  <a:pt x="872308" y="691078"/>
                </a:moveTo>
                <a:lnTo>
                  <a:pt x="866144" y="691078"/>
                </a:lnTo>
                <a:lnTo>
                  <a:pt x="870325" y="695565"/>
                </a:lnTo>
                <a:lnTo>
                  <a:pt x="872308" y="691078"/>
                </a:lnTo>
                <a:close/>
              </a:path>
              <a:path w="4638040" h="1068070">
                <a:moveTo>
                  <a:pt x="1170770" y="691078"/>
                </a:moveTo>
                <a:lnTo>
                  <a:pt x="1166938" y="691078"/>
                </a:lnTo>
                <a:lnTo>
                  <a:pt x="1169125" y="694594"/>
                </a:lnTo>
                <a:lnTo>
                  <a:pt x="1170770" y="691078"/>
                </a:lnTo>
                <a:close/>
              </a:path>
              <a:path w="4638040" h="1068070">
                <a:moveTo>
                  <a:pt x="877083" y="691078"/>
                </a:moveTo>
                <a:lnTo>
                  <a:pt x="872308" y="691078"/>
                </a:lnTo>
                <a:lnTo>
                  <a:pt x="874378" y="694090"/>
                </a:lnTo>
                <a:lnTo>
                  <a:pt x="877083" y="691078"/>
                </a:lnTo>
                <a:close/>
              </a:path>
              <a:path w="4638040" h="1068070">
                <a:moveTo>
                  <a:pt x="861125" y="680607"/>
                </a:moveTo>
                <a:lnTo>
                  <a:pt x="835272" y="680607"/>
                </a:lnTo>
                <a:lnTo>
                  <a:pt x="846872" y="691078"/>
                </a:lnTo>
                <a:lnTo>
                  <a:pt x="856073" y="691078"/>
                </a:lnTo>
                <a:lnTo>
                  <a:pt x="861125" y="680607"/>
                </a:lnTo>
                <a:close/>
              </a:path>
              <a:path w="4638040" h="1068070">
                <a:moveTo>
                  <a:pt x="959363" y="680607"/>
                </a:moveTo>
                <a:lnTo>
                  <a:pt x="870356" y="680607"/>
                </a:lnTo>
                <a:lnTo>
                  <a:pt x="877574" y="691078"/>
                </a:lnTo>
                <a:lnTo>
                  <a:pt x="964169" y="691078"/>
                </a:lnTo>
                <a:lnTo>
                  <a:pt x="959363" y="680607"/>
                </a:lnTo>
                <a:close/>
              </a:path>
              <a:path w="4638040" h="1068070">
                <a:moveTo>
                  <a:pt x="974472" y="680607"/>
                </a:moveTo>
                <a:lnTo>
                  <a:pt x="965916" y="680607"/>
                </a:lnTo>
                <a:lnTo>
                  <a:pt x="973288" y="691078"/>
                </a:lnTo>
                <a:lnTo>
                  <a:pt x="974472" y="680607"/>
                </a:lnTo>
                <a:close/>
              </a:path>
              <a:path w="4638040" h="1068070">
                <a:moveTo>
                  <a:pt x="1071087" y="680607"/>
                </a:moveTo>
                <a:lnTo>
                  <a:pt x="977415" y="680607"/>
                </a:lnTo>
                <a:lnTo>
                  <a:pt x="979488" y="691078"/>
                </a:lnTo>
                <a:lnTo>
                  <a:pt x="1083307" y="691078"/>
                </a:lnTo>
                <a:lnTo>
                  <a:pt x="1071087" y="680607"/>
                </a:lnTo>
                <a:close/>
              </a:path>
              <a:path w="4638040" h="1068070">
                <a:moveTo>
                  <a:pt x="1090940" y="680607"/>
                </a:moveTo>
                <a:lnTo>
                  <a:pt x="1090364" y="691078"/>
                </a:lnTo>
                <a:lnTo>
                  <a:pt x="1099548" y="691078"/>
                </a:lnTo>
                <a:lnTo>
                  <a:pt x="1090940" y="680607"/>
                </a:lnTo>
                <a:close/>
              </a:path>
              <a:path w="4638040" h="1068070">
                <a:moveTo>
                  <a:pt x="1107589" y="680607"/>
                </a:moveTo>
                <a:lnTo>
                  <a:pt x="1101484" y="680607"/>
                </a:lnTo>
                <a:lnTo>
                  <a:pt x="1100933" y="691078"/>
                </a:lnTo>
                <a:lnTo>
                  <a:pt x="1105945" y="691078"/>
                </a:lnTo>
                <a:lnTo>
                  <a:pt x="1107589" y="680607"/>
                </a:lnTo>
                <a:close/>
              </a:path>
              <a:path w="4638040" h="1068070">
                <a:moveTo>
                  <a:pt x="1116510" y="680607"/>
                </a:moveTo>
                <a:lnTo>
                  <a:pt x="1121033" y="691078"/>
                </a:lnTo>
                <a:lnTo>
                  <a:pt x="1126887" y="691078"/>
                </a:lnTo>
                <a:lnTo>
                  <a:pt x="1116510" y="680607"/>
                </a:lnTo>
                <a:close/>
              </a:path>
              <a:path w="4638040" h="1068070">
                <a:moveTo>
                  <a:pt x="1124562" y="680607"/>
                </a:moveTo>
                <a:lnTo>
                  <a:pt x="1126887" y="691078"/>
                </a:lnTo>
                <a:lnTo>
                  <a:pt x="1131818" y="691078"/>
                </a:lnTo>
                <a:lnTo>
                  <a:pt x="1124562" y="680607"/>
                </a:lnTo>
                <a:close/>
              </a:path>
              <a:path w="4638040" h="1068070">
                <a:moveTo>
                  <a:pt x="1136438" y="681893"/>
                </a:moveTo>
                <a:lnTo>
                  <a:pt x="1131818" y="691078"/>
                </a:lnTo>
                <a:lnTo>
                  <a:pt x="1132342" y="691078"/>
                </a:lnTo>
                <a:lnTo>
                  <a:pt x="1136438" y="681893"/>
                </a:lnTo>
                <a:close/>
              </a:path>
              <a:path w="4638040" h="1068070">
                <a:moveTo>
                  <a:pt x="1224863" y="680607"/>
                </a:moveTo>
                <a:lnTo>
                  <a:pt x="1148467" y="680607"/>
                </a:lnTo>
                <a:lnTo>
                  <a:pt x="1156225" y="691078"/>
                </a:lnTo>
                <a:lnTo>
                  <a:pt x="1234810" y="691078"/>
                </a:lnTo>
                <a:lnTo>
                  <a:pt x="1224863" y="680607"/>
                </a:lnTo>
                <a:close/>
              </a:path>
              <a:path w="4638040" h="1068070">
                <a:moveTo>
                  <a:pt x="1241087" y="680607"/>
                </a:moveTo>
                <a:lnTo>
                  <a:pt x="1237868" y="680607"/>
                </a:lnTo>
                <a:lnTo>
                  <a:pt x="1234810" y="691078"/>
                </a:lnTo>
                <a:lnTo>
                  <a:pt x="1247041" y="691078"/>
                </a:lnTo>
                <a:lnTo>
                  <a:pt x="1241087" y="680607"/>
                </a:lnTo>
                <a:close/>
              </a:path>
              <a:path w="4638040" h="1068070">
                <a:moveTo>
                  <a:pt x="1137085" y="680607"/>
                </a:moveTo>
                <a:lnTo>
                  <a:pt x="1136438" y="681893"/>
                </a:lnTo>
                <a:lnTo>
                  <a:pt x="1137085" y="680607"/>
                </a:lnTo>
                <a:close/>
              </a:path>
              <a:path w="4638040" h="1068070">
                <a:moveTo>
                  <a:pt x="809839" y="670136"/>
                </a:moveTo>
                <a:lnTo>
                  <a:pt x="796551" y="670136"/>
                </a:lnTo>
                <a:lnTo>
                  <a:pt x="806320" y="680607"/>
                </a:lnTo>
                <a:lnTo>
                  <a:pt x="809839" y="670136"/>
                </a:lnTo>
                <a:close/>
              </a:path>
              <a:path w="4638040" h="1068070">
                <a:moveTo>
                  <a:pt x="922265" y="670136"/>
                </a:moveTo>
                <a:lnTo>
                  <a:pt x="819488" y="670136"/>
                </a:lnTo>
                <a:lnTo>
                  <a:pt x="821057" y="680607"/>
                </a:lnTo>
                <a:lnTo>
                  <a:pt x="927060" y="680607"/>
                </a:lnTo>
                <a:lnTo>
                  <a:pt x="922265" y="670136"/>
                </a:lnTo>
                <a:close/>
              </a:path>
              <a:path w="4638040" h="1068070">
                <a:moveTo>
                  <a:pt x="931196" y="670136"/>
                </a:moveTo>
                <a:lnTo>
                  <a:pt x="924642" y="670136"/>
                </a:lnTo>
                <a:lnTo>
                  <a:pt x="933657" y="680607"/>
                </a:lnTo>
                <a:lnTo>
                  <a:pt x="931196" y="670136"/>
                </a:lnTo>
                <a:close/>
              </a:path>
              <a:path w="4638040" h="1068070">
                <a:moveTo>
                  <a:pt x="1055056" y="670136"/>
                </a:moveTo>
                <a:lnTo>
                  <a:pt x="938097" y="670136"/>
                </a:lnTo>
                <a:lnTo>
                  <a:pt x="936212" y="680607"/>
                </a:lnTo>
                <a:lnTo>
                  <a:pt x="1061307" y="680607"/>
                </a:lnTo>
                <a:lnTo>
                  <a:pt x="1055056" y="670136"/>
                </a:lnTo>
                <a:close/>
              </a:path>
              <a:path w="4638040" h="1068070">
                <a:moveTo>
                  <a:pt x="1070470" y="670136"/>
                </a:moveTo>
                <a:lnTo>
                  <a:pt x="1065737" y="670136"/>
                </a:lnTo>
                <a:lnTo>
                  <a:pt x="1069600" y="680607"/>
                </a:lnTo>
                <a:lnTo>
                  <a:pt x="1074624" y="680607"/>
                </a:lnTo>
                <a:lnTo>
                  <a:pt x="1070470" y="670136"/>
                </a:lnTo>
                <a:close/>
              </a:path>
              <a:path w="4638040" h="1068070">
                <a:moveTo>
                  <a:pt x="1118168" y="670136"/>
                </a:moveTo>
                <a:lnTo>
                  <a:pt x="1106907" y="670136"/>
                </a:lnTo>
                <a:lnTo>
                  <a:pt x="1117965" y="680607"/>
                </a:lnTo>
                <a:lnTo>
                  <a:pt x="1121014" y="680607"/>
                </a:lnTo>
                <a:lnTo>
                  <a:pt x="1118168" y="670136"/>
                </a:lnTo>
                <a:close/>
              </a:path>
              <a:path w="4638040" h="1068070">
                <a:moveTo>
                  <a:pt x="1134698" y="670136"/>
                </a:moveTo>
                <a:lnTo>
                  <a:pt x="1126143" y="670136"/>
                </a:lnTo>
                <a:lnTo>
                  <a:pt x="1130122" y="680607"/>
                </a:lnTo>
                <a:lnTo>
                  <a:pt x="1134698" y="670136"/>
                </a:lnTo>
                <a:close/>
              </a:path>
              <a:path w="4638040" h="1068070">
                <a:moveTo>
                  <a:pt x="1172290" y="670136"/>
                </a:moveTo>
                <a:lnTo>
                  <a:pt x="1134698" y="670136"/>
                </a:lnTo>
                <a:lnTo>
                  <a:pt x="1142146" y="680607"/>
                </a:lnTo>
                <a:lnTo>
                  <a:pt x="1188424" y="680607"/>
                </a:lnTo>
                <a:lnTo>
                  <a:pt x="1172290" y="670136"/>
                </a:lnTo>
                <a:close/>
              </a:path>
              <a:path w="4638040" h="1068070">
                <a:moveTo>
                  <a:pt x="1198795" y="670136"/>
                </a:moveTo>
                <a:lnTo>
                  <a:pt x="1193263" y="680607"/>
                </a:lnTo>
                <a:lnTo>
                  <a:pt x="1206385" y="680607"/>
                </a:lnTo>
                <a:lnTo>
                  <a:pt x="1198795" y="670136"/>
                </a:lnTo>
                <a:close/>
              </a:path>
              <a:path w="4638040" h="1068070">
                <a:moveTo>
                  <a:pt x="806792" y="659665"/>
                </a:moveTo>
                <a:lnTo>
                  <a:pt x="773180" y="659665"/>
                </a:lnTo>
                <a:lnTo>
                  <a:pt x="782196" y="670136"/>
                </a:lnTo>
                <a:lnTo>
                  <a:pt x="808959" y="670136"/>
                </a:lnTo>
                <a:lnTo>
                  <a:pt x="806792" y="659665"/>
                </a:lnTo>
                <a:close/>
              </a:path>
              <a:path w="4638040" h="1068070">
                <a:moveTo>
                  <a:pt x="1036187" y="659665"/>
                </a:moveTo>
                <a:lnTo>
                  <a:pt x="806792" y="659665"/>
                </a:lnTo>
                <a:lnTo>
                  <a:pt x="817141" y="670136"/>
                </a:lnTo>
                <a:lnTo>
                  <a:pt x="1031727" y="670136"/>
                </a:lnTo>
                <a:lnTo>
                  <a:pt x="1036187" y="659665"/>
                </a:lnTo>
                <a:close/>
              </a:path>
              <a:path w="4638040" h="1068070">
                <a:moveTo>
                  <a:pt x="1137293" y="659665"/>
                </a:moveTo>
                <a:lnTo>
                  <a:pt x="1084815" y="659665"/>
                </a:lnTo>
                <a:lnTo>
                  <a:pt x="1081791" y="670136"/>
                </a:lnTo>
                <a:lnTo>
                  <a:pt x="1155097" y="670136"/>
                </a:lnTo>
                <a:lnTo>
                  <a:pt x="1137293" y="659665"/>
                </a:lnTo>
                <a:close/>
              </a:path>
              <a:path w="4638040" h="1068070">
                <a:moveTo>
                  <a:pt x="856570" y="649194"/>
                </a:moveTo>
                <a:lnTo>
                  <a:pt x="757265" y="649194"/>
                </a:lnTo>
                <a:lnTo>
                  <a:pt x="760050" y="659665"/>
                </a:lnTo>
                <a:lnTo>
                  <a:pt x="862350" y="659665"/>
                </a:lnTo>
                <a:lnTo>
                  <a:pt x="856570" y="649194"/>
                </a:lnTo>
                <a:close/>
              </a:path>
              <a:path w="4638040" h="1068070">
                <a:moveTo>
                  <a:pt x="867617" y="649194"/>
                </a:moveTo>
                <a:lnTo>
                  <a:pt x="863837" y="649194"/>
                </a:lnTo>
                <a:lnTo>
                  <a:pt x="862350" y="659665"/>
                </a:lnTo>
                <a:lnTo>
                  <a:pt x="872528" y="659665"/>
                </a:lnTo>
                <a:lnTo>
                  <a:pt x="874379" y="656528"/>
                </a:lnTo>
                <a:lnTo>
                  <a:pt x="867617" y="649194"/>
                </a:lnTo>
                <a:close/>
              </a:path>
              <a:path w="4638040" h="1068070">
                <a:moveTo>
                  <a:pt x="874379" y="656528"/>
                </a:moveTo>
                <a:lnTo>
                  <a:pt x="872528" y="659665"/>
                </a:lnTo>
                <a:lnTo>
                  <a:pt x="877271" y="659665"/>
                </a:lnTo>
                <a:lnTo>
                  <a:pt x="874379" y="656528"/>
                </a:lnTo>
                <a:close/>
              </a:path>
              <a:path w="4638040" h="1068070">
                <a:moveTo>
                  <a:pt x="1017741" y="649194"/>
                </a:moveTo>
                <a:lnTo>
                  <a:pt x="878706" y="649194"/>
                </a:lnTo>
                <a:lnTo>
                  <a:pt x="874379" y="656528"/>
                </a:lnTo>
                <a:lnTo>
                  <a:pt x="877271" y="659665"/>
                </a:lnTo>
                <a:lnTo>
                  <a:pt x="1023403" y="659665"/>
                </a:lnTo>
                <a:lnTo>
                  <a:pt x="1022164" y="651622"/>
                </a:lnTo>
                <a:lnTo>
                  <a:pt x="1017741" y="649194"/>
                </a:lnTo>
                <a:close/>
              </a:path>
              <a:path w="4638040" h="1068070">
                <a:moveTo>
                  <a:pt x="1089918" y="649194"/>
                </a:moveTo>
                <a:lnTo>
                  <a:pt x="1021790" y="649194"/>
                </a:lnTo>
                <a:lnTo>
                  <a:pt x="1022164" y="651622"/>
                </a:lnTo>
                <a:lnTo>
                  <a:pt x="1036821" y="659665"/>
                </a:lnTo>
                <a:lnTo>
                  <a:pt x="1091034" y="659665"/>
                </a:lnTo>
                <a:lnTo>
                  <a:pt x="1089918" y="649194"/>
                </a:lnTo>
                <a:close/>
              </a:path>
              <a:path w="4638040" h="1068070">
                <a:moveTo>
                  <a:pt x="1137148" y="649194"/>
                </a:moveTo>
                <a:lnTo>
                  <a:pt x="1136426" y="659665"/>
                </a:lnTo>
                <a:lnTo>
                  <a:pt x="1141535" y="659665"/>
                </a:lnTo>
                <a:lnTo>
                  <a:pt x="1137148" y="649194"/>
                </a:lnTo>
                <a:close/>
              </a:path>
              <a:path w="4638040" h="1068070">
                <a:moveTo>
                  <a:pt x="1149064" y="649194"/>
                </a:moveTo>
                <a:lnTo>
                  <a:pt x="1148048" y="659665"/>
                </a:lnTo>
                <a:lnTo>
                  <a:pt x="1151839" y="659665"/>
                </a:lnTo>
                <a:lnTo>
                  <a:pt x="1149064" y="649194"/>
                </a:lnTo>
                <a:close/>
              </a:path>
              <a:path w="4638040" h="1068070">
                <a:moveTo>
                  <a:pt x="1021790" y="649194"/>
                </a:moveTo>
                <a:lnTo>
                  <a:pt x="1017741" y="649194"/>
                </a:lnTo>
                <a:lnTo>
                  <a:pt x="1022164" y="651622"/>
                </a:lnTo>
                <a:lnTo>
                  <a:pt x="1021790" y="649194"/>
                </a:lnTo>
                <a:close/>
              </a:path>
              <a:path w="4638040" h="1068070">
                <a:moveTo>
                  <a:pt x="829514" y="638724"/>
                </a:moveTo>
                <a:lnTo>
                  <a:pt x="733543" y="638724"/>
                </a:lnTo>
                <a:lnTo>
                  <a:pt x="742385" y="649194"/>
                </a:lnTo>
                <a:lnTo>
                  <a:pt x="832257" y="649194"/>
                </a:lnTo>
                <a:lnTo>
                  <a:pt x="829514" y="638724"/>
                </a:lnTo>
                <a:close/>
              </a:path>
              <a:path w="4638040" h="1068070">
                <a:moveTo>
                  <a:pt x="839342" y="640563"/>
                </a:moveTo>
                <a:lnTo>
                  <a:pt x="844236" y="649194"/>
                </a:lnTo>
                <a:lnTo>
                  <a:pt x="847429" y="649194"/>
                </a:lnTo>
                <a:lnTo>
                  <a:pt x="839342" y="640563"/>
                </a:lnTo>
                <a:close/>
              </a:path>
              <a:path w="4638040" h="1068070">
                <a:moveTo>
                  <a:pt x="840885" y="638724"/>
                </a:moveTo>
                <a:lnTo>
                  <a:pt x="838299" y="638724"/>
                </a:lnTo>
                <a:lnTo>
                  <a:pt x="839342" y="640563"/>
                </a:lnTo>
                <a:lnTo>
                  <a:pt x="847429" y="649194"/>
                </a:lnTo>
                <a:lnTo>
                  <a:pt x="847526" y="648505"/>
                </a:lnTo>
                <a:lnTo>
                  <a:pt x="840885" y="638724"/>
                </a:lnTo>
                <a:close/>
              </a:path>
              <a:path w="4638040" h="1068070">
                <a:moveTo>
                  <a:pt x="847526" y="648505"/>
                </a:moveTo>
                <a:lnTo>
                  <a:pt x="847429" y="649194"/>
                </a:lnTo>
                <a:lnTo>
                  <a:pt x="847995" y="649194"/>
                </a:lnTo>
                <a:lnTo>
                  <a:pt x="847526" y="648505"/>
                </a:lnTo>
                <a:close/>
              </a:path>
              <a:path w="4638040" h="1068070">
                <a:moveTo>
                  <a:pt x="979069" y="638724"/>
                </a:moveTo>
                <a:lnTo>
                  <a:pt x="848906" y="638724"/>
                </a:lnTo>
                <a:lnTo>
                  <a:pt x="854406" y="649194"/>
                </a:lnTo>
                <a:lnTo>
                  <a:pt x="982462" y="649194"/>
                </a:lnTo>
                <a:lnTo>
                  <a:pt x="979069" y="638724"/>
                </a:lnTo>
                <a:close/>
              </a:path>
              <a:path w="4638040" h="1068070">
                <a:moveTo>
                  <a:pt x="1052160" y="638724"/>
                </a:moveTo>
                <a:lnTo>
                  <a:pt x="988773" y="638724"/>
                </a:lnTo>
                <a:lnTo>
                  <a:pt x="986476" y="649194"/>
                </a:lnTo>
                <a:lnTo>
                  <a:pt x="1062051" y="649194"/>
                </a:lnTo>
                <a:lnTo>
                  <a:pt x="1052160" y="638724"/>
                </a:lnTo>
                <a:close/>
              </a:path>
              <a:path w="4638040" h="1068070">
                <a:moveTo>
                  <a:pt x="1061249" y="628253"/>
                </a:moveTo>
                <a:lnTo>
                  <a:pt x="1059527" y="628253"/>
                </a:lnTo>
                <a:lnTo>
                  <a:pt x="1061999" y="638724"/>
                </a:lnTo>
                <a:lnTo>
                  <a:pt x="1062051" y="649194"/>
                </a:lnTo>
                <a:lnTo>
                  <a:pt x="1070019" y="649194"/>
                </a:lnTo>
                <a:lnTo>
                  <a:pt x="1073600" y="638724"/>
                </a:lnTo>
                <a:lnTo>
                  <a:pt x="1068057" y="638724"/>
                </a:lnTo>
                <a:lnTo>
                  <a:pt x="1061249" y="628253"/>
                </a:lnTo>
                <a:close/>
              </a:path>
              <a:path w="4638040" h="1068070">
                <a:moveTo>
                  <a:pt x="848906" y="638724"/>
                </a:moveTo>
                <a:lnTo>
                  <a:pt x="840885" y="638724"/>
                </a:lnTo>
                <a:lnTo>
                  <a:pt x="847526" y="648505"/>
                </a:lnTo>
                <a:lnTo>
                  <a:pt x="848906" y="638724"/>
                </a:lnTo>
                <a:close/>
              </a:path>
              <a:path w="4638040" h="1068070">
                <a:moveTo>
                  <a:pt x="838299" y="638724"/>
                </a:moveTo>
                <a:lnTo>
                  <a:pt x="837618" y="638724"/>
                </a:lnTo>
                <a:lnTo>
                  <a:pt x="839342" y="640563"/>
                </a:lnTo>
                <a:lnTo>
                  <a:pt x="838299" y="638724"/>
                </a:lnTo>
                <a:close/>
              </a:path>
              <a:path w="4638040" h="1068070">
                <a:moveTo>
                  <a:pt x="714648" y="628253"/>
                </a:moveTo>
                <a:lnTo>
                  <a:pt x="710627" y="628253"/>
                </a:lnTo>
                <a:lnTo>
                  <a:pt x="716624" y="638724"/>
                </a:lnTo>
                <a:lnTo>
                  <a:pt x="719978" y="638724"/>
                </a:lnTo>
                <a:lnTo>
                  <a:pt x="714648" y="628253"/>
                </a:lnTo>
                <a:close/>
              </a:path>
              <a:path w="4638040" h="1068070">
                <a:moveTo>
                  <a:pt x="745160" y="628253"/>
                </a:moveTo>
                <a:lnTo>
                  <a:pt x="724261" y="628253"/>
                </a:lnTo>
                <a:lnTo>
                  <a:pt x="727422" y="638724"/>
                </a:lnTo>
                <a:lnTo>
                  <a:pt x="756081" y="638724"/>
                </a:lnTo>
                <a:lnTo>
                  <a:pt x="755894" y="638437"/>
                </a:lnTo>
                <a:lnTo>
                  <a:pt x="745160" y="628253"/>
                </a:lnTo>
                <a:close/>
              </a:path>
              <a:path w="4638040" h="1068070">
                <a:moveTo>
                  <a:pt x="1011080" y="628253"/>
                </a:moveTo>
                <a:lnTo>
                  <a:pt x="749254" y="628253"/>
                </a:lnTo>
                <a:lnTo>
                  <a:pt x="755894" y="638437"/>
                </a:lnTo>
                <a:lnTo>
                  <a:pt x="756196" y="638724"/>
                </a:lnTo>
                <a:lnTo>
                  <a:pt x="1021036" y="638724"/>
                </a:lnTo>
                <a:lnTo>
                  <a:pt x="1011080" y="628253"/>
                </a:lnTo>
                <a:close/>
              </a:path>
              <a:path w="4638040" h="1068070">
                <a:moveTo>
                  <a:pt x="1022188" y="628253"/>
                </a:moveTo>
                <a:lnTo>
                  <a:pt x="1020251" y="628253"/>
                </a:lnTo>
                <a:lnTo>
                  <a:pt x="1021036" y="638724"/>
                </a:lnTo>
                <a:lnTo>
                  <a:pt x="1025309" y="638724"/>
                </a:lnTo>
                <a:lnTo>
                  <a:pt x="1022188" y="628253"/>
                </a:lnTo>
                <a:close/>
              </a:path>
              <a:path w="4638040" h="1068070">
                <a:moveTo>
                  <a:pt x="1026513" y="628253"/>
                </a:moveTo>
                <a:lnTo>
                  <a:pt x="1024408" y="628253"/>
                </a:lnTo>
                <a:lnTo>
                  <a:pt x="1030785" y="638724"/>
                </a:lnTo>
                <a:lnTo>
                  <a:pt x="1041025" y="638724"/>
                </a:lnTo>
                <a:lnTo>
                  <a:pt x="1026513" y="628253"/>
                </a:lnTo>
                <a:close/>
              </a:path>
              <a:path w="4638040" h="1068070">
                <a:moveTo>
                  <a:pt x="749254" y="628253"/>
                </a:moveTo>
                <a:lnTo>
                  <a:pt x="745160" y="628253"/>
                </a:lnTo>
                <a:lnTo>
                  <a:pt x="755894" y="638437"/>
                </a:lnTo>
                <a:lnTo>
                  <a:pt x="749254" y="628253"/>
                </a:lnTo>
                <a:close/>
              </a:path>
              <a:path w="4638040" h="1068070">
                <a:moveTo>
                  <a:pt x="709810" y="617782"/>
                </a:moveTo>
                <a:lnTo>
                  <a:pt x="701654" y="617782"/>
                </a:lnTo>
                <a:lnTo>
                  <a:pt x="711119" y="628253"/>
                </a:lnTo>
                <a:lnTo>
                  <a:pt x="709810" y="617782"/>
                </a:lnTo>
                <a:close/>
              </a:path>
              <a:path w="4638040" h="1068070">
                <a:moveTo>
                  <a:pt x="725611" y="617782"/>
                </a:moveTo>
                <a:lnTo>
                  <a:pt x="718910" y="617782"/>
                </a:lnTo>
                <a:lnTo>
                  <a:pt x="721852" y="628253"/>
                </a:lnTo>
                <a:lnTo>
                  <a:pt x="725611" y="617782"/>
                </a:lnTo>
                <a:close/>
              </a:path>
              <a:path w="4638040" h="1068070">
                <a:moveTo>
                  <a:pt x="986273" y="617782"/>
                </a:moveTo>
                <a:lnTo>
                  <a:pt x="725611" y="617782"/>
                </a:lnTo>
                <a:lnTo>
                  <a:pt x="733307" y="628253"/>
                </a:lnTo>
                <a:lnTo>
                  <a:pt x="988891" y="628253"/>
                </a:lnTo>
                <a:lnTo>
                  <a:pt x="986273" y="617782"/>
                </a:lnTo>
                <a:close/>
              </a:path>
              <a:path w="4638040" h="1068070">
                <a:moveTo>
                  <a:pt x="1002095" y="617782"/>
                </a:moveTo>
                <a:lnTo>
                  <a:pt x="998419" y="628253"/>
                </a:lnTo>
                <a:lnTo>
                  <a:pt x="1006468" y="628253"/>
                </a:lnTo>
                <a:lnTo>
                  <a:pt x="1002095" y="617782"/>
                </a:lnTo>
                <a:close/>
              </a:path>
              <a:path w="4638040" h="1068070">
                <a:moveTo>
                  <a:pt x="662524" y="607311"/>
                </a:moveTo>
                <a:lnTo>
                  <a:pt x="652427" y="607311"/>
                </a:lnTo>
                <a:lnTo>
                  <a:pt x="655508" y="617782"/>
                </a:lnTo>
                <a:lnTo>
                  <a:pt x="659529" y="617782"/>
                </a:lnTo>
                <a:lnTo>
                  <a:pt x="662524" y="607311"/>
                </a:lnTo>
                <a:close/>
              </a:path>
              <a:path w="4638040" h="1068070">
                <a:moveTo>
                  <a:pt x="683919" y="607311"/>
                </a:moveTo>
                <a:lnTo>
                  <a:pt x="674827" y="607311"/>
                </a:lnTo>
                <a:lnTo>
                  <a:pt x="677780" y="617782"/>
                </a:lnTo>
                <a:lnTo>
                  <a:pt x="683919" y="607311"/>
                </a:lnTo>
                <a:close/>
              </a:path>
              <a:path w="4638040" h="1068070">
                <a:moveTo>
                  <a:pt x="697340" y="607311"/>
                </a:moveTo>
                <a:lnTo>
                  <a:pt x="696955" y="607311"/>
                </a:lnTo>
                <a:lnTo>
                  <a:pt x="702199" y="617782"/>
                </a:lnTo>
                <a:lnTo>
                  <a:pt x="703193" y="617782"/>
                </a:lnTo>
                <a:lnTo>
                  <a:pt x="697340" y="607311"/>
                </a:lnTo>
                <a:close/>
              </a:path>
              <a:path w="4638040" h="1068070">
                <a:moveTo>
                  <a:pt x="959049" y="607311"/>
                </a:moveTo>
                <a:lnTo>
                  <a:pt x="722285" y="607311"/>
                </a:lnTo>
                <a:lnTo>
                  <a:pt x="729280" y="617782"/>
                </a:lnTo>
                <a:lnTo>
                  <a:pt x="961771" y="617782"/>
                </a:lnTo>
                <a:lnTo>
                  <a:pt x="959049" y="607311"/>
                </a:lnTo>
                <a:close/>
              </a:path>
              <a:path w="4638040" h="1068070">
                <a:moveTo>
                  <a:pt x="662985" y="596840"/>
                </a:moveTo>
                <a:lnTo>
                  <a:pt x="660223" y="607311"/>
                </a:lnTo>
                <a:lnTo>
                  <a:pt x="669421" y="607311"/>
                </a:lnTo>
                <a:lnTo>
                  <a:pt x="662985" y="596840"/>
                </a:lnTo>
                <a:close/>
              </a:path>
              <a:path w="4638040" h="1068070">
                <a:moveTo>
                  <a:pt x="676754" y="596840"/>
                </a:moveTo>
                <a:lnTo>
                  <a:pt x="663131" y="596840"/>
                </a:lnTo>
                <a:lnTo>
                  <a:pt x="672209" y="607311"/>
                </a:lnTo>
                <a:lnTo>
                  <a:pt x="676754" y="596840"/>
                </a:lnTo>
                <a:close/>
              </a:path>
              <a:path w="4638040" h="1068070">
                <a:moveTo>
                  <a:pt x="694411" y="596840"/>
                </a:moveTo>
                <a:lnTo>
                  <a:pt x="681026" y="596840"/>
                </a:lnTo>
                <a:lnTo>
                  <a:pt x="684601" y="607311"/>
                </a:lnTo>
                <a:lnTo>
                  <a:pt x="692346" y="607311"/>
                </a:lnTo>
                <a:lnTo>
                  <a:pt x="694411" y="596840"/>
                </a:lnTo>
                <a:close/>
              </a:path>
              <a:path w="4638040" h="1068070">
                <a:moveTo>
                  <a:pt x="703223" y="596840"/>
                </a:moveTo>
                <a:lnTo>
                  <a:pt x="694411" y="596840"/>
                </a:lnTo>
                <a:lnTo>
                  <a:pt x="700931" y="607311"/>
                </a:lnTo>
                <a:lnTo>
                  <a:pt x="705469" y="607311"/>
                </a:lnTo>
                <a:lnTo>
                  <a:pt x="703223" y="596840"/>
                </a:lnTo>
                <a:close/>
              </a:path>
              <a:path w="4638040" h="1068070">
                <a:moveTo>
                  <a:pt x="724847" y="596840"/>
                </a:moveTo>
                <a:lnTo>
                  <a:pt x="707894" y="596840"/>
                </a:lnTo>
                <a:lnTo>
                  <a:pt x="717328" y="607311"/>
                </a:lnTo>
                <a:lnTo>
                  <a:pt x="722836" y="607311"/>
                </a:lnTo>
                <a:lnTo>
                  <a:pt x="724847" y="596840"/>
                </a:lnTo>
                <a:close/>
              </a:path>
              <a:path w="4638040" h="1068070">
                <a:moveTo>
                  <a:pt x="730962" y="596840"/>
                </a:moveTo>
                <a:lnTo>
                  <a:pt x="724847" y="596840"/>
                </a:lnTo>
                <a:lnTo>
                  <a:pt x="733035" y="607311"/>
                </a:lnTo>
                <a:lnTo>
                  <a:pt x="730962" y="596840"/>
                </a:lnTo>
                <a:close/>
              </a:path>
              <a:path w="4638040" h="1068070">
                <a:moveTo>
                  <a:pt x="924191" y="596840"/>
                </a:moveTo>
                <a:lnTo>
                  <a:pt x="730962" y="596840"/>
                </a:lnTo>
                <a:lnTo>
                  <a:pt x="737925" y="607311"/>
                </a:lnTo>
                <a:lnTo>
                  <a:pt x="929301" y="607311"/>
                </a:lnTo>
                <a:lnTo>
                  <a:pt x="924191" y="596840"/>
                </a:lnTo>
                <a:close/>
              </a:path>
              <a:path w="4638040" h="1068070">
                <a:moveTo>
                  <a:pt x="950274" y="596840"/>
                </a:moveTo>
                <a:lnTo>
                  <a:pt x="936161" y="596840"/>
                </a:lnTo>
                <a:lnTo>
                  <a:pt x="940936" y="607311"/>
                </a:lnTo>
                <a:lnTo>
                  <a:pt x="951080" y="607311"/>
                </a:lnTo>
                <a:lnTo>
                  <a:pt x="950274" y="596840"/>
                </a:lnTo>
                <a:close/>
              </a:path>
              <a:path w="4638040" h="1068070">
                <a:moveTo>
                  <a:pt x="619487" y="586369"/>
                </a:moveTo>
                <a:lnTo>
                  <a:pt x="612121" y="586369"/>
                </a:lnTo>
                <a:lnTo>
                  <a:pt x="622539" y="596840"/>
                </a:lnTo>
                <a:lnTo>
                  <a:pt x="626651" y="596840"/>
                </a:lnTo>
                <a:lnTo>
                  <a:pt x="619487" y="586369"/>
                </a:lnTo>
                <a:close/>
              </a:path>
              <a:path w="4638040" h="1068070">
                <a:moveTo>
                  <a:pt x="633268" y="586369"/>
                </a:moveTo>
                <a:lnTo>
                  <a:pt x="630944" y="586369"/>
                </a:lnTo>
                <a:lnTo>
                  <a:pt x="626651" y="596840"/>
                </a:lnTo>
                <a:lnTo>
                  <a:pt x="634179" y="596840"/>
                </a:lnTo>
                <a:lnTo>
                  <a:pt x="633268" y="586369"/>
                </a:lnTo>
                <a:close/>
              </a:path>
              <a:path w="4638040" h="1068070">
                <a:moveTo>
                  <a:pt x="655898" y="586369"/>
                </a:moveTo>
                <a:lnTo>
                  <a:pt x="641320" y="586369"/>
                </a:lnTo>
                <a:lnTo>
                  <a:pt x="647286" y="596840"/>
                </a:lnTo>
                <a:lnTo>
                  <a:pt x="661510" y="596840"/>
                </a:lnTo>
                <a:lnTo>
                  <a:pt x="655898" y="586369"/>
                </a:lnTo>
                <a:close/>
              </a:path>
              <a:path w="4638040" h="1068070">
                <a:moveTo>
                  <a:pt x="674249" y="586369"/>
                </a:moveTo>
                <a:lnTo>
                  <a:pt x="659299" y="586369"/>
                </a:lnTo>
                <a:lnTo>
                  <a:pt x="670293" y="596840"/>
                </a:lnTo>
                <a:lnTo>
                  <a:pt x="681629" y="596840"/>
                </a:lnTo>
                <a:lnTo>
                  <a:pt x="674249" y="586369"/>
                </a:lnTo>
                <a:close/>
              </a:path>
              <a:path w="4638040" h="1068070">
                <a:moveTo>
                  <a:pt x="689664" y="586369"/>
                </a:moveTo>
                <a:lnTo>
                  <a:pt x="679052" y="586369"/>
                </a:lnTo>
                <a:lnTo>
                  <a:pt x="686680" y="596840"/>
                </a:lnTo>
                <a:lnTo>
                  <a:pt x="687727" y="596840"/>
                </a:lnTo>
                <a:lnTo>
                  <a:pt x="689664" y="586369"/>
                </a:lnTo>
                <a:close/>
              </a:path>
              <a:path w="4638040" h="1068070">
                <a:moveTo>
                  <a:pt x="702431" y="596683"/>
                </a:moveTo>
                <a:lnTo>
                  <a:pt x="702428" y="596840"/>
                </a:lnTo>
                <a:lnTo>
                  <a:pt x="702585" y="596840"/>
                </a:lnTo>
                <a:lnTo>
                  <a:pt x="702431" y="596683"/>
                </a:lnTo>
                <a:close/>
              </a:path>
              <a:path w="4638040" h="1068070">
                <a:moveTo>
                  <a:pt x="884912" y="586369"/>
                </a:moveTo>
                <a:lnTo>
                  <a:pt x="702606" y="586369"/>
                </a:lnTo>
                <a:lnTo>
                  <a:pt x="707664" y="596840"/>
                </a:lnTo>
                <a:lnTo>
                  <a:pt x="887993" y="596840"/>
                </a:lnTo>
                <a:lnTo>
                  <a:pt x="884912" y="586369"/>
                </a:lnTo>
                <a:close/>
              </a:path>
              <a:path w="4638040" h="1068070">
                <a:moveTo>
                  <a:pt x="927148" y="586369"/>
                </a:moveTo>
                <a:lnTo>
                  <a:pt x="920830" y="586369"/>
                </a:lnTo>
                <a:lnTo>
                  <a:pt x="919092" y="596840"/>
                </a:lnTo>
                <a:lnTo>
                  <a:pt x="934327" y="596840"/>
                </a:lnTo>
                <a:lnTo>
                  <a:pt x="927148" y="586369"/>
                </a:lnTo>
                <a:close/>
              </a:path>
              <a:path w="4638040" h="1068070">
                <a:moveTo>
                  <a:pt x="702606" y="586369"/>
                </a:moveTo>
                <a:lnTo>
                  <a:pt x="692303" y="586369"/>
                </a:lnTo>
                <a:lnTo>
                  <a:pt x="702431" y="596683"/>
                </a:lnTo>
                <a:lnTo>
                  <a:pt x="702606" y="586369"/>
                </a:lnTo>
                <a:close/>
              </a:path>
              <a:path w="4638040" h="1068070">
                <a:moveTo>
                  <a:pt x="589186" y="575898"/>
                </a:moveTo>
                <a:lnTo>
                  <a:pt x="577406" y="575898"/>
                </a:lnTo>
                <a:lnTo>
                  <a:pt x="582767" y="586369"/>
                </a:lnTo>
                <a:lnTo>
                  <a:pt x="589186" y="575898"/>
                </a:lnTo>
                <a:close/>
              </a:path>
              <a:path w="4638040" h="1068070">
                <a:moveTo>
                  <a:pt x="593062" y="575898"/>
                </a:moveTo>
                <a:lnTo>
                  <a:pt x="592337" y="586369"/>
                </a:lnTo>
                <a:lnTo>
                  <a:pt x="599566" y="586369"/>
                </a:lnTo>
                <a:lnTo>
                  <a:pt x="593062" y="575898"/>
                </a:lnTo>
                <a:close/>
              </a:path>
              <a:path w="4638040" h="1068070">
                <a:moveTo>
                  <a:pt x="600285" y="575898"/>
                </a:moveTo>
                <a:lnTo>
                  <a:pt x="599566" y="586369"/>
                </a:lnTo>
                <a:lnTo>
                  <a:pt x="607725" y="586369"/>
                </a:lnTo>
                <a:lnTo>
                  <a:pt x="600285" y="575898"/>
                </a:lnTo>
                <a:close/>
              </a:path>
              <a:path w="4638040" h="1068070">
                <a:moveTo>
                  <a:pt x="642755" y="575898"/>
                </a:moveTo>
                <a:lnTo>
                  <a:pt x="622986" y="575898"/>
                </a:lnTo>
                <a:lnTo>
                  <a:pt x="634619" y="586369"/>
                </a:lnTo>
                <a:lnTo>
                  <a:pt x="643038" y="586369"/>
                </a:lnTo>
                <a:lnTo>
                  <a:pt x="642755" y="575898"/>
                </a:lnTo>
                <a:close/>
              </a:path>
              <a:path w="4638040" h="1068070">
                <a:moveTo>
                  <a:pt x="651058" y="575898"/>
                </a:moveTo>
                <a:lnTo>
                  <a:pt x="642755" y="575898"/>
                </a:lnTo>
                <a:lnTo>
                  <a:pt x="649707" y="586369"/>
                </a:lnTo>
                <a:lnTo>
                  <a:pt x="652066" y="586369"/>
                </a:lnTo>
                <a:lnTo>
                  <a:pt x="651058" y="575898"/>
                </a:lnTo>
                <a:close/>
              </a:path>
              <a:path w="4638040" h="1068070">
                <a:moveTo>
                  <a:pt x="661424" y="575898"/>
                </a:moveTo>
                <a:lnTo>
                  <a:pt x="651058" y="575898"/>
                </a:lnTo>
                <a:lnTo>
                  <a:pt x="664576" y="586369"/>
                </a:lnTo>
                <a:lnTo>
                  <a:pt x="661424" y="575898"/>
                </a:lnTo>
                <a:close/>
              </a:path>
              <a:path w="4638040" h="1068070">
                <a:moveTo>
                  <a:pt x="860078" y="575898"/>
                </a:moveTo>
                <a:lnTo>
                  <a:pt x="665152" y="575898"/>
                </a:lnTo>
                <a:lnTo>
                  <a:pt x="667403" y="586369"/>
                </a:lnTo>
                <a:lnTo>
                  <a:pt x="858319" y="586369"/>
                </a:lnTo>
                <a:lnTo>
                  <a:pt x="860078" y="575898"/>
                </a:lnTo>
                <a:close/>
              </a:path>
              <a:path w="4638040" h="1068070">
                <a:moveTo>
                  <a:pt x="864926" y="575898"/>
                </a:moveTo>
                <a:lnTo>
                  <a:pt x="863659" y="586369"/>
                </a:lnTo>
                <a:lnTo>
                  <a:pt x="872434" y="586369"/>
                </a:lnTo>
                <a:lnTo>
                  <a:pt x="864926" y="575898"/>
                </a:lnTo>
                <a:close/>
              </a:path>
              <a:path w="4638040" h="1068070">
                <a:moveTo>
                  <a:pt x="889805" y="575898"/>
                </a:moveTo>
                <a:lnTo>
                  <a:pt x="882496" y="575898"/>
                </a:lnTo>
                <a:lnTo>
                  <a:pt x="880371" y="586369"/>
                </a:lnTo>
                <a:lnTo>
                  <a:pt x="888370" y="586369"/>
                </a:lnTo>
                <a:lnTo>
                  <a:pt x="889805" y="575898"/>
                </a:lnTo>
                <a:close/>
              </a:path>
              <a:path w="4638040" h="1068070">
                <a:moveTo>
                  <a:pt x="573435" y="570854"/>
                </a:moveTo>
                <a:lnTo>
                  <a:pt x="572673" y="575898"/>
                </a:lnTo>
                <a:lnTo>
                  <a:pt x="577511" y="575898"/>
                </a:lnTo>
                <a:lnTo>
                  <a:pt x="573435" y="570854"/>
                </a:lnTo>
                <a:close/>
              </a:path>
              <a:path w="4638040" h="1068070">
                <a:moveTo>
                  <a:pt x="574254" y="565427"/>
                </a:moveTo>
                <a:lnTo>
                  <a:pt x="573435" y="570854"/>
                </a:lnTo>
                <a:lnTo>
                  <a:pt x="577511" y="575898"/>
                </a:lnTo>
                <a:lnTo>
                  <a:pt x="578589" y="575898"/>
                </a:lnTo>
                <a:lnTo>
                  <a:pt x="574254" y="565427"/>
                </a:lnTo>
                <a:close/>
              </a:path>
              <a:path w="4638040" h="1068070">
                <a:moveTo>
                  <a:pt x="588675" y="565427"/>
                </a:moveTo>
                <a:lnTo>
                  <a:pt x="574254" y="565427"/>
                </a:lnTo>
                <a:lnTo>
                  <a:pt x="578589" y="575898"/>
                </a:lnTo>
                <a:lnTo>
                  <a:pt x="593531" y="575898"/>
                </a:lnTo>
                <a:lnTo>
                  <a:pt x="588675" y="565427"/>
                </a:lnTo>
                <a:close/>
              </a:path>
              <a:path w="4638040" h="1068070">
                <a:moveTo>
                  <a:pt x="593943" y="565427"/>
                </a:moveTo>
                <a:lnTo>
                  <a:pt x="591078" y="565427"/>
                </a:lnTo>
                <a:lnTo>
                  <a:pt x="593531" y="575898"/>
                </a:lnTo>
                <a:lnTo>
                  <a:pt x="598433" y="575898"/>
                </a:lnTo>
                <a:lnTo>
                  <a:pt x="593943" y="565427"/>
                </a:lnTo>
                <a:close/>
              </a:path>
              <a:path w="4638040" h="1068070">
                <a:moveTo>
                  <a:pt x="630326" y="565427"/>
                </a:moveTo>
                <a:lnTo>
                  <a:pt x="597946" y="565427"/>
                </a:lnTo>
                <a:lnTo>
                  <a:pt x="600850" y="575898"/>
                </a:lnTo>
                <a:lnTo>
                  <a:pt x="639872" y="575898"/>
                </a:lnTo>
                <a:lnTo>
                  <a:pt x="630326" y="565427"/>
                </a:lnTo>
                <a:close/>
              </a:path>
              <a:path w="4638040" h="1068070">
                <a:moveTo>
                  <a:pt x="840558" y="565427"/>
                </a:moveTo>
                <a:lnTo>
                  <a:pt x="644073" y="565427"/>
                </a:lnTo>
                <a:lnTo>
                  <a:pt x="652137" y="575898"/>
                </a:lnTo>
                <a:lnTo>
                  <a:pt x="854193" y="575898"/>
                </a:lnTo>
                <a:lnTo>
                  <a:pt x="840558" y="565427"/>
                </a:lnTo>
                <a:close/>
              </a:path>
              <a:path w="4638040" h="1068070">
                <a:moveTo>
                  <a:pt x="574254" y="565427"/>
                </a:moveTo>
                <a:lnTo>
                  <a:pt x="569050" y="565427"/>
                </a:lnTo>
                <a:lnTo>
                  <a:pt x="573435" y="570854"/>
                </a:lnTo>
                <a:lnTo>
                  <a:pt x="574254" y="565427"/>
                </a:lnTo>
                <a:close/>
              </a:path>
              <a:path w="4638040" h="1068070">
                <a:moveTo>
                  <a:pt x="550862" y="554956"/>
                </a:moveTo>
                <a:lnTo>
                  <a:pt x="546831" y="554956"/>
                </a:lnTo>
                <a:lnTo>
                  <a:pt x="553637" y="565427"/>
                </a:lnTo>
                <a:lnTo>
                  <a:pt x="556705" y="565427"/>
                </a:lnTo>
                <a:lnTo>
                  <a:pt x="550862" y="554956"/>
                </a:lnTo>
                <a:close/>
              </a:path>
              <a:path w="4638040" h="1068070">
                <a:moveTo>
                  <a:pt x="565511" y="554956"/>
                </a:moveTo>
                <a:lnTo>
                  <a:pt x="557040" y="565427"/>
                </a:lnTo>
                <a:lnTo>
                  <a:pt x="571637" y="565427"/>
                </a:lnTo>
                <a:lnTo>
                  <a:pt x="570347" y="561875"/>
                </a:lnTo>
                <a:lnTo>
                  <a:pt x="565511" y="554956"/>
                </a:lnTo>
                <a:close/>
              </a:path>
              <a:path w="4638040" h="1068070">
                <a:moveTo>
                  <a:pt x="570347" y="561875"/>
                </a:moveTo>
                <a:lnTo>
                  <a:pt x="571637" y="565427"/>
                </a:lnTo>
                <a:lnTo>
                  <a:pt x="572830" y="565427"/>
                </a:lnTo>
                <a:lnTo>
                  <a:pt x="570347" y="561875"/>
                </a:lnTo>
                <a:close/>
              </a:path>
              <a:path w="4638040" h="1068070">
                <a:moveTo>
                  <a:pt x="789640" y="554956"/>
                </a:moveTo>
                <a:lnTo>
                  <a:pt x="567836" y="554956"/>
                </a:lnTo>
                <a:lnTo>
                  <a:pt x="570347" y="561875"/>
                </a:lnTo>
                <a:lnTo>
                  <a:pt x="572830" y="565427"/>
                </a:lnTo>
                <a:lnTo>
                  <a:pt x="794273" y="565427"/>
                </a:lnTo>
                <a:lnTo>
                  <a:pt x="789640" y="554956"/>
                </a:lnTo>
                <a:close/>
              </a:path>
              <a:path w="4638040" h="1068070">
                <a:moveTo>
                  <a:pt x="808436" y="554956"/>
                </a:moveTo>
                <a:lnTo>
                  <a:pt x="799022" y="554956"/>
                </a:lnTo>
                <a:lnTo>
                  <a:pt x="797881" y="565427"/>
                </a:lnTo>
                <a:lnTo>
                  <a:pt x="808970" y="565427"/>
                </a:lnTo>
                <a:lnTo>
                  <a:pt x="808436" y="554956"/>
                </a:lnTo>
                <a:close/>
              </a:path>
              <a:path w="4638040" h="1068070">
                <a:moveTo>
                  <a:pt x="816865" y="554956"/>
                </a:moveTo>
                <a:lnTo>
                  <a:pt x="810760" y="554956"/>
                </a:lnTo>
                <a:lnTo>
                  <a:pt x="818802" y="565427"/>
                </a:lnTo>
                <a:lnTo>
                  <a:pt x="816865" y="554956"/>
                </a:lnTo>
                <a:close/>
              </a:path>
              <a:path w="4638040" h="1068070">
                <a:moveTo>
                  <a:pt x="534240" y="545663"/>
                </a:moveTo>
                <a:lnTo>
                  <a:pt x="531146" y="554956"/>
                </a:lnTo>
                <a:lnTo>
                  <a:pt x="539491" y="554956"/>
                </a:lnTo>
                <a:lnTo>
                  <a:pt x="534240" y="545663"/>
                </a:lnTo>
                <a:close/>
              </a:path>
              <a:path w="4638040" h="1068070">
                <a:moveTo>
                  <a:pt x="534632" y="544486"/>
                </a:moveTo>
                <a:lnTo>
                  <a:pt x="534240" y="545663"/>
                </a:lnTo>
                <a:lnTo>
                  <a:pt x="539491" y="554956"/>
                </a:lnTo>
                <a:lnTo>
                  <a:pt x="541997" y="552001"/>
                </a:lnTo>
                <a:lnTo>
                  <a:pt x="534632" y="544486"/>
                </a:lnTo>
                <a:close/>
              </a:path>
              <a:path w="4638040" h="1068070">
                <a:moveTo>
                  <a:pt x="541997" y="552001"/>
                </a:moveTo>
                <a:lnTo>
                  <a:pt x="539491" y="554956"/>
                </a:lnTo>
                <a:lnTo>
                  <a:pt x="544894" y="554956"/>
                </a:lnTo>
                <a:lnTo>
                  <a:pt x="541997" y="552001"/>
                </a:lnTo>
                <a:close/>
              </a:path>
              <a:path w="4638040" h="1068070">
                <a:moveTo>
                  <a:pt x="687790" y="544486"/>
                </a:moveTo>
                <a:lnTo>
                  <a:pt x="548370" y="544486"/>
                </a:lnTo>
                <a:lnTo>
                  <a:pt x="547334" y="554956"/>
                </a:lnTo>
                <a:lnTo>
                  <a:pt x="688251" y="554956"/>
                </a:lnTo>
                <a:lnTo>
                  <a:pt x="687790" y="544486"/>
                </a:lnTo>
                <a:close/>
              </a:path>
              <a:path w="4638040" h="1068070">
                <a:moveTo>
                  <a:pt x="757275" y="544486"/>
                </a:moveTo>
                <a:lnTo>
                  <a:pt x="692041" y="544486"/>
                </a:lnTo>
                <a:lnTo>
                  <a:pt x="698900" y="554956"/>
                </a:lnTo>
                <a:lnTo>
                  <a:pt x="757537" y="554956"/>
                </a:lnTo>
                <a:lnTo>
                  <a:pt x="757275" y="544486"/>
                </a:lnTo>
                <a:close/>
              </a:path>
              <a:path w="4638040" h="1068070">
                <a:moveTo>
                  <a:pt x="773556" y="544486"/>
                </a:moveTo>
                <a:lnTo>
                  <a:pt x="764008" y="544486"/>
                </a:lnTo>
                <a:lnTo>
                  <a:pt x="765484" y="554956"/>
                </a:lnTo>
                <a:lnTo>
                  <a:pt x="775743" y="554956"/>
                </a:lnTo>
                <a:lnTo>
                  <a:pt x="773556" y="544486"/>
                </a:lnTo>
                <a:close/>
              </a:path>
              <a:path w="4638040" h="1068070">
                <a:moveTo>
                  <a:pt x="548370" y="544486"/>
                </a:moveTo>
                <a:lnTo>
                  <a:pt x="534632" y="544486"/>
                </a:lnTo>
                <a:lnTo>
                  <a:pt x="541997" y="552001"/>
                </a:lnTo>
                <a:lnTo>
                  <a:pt x="548370" y="544486"/>
                </a:lnTo>
                <a:close/>
              </a:path>
              <a:path w="4638040" h="1068070">
                <a:moveTo>
                  <a:pt x="534632" y="544486"/>
                </a:moveTo>
                <a:lnTo>
                  <a:pt x="533575" y="544486"/>
                </a:lnTo>
                <a:lnTo>
                  <a:pt x="534240" y="545663"/>
                </a:lnTo>
                <a:lnTo>
                  <a:pt x="534632" y="544486"/>
                </a:lnTo>
                <a:close/>
              </a:path>
              <a:path w="4638040" h="1068070">
                <a:moveTo>
                  <a:pt x="514183" y="534015"/>
                </a:moveTo>
                <a:lnTo>
                  <a:pt x="513408" y="534015"/>
                </a:lnTo>
                <a:lnTo>
                  <a:pt x="522005" y="544486"/>
                </a:lnTo>
                <a:lnTo>
                  <a:pt x="525261" y="544486"/>
                </a:lnTo>
                <a:lnTo>
                  <a:pt x="514183" y="534015"/>
                </a:lnTo>
                <a:close/>
              </a:path>
              <a:path w="4638040" h="1068070">
                <a:moveTo>
                  <a:pt x="530999" y="534015"/>
                </a:moveTo>
                <a:lnTo>
                  <a:pt x="526444" y="534015"/>
                </a:lnTo>
                <a:lnTo>
                  <a:pt x="535083" y="544486"/>
                </a:lnTo>
                <a:lnTo>
                  <a:pt x="530999" y="534015"/>
                </a:lnTo>
                <a:close/>
              </a:path>
              <a:path w="4638040" h="1068070">
                <a:moveTo>
                  <a:pt x="571854" y="534015"/>
                </a:moveTo>
                <a:lnTo>
                  <a:pt x="530999" y="534015"/>
                </a:lnTo>
                <a:lnTo>
                  <a:pt x="536768" y="544486"/>
                </a:lnTo>
                <a:lnTo>
                  <a:pt x="578754" y="544486"/>
                </a:lnTo>
                <a:lnTo>
                  <a:pt x="571854" y="534015"/>
                </a:lnTo>
                <a:close/>
              </a:path>
              <a:path w="4638040" h="1068070">
                <a:moveTo>
                  <a:pt x="580967" y="535938"/>
                </a:moveTo>
                <a:lnTo>
                  <a:pt x="580317" y="544486"/>
                </a:lnTo>
                <a:lnTo>
                  <a:pt x="587598" y="544486"/>
                </a:lnTo>
                <a:lnTo>
                  <a:pt x="586059" y="541220"/>
                </a:lnTo>
                <a:lnTo>
                  <a:pt x="580967" y="535938"/>
                </a:lnTo>
                <a:close/>
              </a:path>
              <a:path w="4638040" h="1068070">
                <a:moveTo>
                  <a:pt x="586059" y="541220"/>
                </a:moveTo>
                <a:lnTo>
                  <a:pt x="587598" y="544486"/>
                </a:lnTo>
                <a:lnTo>
                  <a:pt x="589207" y="544486"/>
                </a:lnTo>
                <a:lnTo>
                  <a:pt x="586059" y="541220"/>
                </a:lnTo>
                <a:close/>
              </a:path>
              <a:path w="4638040" h="1068070">
                <a:moveTo>
                  <a:pt x="729350" y="534015"/>
                </a:moveTo>
                <a:lnTo>
                  <a:pt x="582662" y="534015"/>
                </a:lnTo>
                <a:lnTo>
                  <a:pt x="586059" y="541220"/>
                </a:lnTo>
                <a:lnTo>
                  <a:pt x="589207" y="544486"/>
                </a:lnTo>
                <a:lnTo>
                  <a:pt x="726375" y="544486"/>
                </a:lnTo>
                <a:lnTo>
                  <a:pt x="729350" y="534015"/>
                </a:lnTo>
                <a:close/>
              </a:path>
              <a:path w="4638040" h="1068070">
                <a:moveTo>
                  <a:pt x="737468" y="534015"/>
                </a:moveTo>
                <a:lnTo>
                  <a:pt x="731720" y="534015"/>
                </a:lnTo>
                <a:lnTo>
                  <a:pt x="726375" y="544486"/>
                </a:lnTo>
                <a:lnTo>
                  <a:pt x="744588" y="544486"/>
                </a:lnTo>
                <a:lnTo>
                  <a:pt x="737468" y="534015"/>
                </a:lnTo>
                <a:close/>
              </a:path>
              <a:path w="4638040" h="1068070">
                <a:moveTo>
                  <a:pt x="581113" y="534015"/>
                </a:moveTo>
                <a:lnTo>
                  <a:pt x="579113" y="534015"/>
                </a:lnTo>
                <a:lnTo>
                  <a:pt x="580967" y="535938"/>
                </a:lnTo>
                <a:lnTo>
                  <a:pt x="581113" y="534015"/>
                </a:lnTo>
                <a:close/>
              </a:path>
              <a:path w="4638040" h="1068070">
                <a:moveTo>
                  <a:pt x="491115" y="523544"/>
                </a:moveTo>
                <a:lnTo>
                  <a:pt x="483859" y="523544"/>
                </a:lnTo>
                <a:lnTo>
                  <a:pt x="489440" y="534015"/>
                </a:lnTo>
                <a:lnTo>
                  <a:pt x="491115" y="523544"/>
                </a:lnTo>
                <a:close/>
              </a:path>
              <a:path w="4638040" h="1068070">
                <a:moveTo>
                  <a:pt x="500738" y="523544"/>
                </a:moveTo>
                <a:lnTo>
                  <a:pt x="494320" y="523544"/>
                </a:lnTo>
                <a:lnTo>
                  <a:pt x="503555" y="534015"/>
                </a:lnTo>
                <a:lnTo>
                  <a:pt x="503685" y="532210"/>
                </a:lnTo>
                <a:lnTo>
                  <a:pt x="500738" y="523544"/>
                </a:lnTo>
                <a:close/>
              </a:path>
              <a:path w="4638040" h="1068070">
                <a:moveTo>
                  <a:pt x="504269" y="524102"/>
                </a:moveTo>
                <a:lnTo>
                  <a:pt x="503685" y="532210"/>
                </a:lnTo>
                <a:lnTo>
                  <a:pt x="504298" y="534015"/>
                </a:lnTo>
                <a:lnTo>
                  <a:pt x="504269" y="524102"/>
                </a:lnTo>
                <a:close/>
              </a:path>
              <a:path w="4638040" h="1068070">
                <a:moveTo>
                  <a:pt x="509712" y="530524"/>
                </a:moveTo>
                <a:lnTo>
                  <a:pt x="512329" y="534015"/>
                </a:lnTo>
                <a:lnTo>
                  <a:pt x="509712" y="530524"/>
                </a:lnTo>
                <a:close/>
              </a:path>
              <a:path w="4638040" h="1068070">
                <a:moveTo>
                  <a:pt x="513159" y="531765"/>
                </a:moveTo>
                <a:lnTo>
                  <a:pt x="512356" y="533941"/>
                </a:lnTo>
                <a:lnTo>
                  <a:pt x="513575" y="534015"/>
                </a:lnTo>
                <a:lnTo>
                  <a:pt x="513159" y="531765"/>
                </a:lnTo>
                <a:close/>
              </a:path>
              <a:path w="4638040" h="1068070">
                <a:moveTo>
                  <a:pt x="532067" y="523544"/>
                </a:moveTo>
                <a:lnTo>
                  <a:pt x="516874" y="523544"/>
                </a:lnTo>
                <a:lnTo>
                  <a:pt x="525795" y="534015"/>
                </a:lnTo>
                <a:lnTo>
                  <a:pt x="541271" y="534015"/>
                </a:lnTo>
                <a:lnTo>
                  <a:pt x="532067" y="523544"/>
                </a:lnTo>
                <a:close/>
              </a:path>
              <a:path w="4638040" h="1068070">
                <a:moveTo>
                  <a:pt x="549390" y="522023"/>
                </a:moveTo>
                <a:lnTo>
                  <a:pt x="550234" y="523544"/>
                </a:lnTo>
                <a:lnTo>
                  <a:pt x="544548" y="523544"/>
                </a:lnTo>
                <a:lnTo>
                  <a:pt x="553072" y="534015"/>
                </a:lnTo>
                <a:lnTo>
                  <a:pt x="560233" y="534015"/>
                </a:lnTo>
                <a:lnTo>
                  <a:pt x="551394" y="523544"/>
                </a:lnTo>
                <a:lnTo>
                  <a:pt x="549390" y="522023"/>
                </a:lnTo>
                <a:close/>
              </a:path>
              <a:path w="4638040" h="1068070">
                <a:moveTo>
                  <a:pt x="628284" y="523544"/>
                </a:moveTo>
                <a:lnTo>
                  <a:pt x="569448" y="523544"/>
                </a:lnTo>
                <a:lnTo>
                  <a:pt x="571490" y="534015"/>
                </a:lnTo>
                <a:lnTo>
                  <a:pt x="638765" y="534015"/>
                </a:lnTo>
                <a:lnTo>
                  <a:pt x="628284" y="523544"/>
                </a:lnTo>
                <a:close/>
              </a:path>
              <a:path w="4638040" h="1068070">
                <a:moveTo>
                  <a:pt x="642147" y="523544"/>
                </a:moveTo>
                <a:lnTo>
                  <a:pt x="637069" y="523544"/>
                </a:lnTo>
                <a:lnTo>
                  <a:pt x="640064" y="534015"/>
                </a:lnTo>
                <a:lnTo>
                  <a:pt x="644619" y="534015"/>
                </a:lnTo>
                <a:lnTo>
                  <a:pt x="642147" y="523544"/>
                </a:lnTo>
                <a:close/>
              </a:path>
              <a:path w="4638040" h="1068070">
                <a:moveTo>
                  <a:pt x="705263" y="523544"/>
                </a:moveTo>
                <a:lnTo>
                  <a:pt x="644650" y="523544"/>
                </a:lnTo>
                <a:lnTo>
                  <a:pt x="647550" y="534015"/>
                </a:lnTo>
                <a:lnTo>
                  <a:pt x="709825" y="534015"/>
                </a:lnTo>
                <a:lnTo>
                  <a:pt x="705263" y="523544"/>
                </a:lnTo>
                <a:close/>
              </a:path>
              <a:path w="4638040" h="1068070">
                <a:moveTo>
                  <a:pt x="516193" y="523544"/>
                </a:moveTo>
                <a:lnTo>
                  <a:pt x="511638" y="523544"/>
                </a:lnTo>
                <a:lnTo>
                  <a:pt x="513159" y="531765"/>
                </a:lnTo>
                <a:lnTo>
                  <a:pt x="516193" y="523544"/>
                </a:lnTo>
                <a:close/>
              </a:path>
              <a:path w="4638040" h="1068070">
                <a:moveTo>
                  <a:pt x="504476" y="523544"/>
                </a:moveTo>
                <a:lnTo>
                  <a:pt x="504309" y="523544"/>
                </a:lnTo>
                <a:lnTo>
                  <a:pt x="509712" y="530524"/>
                </a:lnTo>
                <a:lnTo>
                  <a:pt x="504476" y="523544"/>
                </a:lnTo>
                <a:close/>
              </a:path>
              <a:path w="4638040" h="1068070">
                <a:moveTo>
                  <a:pt x="504309" y="523544"/>
                </a:moveTo>
                <a:lnTo>
                  <a:pt x="504269" y="524102"/>
                </a:lnTo>
                <a:lnTo>
                  <a:pt x="504309" y="523544"/>
                </a:lnTo>
                <a:close/>
              </a:path>
              <a:path w="4638040" h="1068070">
                <a:moveTo>
                  <a:pt x="503544" y="513073"/>
                </a:moveTo>
                <a:lnTo>
                  <a:pt x="483786" y="513073"/>
                </a:lnTo>
                <a:lnTo>
                  <a:pt x="485681" y="523544"/>
                </a:lnTo>
                <a:lnTo>
                  <a:pt x="502686" y="523544"/>
                </a:lnTo>
                <a:lnTo>
                  <a:pt x="503544" y="513073"/>
                </a:lnTo>
                <a:close/>
              </a:path>
              <a:path w="4638040" h="1068070">
                <a:moveTo>
                  <a:pt x="515513" y="513073"/>
                </a:moveTo>
                <a:lnTo>
                  <a:pt x="503544" y="513073"/>
                </a:lnTo>
                <a:lnTo>
                  <a:pt x="508843" y="523544"/>
                </a:lnTo>
                <a:lnTo>
                  <a:pt x="512717" y="523544"/>
                </a:lnTo>
                <a:lnTo>
                  <a:pt x="515513" y="513073"/>
                </a:lnTo>
                <a:close/>
              </a:path>
              <a:path w="4638040" h="1068070">
                <a:moveTo>
                  <a:pt x="517303" y="513073"/>
                </a:moveTo>
                <a:lnTo>
                  <a:pt x="515429" y="523544"/>
                </a:lnTo>
                <a:lnTo>
                  <a:pt x="526811" y="523544"/>
                </a:lnTo>
                <a:lnTo>
                  <a:pt x="517303" y="513073"/>
                </a:lnTo>
                <a:close/>
              </a:path>
              <a:path w="4638040" h="1068070">
                <a:moveTo>
                  <a:pt x="537595" y="513073"/>
                </a:moveTo>
                <a:lnTo>
                  <a:pt x="524539" y="513073"/>
                </a:lnTo>
                <a:lnTo>
                  <a:pt x="528633" y="523544"/>
                </a:lnTo>
                <a:lnTo>
                  <a:pt x="544621" y="523544"/>
                </a:lnTo>
                <a:lnTo>
                  <a:pt x="539740" y="514700"/>
                </a:lnTo>
                <a:lnTo>
                  <a:pt x="537595" y="513073"/>
                </a:lnTo>
                <a:close/>
              </a:path>
              <a:path w="4638040" h="1068070">
                <a:moveTo>
                  <a:pt x="539740" y="514700"/>
                </a:moveTo>
                <a:lnTo>
                  <a:pt x="544621" y="523544"/>
                </a:lnTo>
                <a:lnTo>
                  <a:pt x="548622" y="523544"/>
                </a:lnTo>
                <a:lnTo>
                  <a:pt x="546780" y="520043"/>
                </a:lnTo>
                <a:lnTo>
                  <a:pt x="539740" y="514700"/>
                </a:lnTo>
                <a:close/>
              </a:path>
              <a:path w="4638040" h="1068070">
                <a:moveTo>
                  <a:pt x="546780" y="520043"/>
                </a:moveTo>
                <a:lnTo>
                  <a:pt x="548622" y="523544"/>
                </a:lnTo>
                <a:lnTo>
                  <a:pt x="550234" y="523544"/>
                </a:lnTo>
                <a:lnTo>
                  <a:pt x="549390" y="522023"/>
                </a:lnTo>
                <a:lnTo>
                  <a:pt x="546780" y="520043"/>
                </a:lnTo>
                <a:close/>
              </a:path>
              <a:path w="4638040" h="1068070">
                <a:moveTo>
                  <a:pt x="664178" y="513073"/>
                </a:moveTo>
                <a:lnTo>
                  <a:pt x="544421" y="513073"/>
                </a:lnTo>
                <a:lnTo>
                  <a:pt x="549390" y="522023"/>
                </a:lnTo>
                <a:lnTo>
                  <a:pt x="551394" y="523544"/>
                </a:lnTo>
                <a:lnTo>
                  <a:pt x="665225" y="523544"/>
                </a:lnTo>
                <a:lnTo>
                  <a:pt x="664178" y="513073"/>
                </a:lnTo>
                <a:close/>
              </a:path>
              <a:path w="4638040" h="1068070">
                <a:moveTo>
                  <a:pt x="690559" y="513073"/>
                </a:moveTo>
                <a:lnTo>
                  <a:pt x="672188" y="513073"/>
                </a:lnTo>
                <a:lnTo>
                  <a:pt x="678461" y="523544"/>
                </a:lnTo>
                <a:lnTo>
                  <a:pt x="699915" y="523544"/>
                </a:lnTo>
                <a:lnTo>
                  <a:pt x="690559" y="513073"/>
                </a:lnTo>
                <a:close/>
              </a:path>
              <a:path w="4638040" h="1068070">
                <a:moveTo>
                  <a:pt x="543114" y="513073"/>
                </a:moveTo>
                <a:lnTo>
                  <a:pt x="538842" y="513073"/>
                </a:lnTo>
                <a:lnTo>
                  <a:pt x="539740" y="514700"/>
                </a:lnTo>
                <a:lnTo>
                  <a:pt x="546780" y="520043"/>
                </a:lnTo>
                <a:lnTo>
                  <a:pt x="543114" y="513073"/>
                </a:lnTo>
                <a:close/>
              </a:path>
              <a:path w="4638040" h="1068070">
                <a:moveTo>
                  <a:pt x="466739" y="502602"/>
                </a:moveTo>
                <a:lnTo>
                  <a:pt x="457650" y="502602"/>
                </a:lnTo>
                <a:lnTo>
                  <a:pt x="462258" y="513073"/>
                </a:lnTo>
                <a:lnTo>
                  <a:pt x="472697" y="513073"/>
                </a:lnTo>
                <a:lnTo>
                  <a:pt x="466739" y="502602"/>
                </a:lnTo>
                <a:close/>
              </a:path>
              <a:path w="4638040" h="1068070">
                <a:moveTo>
                  <a:pt x="511240" y="502602"/>
                </a:moveTo>
                <a:lnTo>
                  <a:pt x="467651" y="502602"/>
                </a:lnTo>
                <a:lnTo>
                  <a:pt x="473029" y="513073"/>
                </a:lnTo>
                <a:lnTo>
                  <a:pt x="505785" y="513073"/>
                </a:lnTo>
                <a:lnTo>
                  <a:pt x="511240" y="502602"/>
                </a:lnTo>
                <a:close/>
              </a:path>
              <a:path w="4638040" h="1068070">
                <a:moveTo>
                  <a:pt x="519345" y="502602"/>
                </a:moveTo>
                <a:lnTo>
                  <a:pt x="511240" y="502602"/>
                </a:lnTo>
                <a:lnTo>
                  <a:pt x="518225" y="513073"/>
                </a:lnTo>
                <a:lnTo>
                  <a:pt x="519345" y="502602"/>
                </a:lnTo>
                <a:close/>
              </a:path>
              <a:path w="4638040" h="1068070">
                <a:moveTo>
                  <a:pt x="597405" y="502602"/>
                </a:moveTo>
                <a:lnTo>
                  <a:pt x="524400" y="502602"/>
                </a:lnTo>
                <a:lnTo>
                  <a:pt x="530418" y="513073"/>
                </a:lnTo>
                <a:lnTo>
                  <a:pt x="601238" y="513073"/>
                </a:lnTo>
                <a:lnTo>
                  <a:pt x="599191" y="505549"/>
                </a:lnTo>
                <a:lnTo>
                  <a:pt x="597405" y="502602"/>
                </a:lnTo>
                <a:close/>
              </a:path>
              <a:path w="4638040" h="1068070">
                <a:moveTo>
                  <a:pt x="654956" y="502602"/>
                </a:moveTo>
                <a:lnTo>
                  <a:pt x="598390" y="502602"/>
                </a:lnTo>
                <a:lnTo>
                  <a:pt x="599191" y="505549"/>
                </a:lnTo>
                <a:lnTo>
                  <a:pt x="603751" y="513073"/>
                </a:lnTo>
                <a:lnTo>
                  <a:pt x="663498" y="513073"/>
                </a:lnTo>
                <a:lnTo>
                  <a:pt x="654956" y="502602"/>
                </a:lnTo>
                <a:close/>
              </a:path>
              <a:path w="4638040" h="1068070">
                <a:moveTo>
                  <a:pt x="598390" y="502602"/>
                </a:moveTo>
                <a:lnTo>
                  <a:pt x="597405" y="502602"/>
                </a:lnTo>
                <a:lnTo>
                  <a:pt x="599191" y="505549"/>
                </a:lnTo>
                <a:lnTo>
                  <a:pt x="598390" y="502602"/>
                </a:lnTo>
                <a:close/>
              </a:path>
              <a:path w="4638040" h="1068070">
                <a:moveTo>
                  <a:pt x="449175" y="492685"/>
                </a:moveTo>
                <a:lnTo>
                  <a:pt x="442907" y="502602"/>
                </a:lnTo>
                <a:lnTo>
                  <a:pt x="448342" y="502602"/>
                </a:lnTo>
                <a:lnTo>
                  <a:pt x="449175" y="492685"/>
                </a:lnTo>
                <a:close/>
              </a:path>
              <a:path w="4638040" h="1068070">
                <a:moveTo>
                  <a:pt x="480027" y="492131"/>
                </a:moveTo>
                <a:lnTo>
                  <a:pt x="449525" y="492131"/>
                </a:lnTo>
                <a:lnTo>
                  <a:pt x="449349" y="492410"/>
                </a:lnTo>
                <a:lnTo>
                  <a:pt x="454017" y="502602"/>
                </a:lnTo>
                <a:lnTo>
                  <a:pt x="487681" y="502602"/>
                </a:lnTo>
                <a:lnTo>
                  <a:pt x="480027" y="492131"/>
                </a:lnTo>
                <a:close/>
              </a:path>
              <a:path w="4638040" h="1068070">
                <a:moveTo>
                  <a:pt x="488969" y="492131"/>
                </a:moveTo>
                <a:lnTo>
                  <a:pt x="487681" y="502602"/>
                </a:lnTo>
                <a:lnTo>
                  <a:pt x="493461" y="502602"/>
                </a:lnTo>
                <a:lnTo>
                  <a:pt x="488969" y="492131"/>
                </a:lnTo>
                <a:close/>
              </a:path>
              <a:path w="4638040" h="1068070">
                <a:moveTo>
                  <a:pt x="507471" y="492131"/>
                </a:moveTo>
                <a:lnTo>
                  <a:pt x="494162" y="492131"/>
                </a:lnTo>
                <a:lnTo>
                  <a:pt x="493461" y="502602"/>
                </a:lnTo>
                <a:lnTo>
                  <a:pt x="509659" y="502602"/>
                </a:lnTo>
                <a:lnTo>
                  <a:pt x="507471" y="492131"/>
                </a:lnTo>
                <a:close/>
              </a:path>
              <a:path w="4638040" h="1068070">
                <a:moveTo>
                  <a:pt x="564694" y="492131"/>
                </a:moveTo>
                <a:lnTo>
                  <a:pt x="510801" y="492131"/>
                </a:lnTo>
                <a:lnTo>
                  <a:pt x="521115" y="502602"/>
                </a:lnTo>
                <a:lnTo>
                  <a:pt x="570687" y="502602"/>
                </a:lnTo>
                <a:lnTo>
                  <a:pt x="564694" y="492131"/>
                </a:lnTo>
                <a:close/>
              </a:path>
              <a:path w="4638040" h="1068070">
                <a:moveTo>
                  <a:pt x="577877" y="492131"/>
                </a:moveTo>
                <a:lnTo>
                  <a:pt x="573587" y="492131"/>
                </a:lnTo>
                <a:lnTo>
                  <a:pt x="572421" y="502602"/>
                </a:lnTo>
                <a:lnTo>
                  <a:pt x="580634" y="502602"/>
                </a:lnTo>
                <a:lnTo>
                  <a:pt x="580711" y="501835"/>
                </a:lnTo>
                <a:lnTo>
                  <a:pt x="577877" y="492131"/>
                </a:lnTo>
                <a:close/>
              </a:path>
              <a:path w="4638040" h="1068070">
                <a:moveTo>
                  <a:pt x="580711" y="501835"/>
                </a:moveTo>
                <a:lnTo>
                  <a:pt x="580634" y="502602"/>
                </a:lnTo>
                <a:lnTo>
                  <a:pt x="580935" y="502602"/>
                </a:lnTo>
                <a:lnTo>
                  <a:pt x="580711" y="501835"/>
                </a:lnTo>
                <a:close/>
              </a:path>
              <a:path w="4638040" h="1068070">
                <a:moveTo>
                  <a:pt x="584516" y="492131"/>
                </a:moveTo>
                <a:lnTo>
                  <a:pt x="581678" y="492131"/>
                </a:lnTo>
                <a:lnTo>
                  <a:pt x="580711" y="501835"/>
                </a:lnTo>
                <a:lnTo>
                  <a:pt x="580935" y="502602"/>
                </a:lnTo>
                <a:lnTo>
                  <a:pt x="588411" y="502602"/>
                </a:lnTo>
                <a:lnTo>
                  <a:pt x="584516" y="492131"/>
                </a:lnTo>
                <a:close/>
              </a:path>
              <a:path w="4638040" h="1068070">
                <a:moveTo>
                  <a:pt x="595531" y="492131"/>
                </a:moveTo>
                <a:lnTo>
                  <a:pt x="597362" y="502602"/>
                </a:lnTo>
                <a:lnTo>
                  <a:pt x="604433" y="502602"/>
                </a:lnTo>
                <a:lnTo>
                  <a:pt x="595531" y="492131"/>
                </a:lnTo>
                <a:close/>
              </a:path>
              <a:path w="4638040" h="1068070">
                <a:moveTo>
                  <a:pt x="608452" y="492131"/>
                </a:moveTo>
                <a:lnTo>
                  <a:pt x="602409" y="492131"/>
                </a:lnTo>
                <a:lnTo>
                  <a:pt x="610944" y="502602"/>
                </a:lnTo>
                <a:lnTo>
                  <a:pt x="608452" y="492131"/>
                </a:lnTo>
                <a:close/>
              </a:path>
              <a:path w="4638040" h="1068070">
                <a:moveTo>
                  <a:pt x="635122" y="492131"/>
                </a:moveTo>
                <a:lnTo>
                  <a:pt x="623648" y="492131"/>
                </a:lnTo>
                <a:lnTo>
                  <a:pt x="629394" y="502602"/>
                </a:lnTo>
                <a:lnTo>
                  <a:pt x="633143" y="502602"/>
                </a:lnTo>
                <a:lnTo>
                  <a:pt x="635122" y="492131"/>
                </a:lnTo>
                <a:close/>
              </a:path>
              <a:path w="4638040" h="1068070">
                <a:moveTo>
                  <a:pt x="643205" y="492131"/>
                </a:moveTo>
                <a:lnTo>
                  <a:pt x="635122" y="492131"/>
                </a:lnTo>
                <a:lnTo>
                  <a:pt x="643791" y="502602"/>
                </a:lnTo>
                <a:lnTo>
                  <a:pt x="647980" y="502602"/>
                </a:lnTo>
                <a:lnTo>
                  <a:pt x="643205" y="492131"/>
                </a:lnTo>
                <a:close/>
              </a:path>
              <a:path w="4638040" h="1068070">
                <a:moveTo>
                  <a:pt x="449221" y="492131"/>
                </a:moveTo>
                <a:lnTo>
                  <a:pt x="449175" y="492685"/>
                </a:lnTo>
                <a:lnTo>
                  <a:pt x="449349" y="492410"/>
                </a:lnTo>
                <a:lnTo>
                  <a:pt x="449221" y="492131"/>
                </a:lnTo>
                <a:close/>
              </a:path>
              <a:path w="4638040" h="1068070">
                <a:moveTo>
                  <a:pt x="451070" y="481660"/>
                </a:moveTo>
                <a:lnTo>
                  <a:pt x="425913" y="481660"/>
                </a:lnTo>
                <a:lnTo>
                  <a:pt x="435243" y="492131"/>
                </a:lnTo>
                <a:lnTo>
                  <a:pt x="451965" y="492131"/>
                </a:lnTo>
                <a:lnTo>
                  <a:pt x="451070" y="481660"/>
                </a:lnTo>
                <a:close/>
              </a:path>
              <a:path w="4638040" h="1068070">
                <a:moveTo>
                  <a:pt x="455054" y="481660"/>
                </a:moveTo>
                <a:lnTo>
                  <a:pt x="451965" y="492131"/>
                </a:lnTo>
                <a:lnTo>
                  <a:pt x="461588" y="492131"/>
                </a:lnTo>
                <a:lnTo>
                  <a:pt x="455054" y="481660"/>
                </a:lnTo>
                <a:close/>
              </a:path>
              <a:path w="4638040" h="1068070">
                <a:moveTo>
                  <a:pt x="467378" y="481660"/>
                </a:moveTo>
                <a:lnTo>
                  <a:pt x="456393" y="481660"/>
                </a:lnTo>
                <a:lnTo>
                  <a:pt x="463354" y="492131"/>
                </a:lnTo>
                <a:lnTo>
                  <a:pt x="467378" y="481660"/>
                </a:lnTo>
                <a:close/>
              </a:path>
              <a:path w="4638040" h="1068070">
                <a:moveTo>
                  <a:pt x="554161" y="481660"/>
                </a:moveTo>
                <a:lnTo>
                  <a:pt x="467816" y="481660"/>
                </a:lnTo>
                <a:lnTo>
                  <a:pt x="469606" y="492131"/>
                </a:lnTo>
                <a:lnTo>
                  <a:pt x="557532" y="492131"/>
                </a:lnTo>
                <a:lnTo>
                  <a:pt x="557651" y="491537"/>
                </a:lnTo>
                <a:lnTo>
                  <a:pt x="555755" y="483041"/>
                </a:lnTo>
                <a:lnTo>
                  <a:pt x="554161" y="481660"/>
                </a:lnTo>
                <a:close/>
              </a:path>
              <a:path w="4638040" h="1068070">
                <a:moveTo>
                  <a:pt x="557651" y="491537"/>
                </a:moveTo>
                <a:lnTo>
                  <a:pt x="557532" y="492131"/>
                </a:lnTo>
                <a:lnTo>
                  <a:pt x="557784" y="492131"/>
                </a:lnTo>
                <a:lnTo>
                  <a:pt x="557651" y="491537"/>
                </a:lnTo>
                <a:close/>
              </a:path>
              <a:path w="4638040" h="1068070">
                <a:moveTo>
                  <a:pt x="558820" y="485694"/>
                </a:moveTo>
                <a:lnTo>
                  <a:pt x="557654" y="491552"/>
                </a:lnTo>
                <a:lnTo>
                  <a:pt x="557784" y="492131"/>
                </a:lnTo>
                <a:lnTo>
                  <a:pt x="564014" y="492131"/>
                </a:lnTo>
                <a:lnTo>
                  <a:pt x="562738" y="489087"/>
                </a:lnTo>
                <a:lnTo>
                  <a:pt x="558820" y="485694"/>
                </a:lnTo>
                <a:close/>
              </a:path>
              <a:path w="4638040" h="1068070">
                <a:moveTo>
                  <a:pt x="565585" y="491552"/>
                </a:moveTo>
                <a:lnTo>
                  <a:pt x="565417" y="492131"/>
                </a:lnTo>
                <a:lnTo>
                  <a:pt x="566255" y="492131"/>
                </a:lnTo>
                <a:lnTo>
                  <a:pt x="565585" y="491552"/>
                </a:lnTo>
                <a:close/>
              </a:path>
              <a:path w="4638040" h="1068070">
                <a:moveTo>
                  <a:pt x="565879" y="490545"/>
                </a:moveTo>
                <a:lnTo>
                  <a:pt x="565585" y="491552"/>
                </a:lnTo>
                <a:lnTo>
                  <a:pt x="566255" y="492131"/>
                </a:lnTo>
                <a:lnTo>
                  <a:pt x="565879" y="490545"/>
                </a:lnTo>
                <a:close/>
              </a:path>
              <a:path w="4638040" h="1068070">
                <a:moveTo>
                  <a:pt x="568464" y="481660"/>
                </a:moveTo>
                <a:lnTo>
                  <a:pt x="565879" y="490545"/>
                </a:lnTo>
                <a:lnTo>
                  <a:pt x="566255" y="492131"/>
                </a:lnTo>
                <a:lnTo>
                  <a:pt x="577144" y="492131"/>
                </a:lnTo>
                <a:lnTo>
                  <a:pt x="568464" y="481660"/>
                </a:lnTo>
                <a:close/>
              </a:path>
              <a:path w="4638040" h="1068070">
                <a:moveTo>
                  <a:pt x="577123" y="481660"/>
                </a:moveTo>
                <a:lnTo>
                  <a:pt x="577144" y="492131"/>
                </a:lnTo>
                <a:lnTo>
                  <a:pt x="583467" y="492131"/>
                </a:lnTo>
                <a:lnTo>
                  <a:pt x="577123" y="481660"/>
                </a:lnTo>
                <a:close/>
              </a:path>
              <a:path w="4638040" h="1068070">
                <a:moveTo>
                  <a:pt x="563773" y="481660"/>
                </a:moveTo>
                <a:lnTo>
                  <a:pt x="559626" y="481660"/>
                </a:lnTo>
                <a:lnTo>
                  <a:pt x="562738" y="489087"/>
                </a:lnTo>
                <a:lnTo>
                  <a:pt x="565585" y="491552"/>
                </a:lnTo>
                <a:lnTo>
                  <a:pt x="565879" y="490545"/>
                </a:lnTo>
                <a:lnTo>
                  <a:pt x="563773" y="481660"/>
                </a:lnTo>
                <a:close/>
              </a:path>
              <a:path w="4638040" h="1068070">
                <a:moveTo>
                  <a:pt x="559626" y="481660"/>
                </a:moveTo>
                <a:lnTo>
                  <a:pt x="558820" y="485694"/>
                </a:lnTo>
                <a:lnTo>
                  <a:pt x="562738" y="489087"/>
                </a:lnTo>
                <a:lnTo>
                  <a:pt x="559626" y="481660"/>
                </a:lnTo>
                <a:close/>
              </a:path>
              <a:path w="4638040" h="1068070">
                <a:moveTo>
                  <a:pt x="559626" y="481660"/>
                </a:moveTo>
                <a:lnTo>
                  <a:pt x="555447" y="481660"/>
                </a:lnTo>
                <a:lnTo>
                  <a:pt x="555755" y="483041"/>
                </a:lnTo>
                <a:lnTo>
                  <a:pt x="558820" y="485694"/>
                </a:lnTo>
                <a:lnTo>
                  <a:pt x="559626" y="481660"/>
                </a:lnTo>
                <a:close/>
              </a:path>
              <a:path w="4638040" h="1068070">
                <a:moveTo>
                  <a:pt x="555447" y="481660"/>
                </a:moveTo>
                <a:lnTo>
                  <a:pt x="554161" y="481660"/>
                </a:lnTo>
                <a:lnTo>
                  <a:pt x="555755" y="483041"/>
                </a:lnTo>
                <a:lnTo>
                  <a:pt x="555447" y="481660"/>
                </a:lnTo>
                <a:close/>
              </a:path>
              <a:path w="4638040" h="1068070">
                <a:moveTo>
                  <a:pt x="418940" y="471189"/>
                </a:moveTo>
                <a:lnTo>
                  <a:pt x="415924" y="471189"/>
                </a:lnTo>
                <a:lnTo>
                  <a:pt x="417254" y="481660"/>
                </a:lnTo>
                <a:lnTo>
                  <a:pt x="421788" y="481660"/>
                </a:lnTo>
                <a:lnTo>
                  <a:pt x="418940" y="471189"/>
                </a:lnTo>
                <a:close/>
              </a:path>
              <a:path w="4638040" h="1068070">
                <a:moveTo>
                  <a:pt x="431903" y="471189"/>
                </a:moveTo>
                <a:lnTo>
                  <a:pt x="426950" y="471189"/>
                </a:lnTo>
                <a:lnTo>
                  <a:pt x="430845" y="481660"/>
                </a:lnTo>
                <a:lnTo>
                  <a:pt x="437347" y="481660"/>
                </a:lnTo>
                <a:lnTo>
                  <a:pt x="431903" y="471189"/>
                </a:lnTo>
                <a:close/>
              </a:path>
              <a:path w="4638040" h="1068070">
                <a:moveTo>
                  <a:pt x="451200" y="471189"/>
                </a:moveTo>
                <a:lnTo>
                  <a:pt x="443379" y="471189"/>
                </a:lnTo>
                <a:lnTo>
                  <a:pt x="445787" y="481660"/>
                </a:lnTo>
                <a:lnTo>
                  <a:pt x="451661" y="481660"/>
                </a:lnTo>
                <a:lnTo>
                  <a:pt x="451200" y="471189"/>
                </a:lnTo>
                <a:close/>
              </a:path>
              <a:path w="4638040" h="1068070">
                <a:moveTo>
                  <a:pt x="528853" y="471189"/>
                </a:moveTo>
                <a:lnTo>
                  <a:pt x="459870" y="471189"/>
                </a:lnTo>
                <a:lnTo>
                  <a:pt x="457326" y="481660"/>
                </a:lnTo>
                <a:lnTo>
                  <a:pt x="534737" y="481660"/>
                </a:lnTo>
                <a:lnTo>
                  <a:pt x="528853" y="471189"/>
                </a:lnTo>
                <a:close/>
              </a:path>
              <a:path w="4638040" h="1068070">
                <a:moveTo>
                  <a:pt x="538291" y="471189"/>
                </a:moveTo>
                <a:lnTo>
                  <a:pt x="532549" y="471189"/>
                </a:lnTo>
                <a:lnTo>
                  <a:pt x="534737" y="481660"/>
                </a:lnTo>
                <a:lnTo>
                  <a:pt x="541936" y="481660"/>
                </a:lnTo>
                <a:lnTo>
                  <a:pt x="538291" y="471189"/>
                </a:lnTo>
                <a:close/>
              </a:path>
              <a:path w="4638040" h="1068070">
                <a:moveTo>
                  <a:pt x="554915" y="471189"/>
                </a:moveTo>
                <a:lnTo>
                  <a:pt x="547700" y="481660"/>
                </a:lnTo>
                <a:lnTo>
                  <a:pt x="561302" y="481660"/>
                </a:lnTo>
                <a:lnTo>
                  <a:pt x="554915" y="471189"/>
                </a:lnTo>
                <a:close/>
              </a:path>
              <a:path w="4638040" h="1068070">
                <a:moveTo>
                  <a:pt x="402830" y="460718"/>
                </a:moveTo>
                <a:lnTo>
                  <a:pt x="397506" y="460718"/>
                </a:lnTo>
                <a:lnTo>
                  <a:pt x="399422" y="471189"/>
                </a:lnTo>
                <a:lnTo>
                  <a:pt x="402830" y="460718"/>
                </a:lnTo>
                <a:close/>
              </a:path>
              <a:path w="4638040" h="1068070">
                <a:moveTo>
                  <a:pt x="405849" y="468230"/>
                </a:moveTo>
                <a:lnTo>
                  <a:pt x="406343" y="471189"/>
                </a:lnTo>
                <a:lnTo>
                  <a:pt x="407038" y="471189"/>
                </a:lnTo>
                <a:lnTo>
                  <a:pt x="405849" y="468230"/>
                </a:lnTo>
                <a:close/>
              </a:path>
              <a:path w="4638040" h="1068070">
                <a:moveTo>
                  <a:pt x="411163" y="460718"/>
                </a:moveTo>
                <a:lnTo>
                  <a:pt x="409432" y="460718"/>
                </a:lnTo>
                <a:lnTo>
                  <a:pt x="411861" y="471189"/>
                </a:lnTo>
                <a:lnTo>
                  <a:pt x="412579" y="465156"/>
                </a:lnTo>
                <a:lnTo>
                  <a:pt x="411163" y="460718"/>
                </a:lnTo>
                <a:close/>
              </a:path>
              <a:path w="4638040" h="1068070">
                <a:moveTo>
                  <a:pt x="417767" y="460718"/>
                </a:moveTo>
                <a:lnTo>
                  <a:pt x="413107" y="460718"/>
                </a:lnTo>
                <a:lnTo>
                  <a:pt x="412579" y="465156"/>
                </a:lnTo>
                <a:lnTo>
                  <a:pt x="414505" y="471189"/>
                </a:lnTo>
                <a:lnTo>
                  <a:pt x="418552" y="471189"/>
                </a:lnTo>
                <a:lnTo>
                  <a:pt x="417767" y="460718"/>
                </a:lnTo>
                <a:close/>
              </a:path>
              <a:path w="4638040" h="1068070">
                <a:moveTo>
                  <a:pt x="453944" y="460718"/>
                </a:moveTo>
                <a:lnTo>
                  <a:pt x="437683" y="460718"/>
                </a:lnTo>
                <a:lnTo>
                  <a:pt x="438538" y="471189"/>
                </a:lnTo>
                <a:lnTo>
                  <a:pt x="452111" y="471189"/>
                </a:lnTo>
                <a:lnTo>
                  <a:pt x="453944" y="460718"/>
                </a:lnTo>
                <a:close/>
              </a:path>
              <a:path w="4638040" h="1068070">
                <a:moveTo>
                  <a:pt x="525579" y="460718"/>
                </a:moveTo>
                <a:lnTo>
                  <a:pt x="453944" y="460718"/>
                </a:lnTo>
                <a:lnTo>
                  <a:pt x="458378" y="471189"/>
                </a:lnTo>
                <a:lnTo>
                  <a:pt x="529428" y="471189"/>
                </a:lnTo>
                <a:lnTo>
                  <a:pt x="525579" y="460718"/>
                </a:lnTo>
                <a:close/>
              </a:path>
              <a:path w="4638040" h="1068070">
                <a:moveTo>
                  <a:pt x="563961" y="460718"/>
                </a:moveTo>
                <a:lnTo>
                  <a:pt x="557658" y="460718"/>
                </a:lnTo>
                <a:lnTo>
                  <a:pt x="562370" y="471189"/>
                </a:lnTo>
                <a:lnTo>
                  <a:pt x="563961" y="460718"/>
                </a:lnTo>
                <a:close/>
              </a:path>
              <a:path w="4638040" h="1068070">
                <a:moveTo>
                  <a:pt x="564632" y="460718"/>
                </a:moveTo>
                <a:lnTo>
                  <a:pt x="563961" y="460718"/>
                </a:lnTo>
                <a:lnTo>
                  <a:pt x="568757" y="471189"/>
                </a:lnTo>
                <a:lnTo>
                  <a:pt x="577050" y="471189"/>
                </a:lnTo>
                <a:lnTo>
                  <a:pt x="564632" y="460718"/>
                </a:lnTo>
                <a:close/>
              </a:path>
              <a:path w="4638040" h="1068070">
                <a:moveTo>
                  <a:pt x="404595" y="460718"/>
                </a:moveTo>
                <a:lnTo>
                  <a:pt x="402830" y="460718"/>
                </a:lnTo>
                <a:lnTo>
                  <a:pt x="405849" y="468230"/>
                </a:lnTo>
                <a:lnTo>
                  <a:pt x="404595" y="460718"/>
                </a:lnTo>
                <a:close/>
              </a:path>
              <a:path w="4638040" h="1068070">
                <a:moveTo>
                  <a:pt x="498613" y="450248"/>
                </a:moveTo>
                <a:lnTo>
                  <a:pt x="412542" y="450248"/>
                </a:lnTo>
                <a:lnTo>
                  <a:pt x="411163" y="460718"/>
                </a:lnTo>
                <a:lnTo>
                  <a:pt x="412579" y="465156"/>
                </a:lnTo>
                <a:lnTo>
                  <a:pt x="413107" y="460718"/>
                </a:lnTo>
                <a:lnTo>
                  <a:pt x="500246" y="460718"/>
                </a:lnTo>
                <a:lnTo>
                  <a:pt x="498613" y="450248"/>
                </a:lnTo>
                <a:close/>
              </a:path>
              <a:path w="4638040" h="1068070">
                <a:moveTo>
                  <a:pt x="402291" y="450248"/>
                </a:moveTo>
                <a:lnTo>
                  <a:pt x="400260" y="450248"/>
                </a:lnTo>
                <a:lnTo>
                  <a:pt x="402092" y="460718"/>
                </a:lnTo>
                <a:lnTo>
                  <a:pt x="403778" y="460718"/>
                </a:lnTo>
                <a:lnTo>
                  <a:pt x="402291" y="450248"/>
                </a:lnTo>
                <a:close/>
              </a:path>
              <a:path w="4638040" h="1068070">
                <a:moveTo>
                  <a:pt x="513492" y="450248"/>
                </a:moveTo>
                <a:lnTo>
                  <a:pt x="511042" y="450248"/>
                </a:lnTo>
                <a:lnTo>
                  <a:pt x="506885" y="460718"/>
                </a:lnTo>
                <a:lnTo>
                  <a:pt x="518424" y="460718"/>
                </a:lnTo>
                <a:lnTo>
                  <a:pt x="513492" y="450248"/>
                </a:lnTo>
                <a:close/>
              </a:path>
              <a:path w="4638040" h="1068070">
                <a:moveTo>
                  <a:pt x="528502" y="450248"/>
                </a:moveTo>
                <a:lnTo>
                  <a:pt x="524654" y="450248"/>
                </a:lnTo>
                <a:lnTo>
                  <a:pt x="523083" y="460718"/>
                </a:lnTo>
                <a:lnTo>
                  <a:pt x="533920" y="460718"/>
                </a:lnTo>
                <a:lnTo>
                  <a:pt x="528502" y="450248"/>
                </a:lnTo>
                <a:close/>
              </a:path>
              <a:path w="4638040" h="1068070">
                <a:moveTo>
                  <a:pt x="376459" y="439777"/>
                </a:moveTo>
                <a:lnTo>
                  <a:pt x="371475" y="439777"/>
                </a:lnTo>
                <a:lnTo>
                  <a:pt x="375402" y="450248"/>
                </a:lnTo>
                <a:lnTo>
                  <a:pt x="376459" y="439777"/>
                </a:lnTo>
                <a:close/>
              </a:path>
              <a:path w="4638040" h="1068070">
                <a:moveTo>
                  <a:pt x="475095" y="439777"/>
                </a:moveTo>
                <a:lnTo>
                  <a:pt x="376459" y="439777"/>
                </a:lnTo>
                <a:lnTo>
                  <a:pt x="379580" y="450248"/>
                </a:lnTo>
                <a:lnTo>
                  <a:pt x="479775" y="450248"/>
                </a:lnTo>
                <a:lnTo>
                  <a:pt x="475095" y="439777"/>
                </a:lnTo>
                <a:close/>
              </a:path>
              <a:path w="4638040" h="1068070">
                <a:moveTo>
                  <a:pt x="483367" y="439777"/>
                </a:moveTo>
                <a:lnTo>
                  <a:pt x="479775" y="450248"/>
                </a:lnTo>
                <a:lnTo>
                  <a:pt x="484655" y="450248"/>
                </a:lnTo>
                <a:lnTo>
                  <a:pt x="483367" y="439777"/>
                </a:lnTo>
                <a:close/>
              </a:path>
              <a:path w="4638040" h="1068070">
                <a:moveTo>
                  <a:pt x="495691" y="429306"/>
                </a:moveTo>
                <a:lnTo>
                  <a:pt x="491901" y="439777"/>
                </a:lnTo>
                <a:lnTo>
                  <a:pt x="486582" y="439777"/>
                </a:lnTo>
                <a:lnTo>
                  <a:pt x="496361" y="450248"/>
                </a:lnTo>
                <a:lnTo>
                  <a:pt x="500487" y="439830"/>
                </a:lnTo>
                <a:lnTo>
                  <a:pt x="495691" y="429306"/>
                </a:lnTo>
                <a:close/>
              </a:path>
              <a:path w="4638040" h="1068070">
                <a:moveTo>
                  <a:pt x="500508" y="439777"/>
                </a:moveTo>
                <a:lnTo>
                  <a:pt x="508560" y="450248"/>
                </a:lnTo>
                <a:lnTo>
                  <a:pt x="500508" y="439777"/>
                </a:lnTo>
                <a:close/>
              </a:path>
              <a:path w="4638040" h="1068070">
                <a:moveTo>
                  <a:pt x="520109" y="439777"/>
                </a:moveTo>
                <a:lnTo>
                  <a:pt x="509199" y="450248"/>
                </a:lnTo>
                <a:lnTo>
                  <a:pt x="518905" y="450248"/>
                </a:lnTo>
                <a:lnTo>
                  <a:pt x="521194" y="441832"/>
                </a:lnTo>
                <a:lnTo>
                  <a:pt x="520109" y="439777"/>
                </a:lnTo>
                <a:close/>
              </a:path>
              <a:path w="4638040" h="1068070">
                <a:moveTo>
                  <a:pt x="521194" y="441832"/>
                </a:moveTo>
                <a:lnTo>
                  <a:pt x="518905" y="450248"/>
                </a:lnTo>
                <a:lnTo>
                  <a:pt x="525638" y="450248"/>
                </a:lnTo>
                <a:lnTo>
                  <a:pt x="521194" y="441832"/>
                </a:lnTo>
                <a:close/>
              </a:path>
              <a:path w="4638040" h="1068070">
                <a:moveTo>
                  <a:pt x="524020" y="439777"/>
                </a:moveTo>
                <a:lnTo>
                  <a:pt x="521753" y="439777"/>
                </a:lnTo>
                <a:lnTo>
                  <a:pt x="521194" y="441832"/>
                </a:lnTo>
                <a:lnTo>
                  <a:pt x="525638" y="450248"/>
                </a:lnTo>
                <a:lnTo>
                  <a:pt x="533167" y="450248"/>
                </a:lnTo>
                <a:lnTo>
                  <a:pt x="524020" y="439777"/>
                </a:lnTo>
                <a:close/>
              </a:path>
              <a:path w="4638040" h="1068070">
                <a:moveTo>
                  <a:pt x="461920" y="429306"/>
                </a:moveTo>
                <a:lnTo>
                  <a:pt x="365465" y="429306"/>
                </a:lnTo>
                <a:lnTo>
                  <a:pt x="361769" y="439777"/>
                </a:lnTo>
                <a:lnTo>
                  <a:pt x="468690" y="439777"/>
                </a:lnTo>
                <a:lnTo>
                  <a:pt x="461920" y="429306"/>
                </a:lnTo>
                <a:close/>
              </a:path>
              <a:path w="4638040" h="1068070">
                <a:moveTo>
                  <a:pt x="503932" y="429306"/>
                </a:moveTo>
                <a:lnTo>
                  <a:pt x="501266" y="429306"/>
                </a:lnTo>
                <a:lnTo>
                  <a:pt x="501056" y="439777"/>
                </a:lnTo>
                <a:lnTo>
                  <a:pt x="510047" y="439777"/>
                </a:lnTo>
                <a:lnTo>
                  <a:pt x="503932" y="429306"/>
                </a:lnTo>
                <a:close/>
              </a:path>
              <a:path w="4638040" h="1068070">
                <a:moveTo>
                  <a:pt x="511042" y="429306"/>
                </a:moveTo>
                <a:lnTo>
                  <a:pt x="517481" y="439777"/>
                </a:lnTo>
                <a:lnTo>
                  <a:pt x="519743" y="439777"/>
                </a:lnTo>
                <a:lnTo>
                  <a:pt x="511042" y="429306"/>
                </a:lnTo>
                <a:close/>
              </a:path>
              <a:path w="4638040" h="1068070">
                <a:moveTo>
                  <a:pt x="342314" y="418835"/>
                </a:moveTo>
                <a:lnTo>
                  <a:pt x="336125" y="418835"/>
                </a:lnTo>
                <a:lnTo>
                  <a:pt x="340408" y="429306"/>
                </a:lnTo>
                <a:lnTo>
                  <a:pt x="342314" y="418835"/>
                </a:lnTo>
                <a:close/>
              </a:path>
              <a:path w="4638040" h="1068070">
                <a:moveTo>
                  <a:pt x="353193" y="418835"/>
                </a:moveTo>
                <a:lnTo>
                  <a:pt x="346795" y="418835"/>
                </a:lnTo>
                <a:lnTo>
                  <a:pt x="354072" y="429306"/>
                </a:lnTo>
                <a:lnTo>
                  <a:pt x="353193" y="418835"/>
                </a:lnTo>
                <a:close/>
              </a:path>
              <a:path w="4638040" h="1068070">
                <a:moveTo>
                  <a:pt x="452593" y="418835"/>
                </a:moveTo>
                <a:lnTo>
                  <a:pt x="353193" y="418835"/>
                </a:lnTo>
                <a:lnTo>
                  <a:pt x="359381" y="429306"/>
                </a:lnTo>
                <a:lnTo>
                  <a:pt x="449096" y="429306"/>
                </a:lnTo>
                <a:lnTo>
                  <a:pt x="452593" y="418835"/>
                </a:lnTo>
                <a:close/>
              </a:path>
              <a:path w="4638040" h="1068070">
                <a:moveTo>
                  <a:pt x="455711" y="421359"/>
                </a:moveTo>
                <a:lnTo>
                  <a:pt x="452771" y="429306"/>
                </a:lnTo>
                <a:lnTo>
                  <a:pt x="454645" y="429306"/>
                </a:lnTo>
                <a:lnTo>
                  <a:pt x="456021" y="422106"/>
                </a:lnTo>
                <a:lnTo>
                  <a:pt x="455711" y="421359"/>
                </a:lnTo>
                <a:close/>
              </a:path>
              <a:path w="4638040" h="1068070">
                <a:moveTo>
                  <a:pt x="461692" y="418835"/>
                </a:moveTo>
                <a:lnTo>
                  <a:pt x="456645" y="418835"/>
                </a:lnTo>
                <a:lnTo>
                  <a:pt x="456021" y="422106"/>
                </a:lnTo>
                <a:lnTo>
                  <a:pt x="459001" y="429306"/>
                </a:lnTo>
                <a:lnTo>
                  <a:pt x="465943" y="429306"/>
                </a:lnTo>
                <a:lnTo>
                  <a:pt x="461692" y="418835"/>
                </a:lnTo>
                <a:close/>
              </a:path>
              <a:path w="4638040" h="1068070">
                <a:moveTo>
                  <a:pt x="465640" y="419503"/>
                </a:moveTo>
                <a:lnTo>
                  <a:pt x="465943" y="429306"/>
                </a:lnTo>
                <a:lnTo>
                  <a:pt x="469629" y="429306"/>
                </a:lnTo>
                <a:lnTo>
                  <a:pt x="465640" y="419503"/>
                </a:lnTo>
                <a:close/>
              </a:path>
              <a:path w="4638040" h="1068070">
                <a:moveTo>
                  <a:pt x="456645" y="418835"/>
                </a:moveTo>
                <a:lnTo>
                  <a:pt x="455711" y="421359"/>
                </a:lnTo>
                <a:lnTo>
                  <a:pt x="456021" y="422106"/>
                </a:lnTo>
                <a:lnTo>
                  <a:pt x="456645" y="418835"/>
                </a:lnTo>
                <a:close/>
              </a:path>
              <a:path w="4638040" h="1068070">
                <a:moveTo>
                  <a:pt x="456645" y="418835"/>
                </a:moveTo>
                <a:lnTo>
                  <a:pt x="454666" y="418835"/>
                </a:lnTo>
                <a:lnTo>
                  <a:pt x="455711" y="421359"/>
                </a:lnTo>
                <a:lnTo>
                  <a:pt x="456645" y="418835"/>
                </a:lnTo>
                <a:close/>
              </a:path>
              <a:path w="4638040" h="1068070">
                <a:moveTo>
                  <a:pt x="465619" y="418835"/>
                </a:moveTo>
                <a:lnTo>
                  <a:pt x="465368" y="418835"/>
                </a:lnTo>
                <a:lnTo>
                  <a:pt x="465640" y="419503"/>
                </a:lnTo>
                <a:lnTo>
                  <a:pt x="465619" y="418835"/>
                </a:lnTo>
                <a:close/>
              </a:path>
              <a:path w="4638040" h="1068070">
                <a:moveTo>
                  <a:pt x="428856" y="408364"/>
                </a:moveTo>
                <a:lnTo>
                  <a:pt x="328000" y="408364"/>
                </a:lnTo>
                <a:lnTo>
                  <a:pt x="335874" y="418835"/>
                </a:lnTo>
                <a:lnTo>
                  <a:pt x="434839" y="418835"/>
                </a:lnTo>
                <a:lnTo>
                  <a:pt x="428856" y="408364"/>
                </a:lnTo>
                <a:close/>
              </a:path>
              <a:path w="4638040" h="1068070">
                <a:moveTo>
                  <a:pt x="465271" y="411593"/>
                </a:moveTo>
                <a:lnTo>
                  <a:pt x="464959" y="418835"/>
                </a:lnTo>
                <a:lnTo>
                  <a:pt x="469116" y="418835"/>
                </a:lnTo>
                <a:lnTo>
                  <a:pt x="465271" y="411593"/>
                </a:lnTo>
                <a:close/>
              </a:path>
              <a:path w="4638040" h="1068070">
                <a:moveTo>
                  <a:pt x="465409" y="408364"/>
                </a:moveTo>
                <a:lnTo>
                  <a:pt x="463556" y="408364"/>
                </a:lnTo>
                <a:lnTo>
                  <a:pt x="465271" y="411593"/>
                </a:lnTo>
                <a:lnTo>
                  <a:pt x="465409" y="408364"/>
                </a:lnTo>
                <a:close/>
              </a:path>
              <a:path w="4638040" h="1068070">
                <a:moveTo>
                  <a:pt x="316968" y="400263"/>
                </a:moveTo>
                <a:lnTo>
                  <a:pt x="316482" y="408364"/>
                </a:lnTo>
                <a:lnTo>
                  <a:pt x="320733" y="408364"/>
                </a:lnTo>
                <a:lnTo>
                  <a:pt x="316968" y="400263"/>
                </a:lnTo>
                <a:close/>
              </a:path>
              <a:path w="4638040" h="1068070">
                <a:moveTo>
                  <a:pt x="317110" y="397893"/>
                </a:moveTo>
                <a:lnTo>
                  <a:pt x="316968" y="400263"/>
                </a:lnTo>
                <a:lnTo>
                  <a:pt x="320733" y="408364"/>
                </a:lnTo>
                <a:lnTo>
                  <a:pt x="317110" y="397893"/>
                </a:lnTo>
                <a:close/>
              </a:path>
              <a:path w="4638040" h="1068070">
                <a:moveTo>
                  <a:pt x="415959" y="397893"/>
                </a:moveTo>
                <a:lnTo>
                  <a:pt x="317110" y="397893"/>
                </a:lnTo>
                <a:lnTo>
                  <a:pt x="320733" y="408364"/>
                </a:lnTo>
                <a:lnTo>
                  <a:pt x="419851" y="408364"/>
                </a:lnTo>
                <a:lnTo>
                  <a:pt x="415959" y="397893"/>
                </a:lnTo>
                <a:close/>
              </a:path>
              <a:path w="4638040" h="1068070">
                <a:moveTo>
                  <a:pt x="317110" y="397893"/>
                </a:moveTo>
                <a:lnTo>
                  <a:pt x="315867" y="397893"/>
                </a:lnTo>
                <a:lnTo>
                  <a:pt x="316968" y="400263"/>
                </a:lnTo>
                <a:lnTo>
                  <a:pt x="317110" y="397893"/>
                </a:lnTo>
                <a:close/>
              </a:path>
              <a:path w="4638040" h="1068070">
                <a:moveTo>
                  <a:pt x="400626" y="387422"/>
                </a:moveTo>
                <a:lnTo>
                  <a:pt x="299247" y="387422"/>
                </a:lnTo>
                <a:lnTo>
                  <a:pt x="306126" y="397893"/>
                </a:lnTo>
                <a:lnTo>
                  <a:pt x="404960" y="397893"/>
                </a:lnTo>
                <a:lnTo>
                  <a:pt x="400626" y="387422"/>
                </a:lnTo>
                <a:close/>
              </a:path>
              <a:path w="4638040" h="1068070">
                <a:moveTo>
                  <a:pt x="378679" y="376951"/>
                </a:moveTo>
                <a:lnTo>
                  <a:pt x="285363" y="376951"/>
                </a:lnTo>
                <a:lnTo>
                  <a:pt x="288985" y="387422"/>
                </a:lnTo>
                <a:lnTo>
                  <a:pt x="375695" y="387422"/>
                </a:lnTo>
                <a:lnTo>
                  <a:pt x="378582" y="379053"/>
                </a:lnTo>
                <a:lnTo>
                  <a:pt x="378679" y="376951"/>
                </a:lnTo>
                <a:close/>
              </a:path>
              <a:path w="4638040" h="1068070">
                <a:moveTo>
                  <a:pt x="378961" y="377957"/>
                </a:moveTo>
                <a:lnTo>
                  <a:pt x="378582" y="379053"/>
                </a:lnTo>
                <a:lnTo>
                  <a:pt x="378197" y="387422"/>
                </a:lnTo>
                <a:lnTo>
                  <a:pt x="381611" y="387422"/>
                </a:lnTo>
                <a:lnTo>
                  <a:pt x="378961" y="377957"/>
                </a:lnTo>
                <a:close/>
              </a:path>
              <a:path w="4638040" h="1068070">
                <a:moveTo>
                  <a:pt x="380375" y="376951"/>
                </a:moveTo>
                <a:lnTo>
                  <a:pt x="381611" y="387422"/>
                </a:lnTo>
                <a:lnTo>
                  <a:pt x="382930" y="387422"/>
                </a:lnTo>
                <a:lnTo>
                  <a:pt x="380375" y="376951"/>
                </a:lnTo>
                <a:close/>
              </a:path>
              <a:path w="4638040" h="1068070">
                <a:moveTo>
                  <a:pt x="384647" y="376951"/>
                </a:moveTo>
                <a:lnTo>
                  <a:pt x="382930" y="387422"/>
                </a:lnTo>
                <a:lnTo>
                  <a:pt x="390354" y="387422"/>
                </a:lnTo>
                <a:lnTo>
                  <a:pt x="384647" y="376951"/>
                </a:lnTo>
                <a:close/>
              </a:path>
              <a:path w="4638040" h="1068070">
                <a:moveTo>
                  <a:pt x="378679" y="376951"/>
                </a:moveTo>
                <a:lnTo>
                  <a:pt x="378582" y="379053"/>
                </a:lnTo>
                <a:lnTo>
                  <a:pt x="378961" y="377957"/>
                </a:lnTo>
                <a:lnTo>
                  <a:pt x="378679" y="376951"/>
                </a:lnTo>
                <a:close/>
              </a:path>
              <a:path w="4638040" h="1068070">
                <a:moveTo>
                  <a:pt x="379307" y="376951"/>
                </a:moveTo>
                <a:lnTo>
                  <a:pt x="378679" y="376951"/>
                </a:lnTo>
                <a:lnTo>
                  <a:pt x="378961" y="377957"/>
                </a:lnTo>
                <a:lnTo>
                  <a:pt x="379307" y="376951"/>
                </a:lnTo>
                <a:close/>
              </a:path>
              <a:path w="4638040" h="1068070">
                <a:moveTo>
                  <a:pt x="366522" y="366480"/>
                </a:moveTo>
                <a:lnTo>
                  <a:pt x="277248" y="366480"/>
                </a:lnTo>
                <a:lnTo>
                  <a:pt x="276933" y="376951"/>
                </a:lnTo>
                <a:lnTo>
                  <a:pt x="370271" y="376951"/>
                </a:lnTo>
                <a:lnTo>
                  <a:pt x="366522" y="366480"/>
                </a:lnTo>
                <a:close/>
              </a:path>
              <a:path w="4638040" h="1068070">
                <a:moveTo>
                  <a:pt x="355241" y="356010"/>
                </a:moveTo>
                <a:lnTo>
                  <a:pt x="255804" y="356010"/>
                </a:lnTo>
                <a:lnTo>
                  <a:pt x="261300" y="366480"/>
                </a:lnTo>
                <a:lnTo>
                  <a:pt x="358670" y="366480"/>
                </a:lnTo>
                <a:lnTo>
                  <a:pt x="355241" y="356010"/>
                </a:lnTo>
                <a:close/>
              </a:path>
              <a:path w="4638040" h="1068070">
                <a:moveTo>
                  <a:pt x="329832" y="345539"/>
                </a:moveTo>
                <a:lnTo>
                  <a:pt x="247437" y="345539"/>
                </a:lnTo>
                <a:lnTo>
                  <a:pt x="245654" y="356010"/>
                </a:lnTo>
                <a:lnTo>
                  <a:pt x="336084" y="356010"/>
                </a:lnTo>
                <a:lnTo>
                  <a:pt x="329832" y="345539"/>
                </a:lnTo>
                <a:close/>
              </a:path>
              <a:path w="4638040" h="1068070">
                <a:moveTo>
                  <a:pt x="326465" y="335068"/>
                </a:moveTo>
                <a:lnTo>
                  <a:pt x="227595" y="335068"/>
                </a:lnTo>
                <a:lnTo>
                  <a:pt x="231678" y="345539"/>
                </a:lnTo>
                <a:lnTo>
                  <a:pt x="335801" y="345539"/>
                </a:lnTo>
                <a:lnTo>
                  <a:pt x="326465" y="335068"/>
                </a:lnTo>
                <a:close/>
              </a:path>
              <a:path w="4638040" h="1068070">
                <a:moveTo>
                  <a:pt x="309662" y="324597"/>
                </a:moveTo>
                <a:lnTo>
                  <a:pt x="214270" y="324597"/>
                </a:lnTo>
                <a:lnTo>
                  <a:pt x="220059" y="335068"/>
                </a:lnTo>
                <a:lnTo>
                  <a:pt x="318142" y="335068"/>
                </a:lnTo>
                <a:lnTo>
                  <a:pt x="309662" y="324597"/>
                </a:lnTo>
                <a:close/>
              </a:path>
              <a:path w="4638040" h="1068070">
                <a:moveTo>
                  <a:pt x="195282" y="314126"/>
                </a:moveTo>
                <a:lnTo>
                  <a:pt x="197386" y="324597"/>
                </a:lnTo>
                <a:lnTo>
                  <a:pt x="199694" y="324597"/>
                </a:lnTo>
                <a:lnTo>
                  <a:pt x="195282" y="314126"/>
                </a:lnTo>
                <a:close/>
              </a:path>
              <a:path w="4638040" h="1068070">
                <a:moveTo>
                  <a:pt x="208140" y="314126"/>
                </a:moveTo>
                <a:lnTo>
                  <a:pt x="199983" y="314126"/>
                </a:lnTo>
                <a:lnTo>
                  <a:pt x="206862" y="324597"/>
                </a:lnTo>
                <a:lnTo>
                  <a:pt x="208140" y="314126"/>
                </a:lnTo>
                <a:close/>
              </a:path>
              <a:path w="4638040" h="1068070">
                <a:moveTo>
                  <a:pt x="211176" y="314126"/>
                </a:moveTo>
                <a:lnTo>
                  <a:pt x="208140" y="314126"/>
                </a:lnTo>
                <a:lnTo>
                  <a:pt x="208915" y="324597"/>
                </a:lnTo>
                <a:lnTo>
                  <a:pt x="210213" y="324597"/>
                </a:lnTo>
                <a:lnTo>
                  <a:pt x="211176" y="314126"/>
                </a:lnTo>
                <a:close/>
              </a:path>
              <a:path w="4638040" h="1068070">
                <a:moveTo>
                  <a:pt x="294085" y="314126"/>
                </a:moveTo>
                <a:lnTo>
                  <a:pt x="211176" y="314126"/>
                </a:lnTo>
                <a:lnTo>
                  <a:pt x="213438" y="324597"/>
                </a:lnTo>
                <a:lnTo>
                  <a:pt x="301959" y="324597"/>
                </a:lnTo>
                <a:lnTo>
                  <a:pt x="294085" y="314126"/>
                </a:lnTo>
                <a:close/>
              </a:path>
              <a:path w="4638040" h="1068070">
                <a:moveTo>
                  <a:pt x="190033" y="303655"/>
                </a:moveTo>
                <a:lnTo>
                  <a:pt x="189491" y="303655"/>
                </a:lnTo>
                <a:lnTo>
                  <a:pt x="183334" y="314126"/>
                </a:lnTo>
                <a:lnTo>
                  <a:pt x="192527" y="314126"/>
                </a:lnTo>
                <a:lnTo>
                  <a:pt x="190033" y="303655"/>
                </a:lnTo>
                <a:close/>
              </a:path>
              <a:path w="4638040" h="1068070">
                <a:moveTo>
                  <a:pt x="280755" y="303655"/>
                </a:moveTo>
                <a:lnTo>
                  <a:pt x="196250" y="303655"/>
                </a:lnTo>
                <a:lnTo>
                  <a:pt x="201220" y="314126"/>
                </a:lnTo>
                <a:lnTo>
                  <a:pt x="284787" y="314126"/>
                </a:lnTo>
                <a:lnTo>
                  <a:pt x="280755" y="303655"/>
                </a:lnTo>
                <a:close/>
              </a:path>
              <a:path w="4638040" h="1068070">
                <a:moveTo>
                  <a:pt x="179129" y="300831"/>
                </a:moveTo>
                <a:lnTo>
                  <a:pt x="179963" y="303655"/>
                </a:lnTo>
                <a:lnTo>
                  <a:pt x="181104" y="303655"/>
                </a:lnTo>
                <a:lnTo>
                  <a:pt x="180931" y="302725"/>
                </a:lnTo>
                <a:lnTo>
                  <a:pt x="179129" y="300831"/>
                </a:lnTo>
                <a:close/>
              </a:path>
              <a:path w="4638040" h="1068070">
                <a:moveTo>
                  <a:pt x="181164" y="302970"/>
                </a:moveTo>
                <a:lnTo>
                  <a:pt x="181104" y="303655"/>
                </a:lnTo>
                <a:lnTo>
                  <a:pt x="181816" y="303655"/>
                </a:lnTo>
                <a:lnTo>
                  <a:pt x="181164" y="302970"/>
                </a:lnTo>
                <a:close/>
              </a:path>
              <a:path w="4638040" h="1068070">
                <a:moveTo>
                  <a:pt x="282326" y="293184"/>
                </a:moveTo>
                <a:lnTo>
                  <a:pt x="185002" y="293184"/>
                </a:lnTo>
                <a:lnTo>
                  <a:pt x="183548" y="303655"/>
                </a:lnTo>
                <a:lnTo>
                  <a:pt x="284043" y="303655"/>
                </a:lnTo>
                <a:lnTo>
                  <a:pt x="282326" y="293184"/>
                </a:lnTo>
                <a:close/>
              </a:path>
              <a:path w="4638040" h="1068070">
                <a:moveTo>
                  <a:pt x="182025" y="293184"/>
                </a:moveTo>
                <a:lnTo>
                  <a:pt x="179156" y="293184"/>
                </a:lnTo>
                <a:lnTo>
                  <a:pt x="180931" y="302725"/>
                </a:lnTo>
                <a:lnTo>
                  <a:pt x="181164" y="302970"/>
                </a:lnTo>
                <a:lnTo>
                  <a:pt x="182025" y="293184"/>
                </a:lnTo>
                <a:close/>
              </a:path>
              <a:path w="4638040" h="1068070">
                <a:moveTo>
                  <a:pt x="176874" y="293184"/>
                </a:moveTo>
                <a:lnTo>
                  <a:pt x="171856" y="293184"/>
                </a:lnTo>
                <a:lnTo>
                  <a:pt x="179129" y="300831"/>
                </a:lnTo>
                <a:lnTo>
                  <a:pt x="176874" y="293184"/>
                </a:lnTo>
                <a:close/>
              </a:path>
              <a:path w="4638040" h="1068070">
                <a:moveTo>
                  <a:pt x="249931" y="272243"/>
                </a:moveTo>
                <a:lnTo>
                  <a:pt x="150864" y="272243"/>
                </a:lnTo>
                <a:lnTo>
                  <a:pt x="158315" y="282713"/>
                </a:lnTo>
                <a:lnTo>
                  <a:pt x="164667" y="293184"/>
                </a:lnTo>
                <a:lnTo>
                  <a:pt x="168445" y="293184"/>
                </a:lnTo>
                <a:lnTo>
                  <a:pt x="169082" y="287829"/>
                </a:lnTo>
                <a:lnTo>
                  <a:pt x="167460" y="282713"/>
                </a:lnTo>
                <a:lnTo>
                  <a:pt x="249322" y="282713"/>
                </a:lnTo>
                <a:lnTo>
                  <a:pt x="249931" y="272243"/>
                </a:lnTo>
                <a:close/>
              </a:path>
              <a:path w="4638040" h="1068070">
                <a:moveTo>
                  <a:pt x="169343" y="285639"/>
                </a:moveTo>
                <a:lnTo>
                  <a:pt x="169082" y="287829"/>
                </a:lnTo>
                <a:lnTo>
                  <a:pt x="170780" y="293184"/>
                </a:lnTo>
                <a:lnTo>
                  <a:pt x="172685" y="293184"/>
                </a:lnTo>
                <a:lnTo>
                  <a:pt x="169343" y="285639"/>
                </a:lnTo>
                <a:close/>
              </a:path>
              <a:path w="4638040" h="1068070">
                <a:moveTo>
                  <a:pt x="172999" y="282713"/>
                </a:moveTo>
                <a:lnTo>
                  <a:pt x="169691" y="282713"/>
                </a:lnTo>
                <a:lnTo>
                  <a:pt x="169343" y="285639"/>
                </a:lnTo>
                <a:lnTo>
                  <a:pt x="172685" y="293184"/>
                </a:lnTo>
                <a:lnTo>
                  <a:pt x="173942" y="293184"/>
                </a:lnTo>
                <a:lnTo>
                  <a:pt x="172999" y="282713"/>
                </a:lnTo>
                <a:close/>
              </a:path>
              <a:path w="4638040" h="1068070">
                <a:moveTo>
                  <a:pt x="269070" y="282713"/>
                </a:moveTo>
                <a:lnTo>
                  <a:pt x="172999" y="282713"/>
                </a:lnTo>
                <a:lnTo>
                  <a:pt x="173942" y="293184"/>
                </a:lnTo>
                <a:lnTo>
                  <a:pt x="268159" y="293184"/>
                </a:lnTo>
                <a:lnTo>
                  <a:pt x="269070" y="282713"/>
                </a:lnTo>
                <a:close/>
              </a:path>
              <a:path w="4638040" h="1068070">
                <a:moveTo>
                  <a:pt x="168047" y="282713"/>
                </a:moveTo>
                <a:lnTo>
                  <a:pt x="167460" y="282713"/>
                </a:lnTo>
                <a:lnTo>
                  <a:pt x="169082" y="287829"/>
                </a:lnTo>
                <a:lnTo>
                  <a:pt x="169343" y="285639"/>
                </a:lnTo>
                <a:lnTo>
                  <a:pt x="168047" y="282713"/>
                </a:lnTo>
                <a:close/>
              </a:path>
              <a:path w="4638040" h="1068070">
                <a:moveTo>
                  <a:pt x="169691" y="282713"/>
                </a:moveTo>
                <a:lnTo>
                  <a:pt x="168047" y="282713"/>
                </a:lnTo>
                <a:lnTo>
                  <a:pt x="169343" y="285639"/>
                </a:lnTo>
                <a:lnTo>
                  <a:pt x="169691" y="282713"/>
                </a:lnTo>
                <a:close/>
              </a:path>
              <a:path w="4638040" h="1068070">
                <a:moveTo>
                  <a:pt x="258986" y="272243"/>
                </a:moveTo>
                <a:lnTo>
                  <a:pt x="257510" y="282713"/>
                </a:lnTo>
                <a:lnTo>
                  <a:pt x="260672" y="282713"/>
                </a:lnTo>
                <a:lnTo>
                  <a:pt x="258986" y="272243"/>
                </a:lnTo>
                <a:close/>
              </a:path>
              <a:path w="4638040" h="1068070">
                <a:moveTo>
                  <a:pt x="148895" y="261772"/>
                </a:moveTo>
                <a:lnTo>
                  <a:pt x="142246" y="261772"/>
                </a:lnTo>
                <a:lnTo>
                  <a:pt x="147817" y="272243"/>
                </a:lnTo>
                <a:lnTo>
                  <a:pt x="148895" y="261772"/>
                </a:lnTo>
                <a:close/>
              </a:path>
              <a:path w="4638040" h="1068070">
                <a:moveTo>
                  <a:pt x="151982" y="268934"/>
                </a:moveTo>
                <a:lnTo>
                  <a:pt x="152518" y="272243"/>
                </a:lnTo>
                <a:lnTo>
                  <a:pt x="153408" y="272243"/>
                </a:lnTo>
                <a:lnTo>
                  <a:pt x="151982" y="268934"/>
                </a:lnTo>
                <a:close/>
              </a:path>
              <a:path w="4638040" h="1068070">
                <a:moveTo>
                  <a:pt x="150822" y="261772"/>
                </a:moveTo>
                <a:lnTo>
                  <a:pt x="151982" y="268934"/>
                </a:lnTo>
                <a:lnTo>
                  <a:pt x="153408" y="272243"/>
                </a:lnTo>
                <a:lnTo>
                  <a:pt x="150822" y="261772"/>
                </a:lnTo>
                <a:close/>
              </a:path>
              <a:path w="4638040" h="1068070">
                <a:moveTo>
                  <a:pt x="244882" y="261772"/>
                </a:moveTo>
                <a:lnTo>
                  <a:pt x="150822" y="261772"/>
                </a:lnTo>
                <a:lnTo>
                  <a:pt x="153408" y="272243"/>
                </a:lnTo>
                <a:lnTo>
                  <a:pt x="243996" y="272243"/>
                </a:lnTo>
                <a:lnTo>
                  <a:pt x="244882" y="261772"/>
                </a:lnTo>
                <a:close/>
              </a:path>
              <a:path w="4638040" h="1068070">
                <a:moveTo>
                  <a:pt x="276640" y="261772"/>
                </a:moveTo>
                <a:lnTo>
                  <a:pt x="269080" y="261772"/>
                </a:lnTo>
                <a:lnTo>
                  <a:pt x="270850" y="272243"/>
                </a:lnTo>
                <a:lnTo>
                  <a:pt x="274337" y="272243"/>
                </a:lnTo>
                <a:lnTo>
                  <a:pt x="276640" y="261772"/>
                </a:lnTo>
                <a:close/>
              </a:path>
              <a:path w="4638040" h="1068070">
                <a:moveTo>
                  <a:pt x="150822" y="261772"/>
                </a:moveTo>
                <a:lnTo>
                  <a:pt x="148895" y="261772"/>
                </a:lnTo>
                <a:lnTo>
                  <a:pt x="151982" y="268934"/>
                </a:lnTo>
                <a:lnTo>
                  <a:pt x="150822" y="261772"/>
                </a:lnTo>
                <a:close/>
              </a:path>
              <a:path w="4638040" h="1068070">
                <a:moveTo>
                  <a:pt x="138477" y="258833"/>
                </a:moveTo>
                <a:lnTo>
                  <a:pt x="139147" y="261772"/>
                </a:lnTo>
                <a:lnTo>
                  <a:pt x="139280" y="259848"/>
                </a:lnTo>
                <a:lnTo>
                  <a:pt x="138477" y="258833"/>
                </a:lnTo>
                <a:close/>
              </a:path>
              <a:path w="4638040" h="1068070">
                <a:moveTo>
                  <a:pt x="236254" y="251301"/>
                </a:moveTo>
                <a:lnTo>
                  <a:pt x="139870" y="251301"/>
                </a:lnTo>
                <a:lnTo>
                  <a:pt x="139280" y="259848"/>
                </a:lnTo>
                <a:lnTo>
                  <a:pt x="140801" y="261772"/>
                </a:lnTo>
                <a:lnTo>
                  <a:pt x="236631" y="261772"/>
                </a:lnTo>
                <a:lnTo>
                  <a:pt x="236254" y="251301"/>
                </a:lnTo>
                <a:close/>
              </a:path>
              <a:path w="4638040" h="1068070">
                <a:moveTo>
                  <a:pt x="255447" y="251301"/>
                </a:moveTo>
                <a:lnTo>
                  <a:pt x="236254" y="251301"/>
                </a:lnTo>
                <a:lnTo>
                  <a:pt x="238244" y="261772"/>
                </a:lnTo>
                <a:lnTo>
                  <a:pt x="255522" y="261772"/>
                </a:lnTo>
                <a:lnTo>
                  <a:pt x="255447" y="251301"/>
                </a:lnTo>
                <a:close/>
              </a:path>
              <a:path w="4638040" h="1068070">
                <a:moveTo>
                  <a:pt x="136760" y="251301"/>
                </a:moveTo>
                <a:lnTo>
                  <a:pt x="132519" y="251301"/>
                </a:lnTo>
                <a:lnTo>
                  <a:pt x="138477" y="258833"/>
                </a:lnTo>
                <a:lnTo>
                  <a:pt x="136760" y="251301"/>
                </a:lnTo>
                <a:close/>
              </a:path>
              <a:path w="4638040" h="1068070">
                <a:moveTo>
                  <a:pt x="126697" y="240830"/>
                </a:moveTo>
                <a:lnTo>
                  <a:pt x="124121" y="251301"/>
                </a:lnTo>
                <a:lnTo>
                  <a:pt x="131158" y="251301"/>
                </a:lnTo>
                <a:lnTo>
                  <a:pt x="126697" y="240830"/>
                </a:lnTo>
                <a:close/>
              </a:path>
              <a:path w="4638040" h="1068070">
                <a:moveTo>
                  <a:pt x="137734" y="240830"/>
                </a:moveTo>
                <a:lnTo>
                  <a:pt x="134299" y="240830"/>
                </a:lnTo>
                <a:lnTo>
                  <a:pt x="131158" y="251301"/>
                </a:lnTo>
                <a:lnTo>
                  <a:pt x="142550" y="251301"/>
                </a:lnTo>
                <a:lnTo>
                  <a:pt x="142556" y="250877"/>
                </a:lnTo>
                <a:lnTo>
                  <a:pt x="137734" y="240830"/>
                </a:lnTo>
                <a:close/>
              </a:path>
              <a:path w="4638040" h="1068070">
                <a:moveTo>
                  <a:pt x="142556" y="250877"/>
                </a:moveTo>
                <a:lnTo>
                  <a:pt x="142550" y="251301"/>
                </a:lnTo>
                <a:lnTo>
                  <a:pt x="142760" y="251301"/>
                </a:lnTo>
                <a:lnTo>
                  <a:pt x="142556" y="250877"/>
                </a:lnTo>
                <a:close/>
              </a:path>
              <a:path w="4638040" h="1068070">
                <a:moveTo>
                  <a:pt x="251447" y="240830"/>
                </a:moveTo>
                <a:lnTo>
                  <a:pt x="142697" y="240830"/>
                </a:lnTo>
                <a:lnTo>
                  <a:pt x="142556" y="250877"/>
                </a:lnTo>
                <a:lnTo>
                  <a:pt x="142760" y="251301"/>
                </a:lnTo>
                <a:lnTo>
                  <a:pt x="253908" y="251301"/>
                </a:lnTo>
                <a:lnTo>
                  <a:pt x="251447" y="240830"/>
                </a:lnTo>
                <a:close/>
              </a:path>
              <a:path w="4638040" h="1068070">
                <a:moveTo>
                  <a:pt x="117493" y="230359"/>
                </a:moveTo>
                <a:lnTo>
                  <a:pt x="108509" y="230359"/>
                </a:lnTo>
                <a:lnTo>
                  <a:pt x="110729" y="240830"/>
                </a:lnTo>
                <a:lnTo>
                  <a:pt x="114394" y="240830"/>
                </a:lnTo>
                <a:lnTo>
                  <a:pt x="117493" y="230359"/>
                </a:lnTo>
                <a:close/>
              </a:path>
              <a:path w="4638040" h="1068070">
                <a:moveTo>
                  <a:pt x="126676" y="230359"/>
                </a:moveTo>
                <a:lnTo>
                  <a:pt x="120781" y="230359"/>
                </a:lnTo>
                <a:lnTo>
                  <a:pt x="129702" y="240830"/>
                </a:lnTo>
                <a:lnTo>
                  <a:pt x="130488" y="240830"/>
                </a:lnTo>
                <a:lnTo>
                  <a:pt x="126676" y="230359"/>
                </a:lnTo>
                <a:close/>
              </a:path>
              <a:path w="4638040" h="1068070">
                <a:moveTo>
                  <a:pt x="193350" y="178005"/>
                </a:moveTo>
                <a:lnTo>
                  <a:pt x="85644" y="178005"/>
                </a:lnTo>
                <a:lnTo>
                  <a:pt x="92740" y="188475"/>
                </a:lnTo>
                <a:lnTo>
                  <a:pt x="96782" y="188475"/>
                </a:lnTo>
                <a:lnTo>
                  <a:pt x="100871" y="198946"/>
                </a:lnTo>
                <a:lnTo>
                  <a:pt x="104499" y="198946"/>
                </a:lnTo>
                <a:lnTo>
                  <a:pt x="108464" y="209417"/>
                </a:lnTo>
                <a:lnTo>
                  <a:pt x="111085" y="209417"/>
                </a:lnTo>
                <a:lnTo>
                  <a:pt x="112582" y="219888"/>
                </a:lnTo>
                <a:lnTo>
                  <a:pt x="119534" y="219888"/>
                </a:lnTo>
                <a:lnTo>
                  <a:pt x="125079" y="230359"/>
                </a:lnTo>
                <a:lnTo>
                  <a:pt x="129588" y="230359"/>
                </a:lnTo>
                <a:lnTo>
                  <a:pt x="133064" y="240830"/>
                </a:lnTo>
                <a:lnTo>
                  <a:pt x="243971" y="240830"/>
                </a:lnTo>
                <a:lnTo>
                  <a:pt x="233637" y="219888"/>
                </a:lnTo>
                <a:lnTo>
                  <a:pt x="221792" y="209417"/>
                </a:lnTo>
                <a:lnTo>
                  <a:pt x="208383" y="198946"/>
                </a:lnTo>
                <a:lnTo>
                  <a:pt x="193355" y="188475"/>
                </a:lnTo>
                <a:lnTo>
                  <a:pt x="193350" y="178005"/>
                </a:lnTo>
                <a:close/>
              </a:path>
              <a:path w="4638040" h="1068070">
                <a:moveTo>
                  <a:pt x="245322" y="230359"/>
                </a:moveTo>
                <a:lnTo>
                  <a:pt x="248317" y="240830"/>
                </a:lnTo>
                <a:lnTo>
                  <a:pt x="252955" y="240830"/>
                </a:lnTo>
                <a:lnTo>
                  <a:pt x="245322" y="230359"/>
                </a:lnTo>
                <a:close/>
              </a:path>
              <a:path w="4638040" h="1068070">
                <a:moveTo>
                  <a:pt x="107227" y="226416"/>
                </a:moveTo>
                <a:lnTo>
                  <a:pt x="108300" y="230359"/>
                </a:lnTo>
                <a:lnTo>
                  <a:pt x="110457" y="230359"/>
                </a:lnTo>
                <a:lnTo>
                  <a:pt x="107227" y="226416"/>
                </a:lnTo>
                <a:close/>
              </a:path>
              <a:path w="4638040" h="1068070">
                <a:moveTo>
                  <a:pt x="117479" y="219888"/>
                </a:moveTo>
                <a:lnTo>
                  <a:pt x="110928" y="219888"/>
                </a:lnTo>
                <a:lnTo>
                  <a:pt x="113242" y="230359"/>
                </a:lnTo>
                <a:lnTo>
                  <a:pt x="120603" y="230359"/>
                </a:lnTo>
                <a:lnTo>
                  <a:pt x="117479" y="219888"/>
                </a:lnTo>
                <a:close/>
              </a:path>
              <a:path w="4638040" h="1068070">
                <a:moveTo>
                  <a:pt x="105452" y="219888"/>
                </a:moveTo>
                <a:lnTo>
                  <a:pt x="101881" y="219888"/>
                </a:lnTo>
                <a:lnTo>
                  <a:pt x="107227" y="226416"/>
                </a:lnTo>
                <a:lnTo>
                  <a:pt x="105452" y="219888"/>
                </a:lnTo>
                <a:close/>
              </a:path>
              <a:path w="4638040" h="1068070">
                <a:moveTo>
                  <a:pt x="108729" y="209417"/>
                </a:moveTo>
                <a:lnTo>
                  <a:pt x="98604" y="209417"/>
                </a:lnTo>
                <a:lnTo>
                  <a:pt x="98405" y="219888"/>
                </a:lnTo>
                <a:lnTo>
                  <a:pt x="110572" y="219888"/>
                </a:lnTo>
                <a:lnTo>
                  <a:pt x="108729" y="209417"/>
                </a:lnTo>
                <a:close/>
              </a:path>
              <a:path w="4638040" h="1068070">
                <a:moveTo>
                  <a:pt x="89672" y="188475"/>
                </a:moveTo>
                <a:lnTo>
                  <a:pt x="75756" y="188475"/>
                </a:lnTo>
                <a:lnTo>
                  <a:pt x="77191" y="198946"/>
                </a:lnTo>
                <a:lnTo>
                  <a:pt x="91117" y="198946"/>
                </a:lnTo>
                <a:lnTo>
                  <a:pt x="89672" y="188475"/>
                </a:lnTo>
                <a:close/>
              </a:path>
              <a:path w="4638040" h="1068070">
                <a:moveTo>
                  <a:pt x="90751" y="188475"/>
                </a:moveTo>
                <a:lnTo>
                  <a:pt x="89756" y="188475"/>
                </a:lnTo>
                <a:lnTo>
                  <a:pt x="93044" y="198946"/>
                </a:lnTo>
                <a:lnTo>
                  <a:pt x="95986" y="198946"/>
                </a:lnTo>
                <a:lnTo>
                  <a:pt x="90751" y="188475"/>
                </a:lnTo>
                <a:close/>
              </a:path>
              <a:path w="4638040" h="1068070">
                <a:moveTo>
                  <a:pt x="96782" y="188475"/>
                </a:moveTo>
                <a:lnTo>
                  <a:pt x="90751" y="188475"/>
                </a:lnTo>
                <a:lnTo>
                  <a:pt x="98091" y="198946"/>
                </a:lnTo>
                <a:lnTo>
                  <a:pt x="96782" y="188475"/>
                </a:lnTo>
                <a:close/>
              </a:path>
              <a:path w="4638040" h="1068070">
                <a:moveTo>
                  <a:pt x="82437" y="178005"/>
                </a:moveTo>
                <a:lnTo>
                  <a:pt x="76228" y="178005"/>
                </a:lnTo>
                <a:lnTo>
                  <a:pt x="72008" y="188475"/>
                </a:lnTo>
                <a:lnTo>
                  <a:pt x="74165" y="188475"/>
                </a:lnTo>
                <a:lnTo>
                  <a:pt x="82437" y="178005"/>
                </a:lnTo>
                <a:close/>
              </a:path>
              <a:path w="4638040" h="1068070">
                <a:moveTo>
                  <a:pt x="75474" y="167534"/>
                </a:moveTo>
                <a:lnTo>
                  <a:pt x="68648" y="167534"/>
                </a:lnTo>
                <a:lnTo>
                  <a:pt x="72232" y="178005"/>
                </a:lnTo>
                <a:lnTo>
                  <a:pt x="72730" y="178005"/>
                </a:lnTo>
                <a:lnTo>
                  <a:pt x="75474" y="167534"/>
                </a:lnTo>
                <a:close/>
              </a:path>
              <a:path w="4638040" h="1068070">
                <a:moveTo>
                  <a:pt x="76259" y="157063"/>
                </a:moveTo>
                <a:lnTo>
                  <a:pt x="72762" y="157063"/>
                </a:lnTo>
                <a:lnTo>
                  <a:pt x="78438" y="167534"/>
                </a:lnTo>
                <a:lnTo>
                  <a:pt x="81805" y="178005"/>
                </a:lnTo>
                <a:lnTo>
                  <a:pt x="189390" y="178005"/>
                </a:lnTo>
                <a:lnTo>
                  <a:pt x="183732" y="167534"/>
                </a:lnTo>
                <a:lnTo>
                  <a:pt x="79620" y="167534"/>
                </a:lnTo>
                <a:lnTo>
                  <a:pt x="76259" y="157063"/>
                </a:lnTo>
                <a:close/>
              </a:path>
              <a:path w="4638040" h="1068070">
                <a:moveTo>
                  <a:pt x="65809" y="157063"/>
                </a:moveTo>
                <a:lnTo>
                  <a:pt x="60092" y="157063"/>
                </a:lnTo>
                <a:lnTo>
                  <a:pt x="64579" y="167534"/>
                </a:lnTo>
                <a:lnTo>
                  <a:pt x="69421" y="167534"/>
                </a:lnTo>
                <a:lnTo>
                  <a:pt x="65809" y="157063"/>
                </a:lnTo>
                <a:close/>
              </a:path>
              <a:path w="4638040" h="1068070">
                <a:moveTo>
                  <a:pt x="92667" y="157063"/>
                </a:moveTo>
                <a:lnTo>
                  <a:pt x="83128" y="157063"/>
                </a:lnTo>
                <a:lnTo>
                  <a:pt x="79620" y="167534"/>
                </a:lnTo>
                <a:lnTo>
                  <a:pt x="95787" y="167534"/>
                </a:lnTo>
                <a:lnTo>
                  <a:pt x="92667" y="157063"/>
                </a:lnTo>
                <a:close/>
              </a:path>
              <a:path w="4638040" h="1068070">
                <a:moveTo>
                  <a:pt x="177303" y="157063"/>
                </a:moveTo>
                <a:lnTo>
                  <a:pt x="100248" y="157063"/>
                </a:lnTo>
                <a:lnTo>
                  <a:pt x="95787" y="167534"/>
                </a:lnTo>
                <a:lnTo>
                  <a:pt x="178633" y="167534"/>
                </a:lnTo>
                <a:lnTo>
                  <a:pt x="177303" y="157063"/>
                </a:lnTo>
                <a:close/>
              </a:path>
              <a:path w="4638040" h="1068070">
                <a:moveTo>
                  <a:pt x="63917" y="137762"/>
                </a:moveTo>
                <a:lnTo>
                  <a:pt x="63820" y="146592"/>
                </a:lnTo>
                <a:lnTo>
                  <a:pt x="66563" y="157063"/>
                </a:lnTo>
                <a:lnTo>
                  <a:pt x="75298" y="157063"/>
                </a:lnTo>
                <a:lnTo>
                  <a:pt x="77194" y="146592"/>
                </a:lnTo>
                <a:lnTo>
                  <a:pt x="66511" y="146592"/>
                </a:lnTo>
                <a:lnTo>
                  <a:pt x="64602" y="138832"/>
                </a:lnTo>
                <a:lnTo>
                  <a:pt x="63917" y="137762"/>
                </a:lnTo>
                <a:close/>
              </a:path>
              <a:path w="4638040" h="1068070">
                <a:moveTo>
                  <a:pt x="81570" y="147963"/>
                </a:moveTo>
                <a:lnTo>
                  <a:pt x="78667" y="157063"/>
                </a:lnTo>
                <a:lnTo>
                  <a:pt x="82144" y="157063"/>
                </a:lnTo>
                <a:lnTo>
                  <a:pt x="83155" y="152178"/>
                </a:lnTo>
                <a:lnTo>
                  <a:pt x="81570" y="147963"/>
                </a:lnTo>
                <a:close/>
              </a:path>
              <a:path w="4638040" h="1068070">
                <a:moveTo>
                  <a:pt x="84311" y="146592"/>
                </a:moveTo>
                <a:lnTo>
                  <a:pt x="83155" y="152178"/>
                </a:lnTo>
                <a:lnTo>
                  <a:pt x="84992" y="157063"/>
                </a:lnTo>
                <a:lnTo>
                  <a:pt x="86922" y="152344"/>
                </a:lnTo>
                <a:lnTo>
                  <a:pt x="84311" y="146592"/>
                </a:lnTo>
                <a:close/>
              </a:path>
              <a:path w="4638040" h="1068070">
                <a:moveTo>
                  <a:pt x="89274" y="146592"/>
                </a:moveTo>
                <a:lnTo>
                  <a:pt x="86922" y="152344"/>
                </a:lnTo>
                <a:lnTo>
                  <a:pt x="89063" y="157063"/>
                </a:lnTo>
                <a:lnTo>
                  <a:pt x="93484" y="157063"/>
                </a:lnTo>
                <a:lnTo>
                  <a:pt x="89274" y="146592"/>
                </a:lnTo>
                <a:close/>
              </a:path>
              <a:path w="4638040" h="1068070">
                <a:moveTo>
                  <a:pt x="171094" y="146592"/>
                </a:moveTo>
                <a:lnTo>
                  <a:pt x="92436" y="146592"/>
                </a:lnTo>
                <a:lnTo>
                  <a:pt x="93484" y="157063"/>
                </a:lnTo>
                <a:lnTo>
                  <a:pt x="167932" y="157063"/>
                </a:lnTo>
                <a:lnTo>
                  <a:pt x="171094" y="146592"/>
                </a:lnTo>
                <a:close/>
              </a:path>
              <a:path w="4638040" h="1068070">
                <a:moveTo>
                  <a:pt x="82007" y="146592"/>
                </a:moveTo>
                <a:lnTo>
                  <a:pt x="81055" y="146592"/>
                </a:lnTo>
                <a:lnTo>
                  <a:pt x="81570" y="147963"/>
                </a:lnTo>
                <a:lnTo>
                  <a:pt x="82007" y="146592"/>
                </a:lnTo>
                <a:close/>
              </a:path>
              <a:path w="4638040" h="1068070">
                <a:moveTo>
                  <a:pt x="79317" y="136121"/>
                </a:moveTo>
                <a:lnTo>
                  <a:pt x="63935" y="136121"/>
                </a:lnTo>
                <a:lnTo>
                  <a:pt x="64602" y="138832"/>
                </a:lnTo>
                <a:lnTo>
                  <a:pt x="69568" y="146592"/>
                </a:lnTo>
                <a:lnTo>
                  <a:pt x="85630" y="146592"/>
                </a:lnTo>
                <a:lnTo>
                  <a:pt x="79317" y="136121"/>
                </a:lnTo>
                <a:close/>
              </a:path>
              <a:path w="4638040" h="1068070">
                <a:moveTo>
                  <a:pt x="160309" y="136121"/>
                </a:moveTo>
                <a:lnTo>
                  <a:pt x="86855" y="136121"/>
                </a:lnTo>
                <a:lnTo>
                  <a:pt x="85630" y="146592"/>
                </a:lnTo>
                <a:lnTo>
                  <a:pt x="166612" y="146592"/>
                </a:lnTo>
                <a:lnTo>
                  <a:pt x="160309" y="136121"/>
                </a:lnTo>
                <a:close/>
              </a:path>
              <a:path w="4638040" h="1068070">
                <a:moveTo>
                  <a:pt x="63935" y="136121"/>
                </a:moveTo>
                <a:lnTo>
                  <a:pt x="63917" y="137762"/>
                </a:lnTo>
                <a:lnTo>
                  <a:pt x="64602" y="138832"/>
                </a:lnTo>
                <a:lnTo>
                  <a:pt x="63935" y="136121"/>
                </a:lnTo>
                <a:close/>
              </a:path>
              <a:path w="4638040" h="1068070">
                <a:moveTo>
                  <a:pt x="63935" y="136121"/>
                </a:moveTo>
                <a:lnTo>
                  <a:pt x="62867" y="136121"/>
                </a:lnTo>
                <a:lnTo>
                  <a:pt x="63917" y="137762"/>
                </a:lnTo>
                <a:lnTo>
                  <a:pt x="63935" y="136121"/>
                </a:lnTo>
                <a:close/>
              </a:path>
              <a:path w="4638040" h="1068070">
                <a:moveTo>
                  <a:pt x="67893" y="125650"/>
                </a:moveTo>
                <a:lnTo>
                  <a:pt x="58396" y="125650"/>
                </a:lnTo>
                <a:lnTo>
                  <a:pt x="60940" y="136121"/>
                </a:lnTo>
                <a:lnTo>
                  <a:pt x="66626" y="136121"/>
                </a:lnTo>
                <a:lnTo>
                  <a:pt x="67893" y="125650"/>
                </a:lnTo>
                <a:close/>
              </a:path>
              <a:path w="4638040" h="1068070">
                <a:moveTo>
                  <a:pt x="148288" y="115179"/>
                </a:moveTo>
                <a:lnTo>
                  <a:pt x="111734" y="115179"/>
                </a:lnTo>
                <a:lnTo>
                  <a:pt x="114708" y="125650"/>
                </a:lnTo>
                <a:lnTo>
                  <a:pt x="78405" y="125650"/>
                </a:lnTo>
                <a:lnTo>
                  <a:pt x="79997" y="136121"/>
                </a:lnTo>
                <a:lnTo>
                  <a:pt x="154435" y="136121"/>
                </a:lnTo>
                <a:lnTo>
                  <a:pt x="150068" y="125650"/>
                </a:lnTo>
                <a:lnTo>
                  <a:pt x="148288" y="115179"/>
                </a:lnTo>
                <a:close/>
              </a:path>
              <a:path w="4638040" h="1068070">
                <a:moveTo>
                  <a:pt x="60940" y="115179"/>
                </a:moveTo>
                <a:lnTo>
                  <a:pt x="50909" y="115179"/>
                </a:lnTo>
                <a:lnTo>
                  <a:pt x="54417" y="125650"/>
                </a:lnTo>
                <a:lnTo>
                  <a:pt x="63851" y="125650"/>
                </a:lnTo>
                <a:lnTo>
                  <a:pt x="60940" y="115179"/>
                </a:lnTo>
                <a:close/>
              </a:path>
              <a:path w="4638040" h="1068070">
                <a:moveTo>
                  <a:pt x="109251" y="115179"/>
                </a:moveTo>
                <a:lnTo>
                  <a:pt x="64113" y="115179"/>
                </a:lnTo>
                <a:lnTo>
                  <a:pt x="68867" y="125650"/>
                </a:lnTo>
                <a:lnTo>
                  <a:pt x="108174" y="125650"/>
                </a:lnTo>
                <a:lnTo>
                  <a:pt x="109251" y="115179"/>
                </a:lnTo>
                <a:close/>
              </a:path>
              <a:path w="4638040" h="1068070">
                <a:moveTo>
                  <a:pt x="50919" y="104708"/>
                </a:moveTo>
                <a:lnTo>
                  <a:pt x="49150" y="104708"/>
                </a:lnTo>
                <a:lnTo>
                  <a:pt x="48982" y="115179"/>
                </a:lnTo>
                <a:lnTo>
                  <a:pt x="50919" y="104708"/>
                </a:lnTo>
                <a:close/>
              </a:path>
              <a:path w="4638040" h="1068070">
                <a:moveTo>
                  <a:pt x="53307" y="104708"/>
                </a:moveTo>
                <a:lnTo>
                  <a:pt x="50919" y="104708"/>
                </a:lnTo>
                <a:lnTo>
                  <a:pt x="52679" y="115179"/>
                </a:lnTo>
                <a:lnTo>
                  <a:pt x="59348" y="115179"/>
                </a:lnTo>
                <a:lnTo>
                  <a:pt x="53307" y="104708"/>
                </a:lnTo>
                <a:close/>
              </a:path>
              <a:path w="4638040" h="1068070">
                <a:moveTo>
                  <a:pt x="55904" y="104708"/>
                </a:moveTo>
                <a:lnTo>
                  <a:pt x="59432" y="115179"/>
                </a:lnTo>
                <a:lnTo>
                  <a:pt x="60271" y="111469"/>
                </a:lnTo>
                <a:lnTo>
                  <a:pt x="55904" y="104708"/>
                </a:lnTo>
                <a:close/>
              </a:path>
              <a:path w="4638040" h="1068070">
                <a:moveTo>
                  <a:pt x="60322" y="111243"/>
                </a:moveTo>
                <a:lnTo>
                  <a:pt x="60271" y="111469"/>
                </a:lnTo>
                <a:lnTo>
                  <a:pt x="62668" y="115179"/>
                </a:lnTo>
                <a:lnTo>
                  <a:pt x="60322" y="111243"/>
                </a:lnTo>
                <a:close/>
              </a:path>
              <a:path w="4638040" h="1068070">
                <a:moveTo>
                  <a:pt x="95023" y="104708"/>
                </a:moveTo>
                <a:lnTo>
                  <a:pt x="61799" y="104708"/>
                </a:lnTo>
                <a:lnTo>
                  <a:pt x="63631" y="115179"/>
                </a:lnTo>
                <a:lnTo>
                  <a:pt x="96447" y="115179"/>
                </a:lnTo>
                <a:lnTo>
                  <a:pt x="96478" y="114957"/>
                </a:lnTo>
                <a:lnTo>
                  <a:pt x="95023" y="104708"/>
                </a:lnTo>
                <a:close/>
              </a:path>
              <a:path w="4638040" h="1068070">
                <a:moveTo>
                  <a:pt x="96478" y="114957"/>
                </a:moveTo>
                <a:lnTo>
                  <a:pt x="96447" y="115179"/>
                </a:lnTo>
                <a:lnTo>
                  <a:pt x="96478" y="114957"/>
                </a:lnTo>
                <a:close/>
              </a:path>
              <a:path w="4638040" h="1068070">
                <a:moveTo>
                  <a:pt x="96851" y="112311"/>
                </a:moveTo>
                <a:lnTo>
                  <a:pt x="96478" y="114957"/>
                </a:lnTo>
                <a:lnTo>
                  <a:pt x="96510" y="115179"/>
                </a:lnTo>
                <a:lnTo>
                  <a:pt x="97541" y="115179"/>
                </a:lnTo>
                <a:lnTo>
                  <a:pt x="96851" y="112311"/>
                </a:lnTo>
                <a:close/>
              </a:path>
              <a:path w="4638040" h="1068070">
                <a:moveTo>
                  <a:pt x="97923" y="104708"/>
                </a:moveTo>
                <a:lnTo>
                  <a:pt x="96851" y="112311"/>
                </a:lnTo>
                <a:lnTo>
                  <a:pt x="97541" y="115179"/>
                </a:lnTo>
                <a:lnTo>
                  <a:pt x="101871" y="115179"/>
                </a:lnTo>
                <a:lnTo>
                  <a:pt x="97923" y="104708"/>
                </a:lnTo>
                <a:close/>
              </a:path>
              <a:path w="4638040" h="1068070">
                <a:moveTo>
                  <a:pt x="135702" y="104708"/>
                </a:moveTo>
                <a:lnTo>
                  <a:pt x="97923" y="104708"/>
                </a:lnTo>
                <a:lnTo>
                  <a:pt x="101871" y="115179"/>
                </a:lnTo>
                <a:lnTo>
                  <a:pt x="137744" y="115179"/>
                </a:lnTo>
                <a:lnTo>
                  <a:pt x="135702" y="104708"/>
                </a:lnTo>
                <a:close/>
              </a:path>
              <a:path w="4638040" h="1068070">
                <a:moveTo>
                  <a:pt x="139231" y="104708"/>
                </a:moveTo>
                <a:lnTo>
                  <a:pt x="136823" y="104708"/>
                </a:lnTo>
                <a:lnTo>
                  <a:pt x="137744" y="115179"/>
                </a:lnTo>
                <a:lnTo>
                  <a:pt x="139262" y="115179"/>
                </a:lnTo>
                <a:lnTo>
                  <a:pt x="139231" y="104708"/>
                </a:lnTo>
                <a:close/>
              </a:path>
              <a:path w="4638040" h="1068070">
                <a:moveTo>
                  <a:pt x="97923" y="104708"/>
                </a:moveTo>
                <a:lnTo>
                  <a:pt x="95023" y="104708"/>
                </a:lnTo>
                <a:lnTo>
                  <a:pt x="96851" y="112311"/>
                </a:lnTo>
                <a:lnTo>
                  <a:pt x="97923" y="104708"/>
                </a:lnTo>
                <a:close/>
              </a:path>
              <a:path w="4638040" h="1068070">
                <a:moveTo>
                  <a:pt x="61799" y="104708"/>
                </a:moveTo>
                <a:lnTo>
                  <a:pt x="56427" y="104708"/>
                </a:lnTo>
                <a:lnTo>
                  <a:pt x="60322" y="111243"/>
                </a:lnTo>
                <a:lnTo>
                  <a:pt x="61799" y="104708"/>
                </a:lnTo>
                <a:close/>
              </a:path>
              <a:path w="4638040" h="1068070">
                <a:moveTo>
                  <a:pt x="50134" y="94237"/>
                </a:moveTo>
                <a:lnTo>
                  <a:pt x="38798" y="94237"/>
                </a:lnTo>
                <a:lnTo>
                  <a:pt x="44857" y="104708"/>
                </a:lnTo>
                <a:lnTo>
                  <a:pt x="51726" y="104708"/>
                </a:lnTo>
                <a:lnTo>
                  <a:pt x="50134" y="94237"/>
                </a:lnTo>
                <a:close/>
              </a:path>
              <a:path w="4638040" h="1068070">
                <a:moveTo>
                  <a:pt x="126645" y="94237"/>
                </a:moveTo>
                <a:lnTo>
                  <a:pt x="55244" y="94237"/>
                </a:lnTo>
                <a:lnTo>
                  <a:pt x="57118" y="104708"/>
                </a:lnTo>
                <a:lnTo>
                  <a:pt x="130016" y="104708"/>
                </a:lnTo>
                <a:lnTo>
                  <a:pt x="126645" y="94237"/>
                </a:lnTo>
                <a:close/>
              </a:path>
              <a:path w="4638040" h="1068070">
                <a:moveTo>
                  <a:pt x="135231" y="94237"/>
                </a:moveTo>
                <a:lnTo>
                  <a:pt x="131472" y="94237"/>
                </a:lnTo>
                <a:lnTo>
                  <a:pt x="133440" y="104708"/>
                </a:lnTo>
                <a:lnTo>
                  <a:pt x="137482" y="104708"/>
                </a:lnTo>
                <a:lnTo>
                  <a:pt x="135231" y="94237"/>
                </a:lnTo>
                <a:close/>
              </a:path>
              <a:path w="4638040" h="1068070">
                <a:moveTo>
                  <a:pt x="44281" y="83767"/>
                </a:moveTo>
                <a:lnTo>
                  <a:pt x="32968" y="83767"/>
                </a:lnTo>
                <a:lnTo>
                  <a:pt x="34423" y="94237"/>
                </a:lnTo>
                <a:lnTo>
                  <a:pt x="47956" y="94237"/>
                </a:lnTo>
                <a:lnTo>
                  <a:pt x="44281" y="83767"/>
                </a:lnTo>
                <a:close/>
              </a:path>
              <a:path w="4638040" h="1068070">
                <a:moveTo>
                  <a:pt x="83693" y="83767"/>
                </a:moveTo>
                <a:lnTo>
                  <a:pt x="53213" y="83767"/>
                </a:lnTo>
                <a:lnTo>
                  <a:pt x="55841" y="94237"/>
                </a:lnTo>
                <a:lnTo>
                  <a:pt x="87630" y="94237"/>
                </a:lnTo>
                <a:lnTo>
                  <a:pt x="83693" y="83767"/>
                </a:lnTo>
                <a:close/>
              </a:path>
              <a:path w="4638040" h="1068070">
                <a:moveTo>
                  <a:pt x="109284" y="62825"/>
                </a:moveTo>
                <a:lnTo>
                  <a:pt x="82803" y="62825"/>
                </a:lnTo>
                <a:lnTo>
                  <a:pt x="83345" y="73296"/>
                </a:lnTo>
                <a:lnTo>
                  <a:pt x="86829" y="83767"/>
                </a:lnTo>
                <a:lnTo>
                  <a:pt x="87630" y="94237"/>
                </a:lnTo>
                <a:lnTo>
                  <a:pt x="120938" y="94237"/>
                </a:lnTo>
                <a:lnTo>
                  <a:pt x="121221" y="83767"/>
                </a:lnTo>
                <a:lnTo>
                  <a:pt x="116226" y="83767"/>
                </a:lnTo>
                <a:lnTo>
                  <a:pt x="116321" y="73296"/>
                </a:lnTo>
                <a:lnTo>
                  <a:pt x="111169" y="73296"/>
                </a:lnTo>
                <a:lnTo>
                  <a:pt x="109284" y="62825"/>
                </a:lnTo>
                <a:close/>
              </a:path>
              <a:path w="4638040" h="1068070">
                <a:moveTo>
                  <a:pt x="126414" y="83767"/>
                </a:moveTo>
                <a:lnTo>
                  <a:pt x="123587" y="83767"/>
                </a:lnTo>
                <a:lnTo>
                  <a:pt x="123284" y="94237"/>
                </a:lnTo>
                <a:lnTo>
                  <a:pt x="125524" y="94237"/>
                </a:lnTo>
                <a:lnTo>
                  <a:pt x="126414" y="83767"/>
                </a:lnTo>
                <a:close/>
              </a:path>
              <a:path w="4638040" h="1068070">
                <a:moveTo>
                  <a:pt x="35548" y="73296"/>
                </a:moveTo>
                <a:lnTo>
                  <a:pt x="29883" y="73296"/>
                </a:lnTo>
                <a:lnTo>
                  <a:pt x="32051" y="83767"/>
                </a:lnTo>
                <a:lnTo>
                  <a:pt x="36962" y="83767"/>
                </a:lnTo>
                <a:lnTo>
                  <a:pt x="35548" y="73296"/>
                </a:lnTo>
                <a:close/>
              </a:path>
              <a:path w="4638040" h="1068070">
                <a:moveTo>
                  <a:pt x="41611" y="73296"/>
                </a:moveTo>
                <a:lnTo>
                  <a:pt x="37580" y="73296"/>
                </a:lnTo>
                <a:lnTo>
                  <a:pt x="36962" y="83767"/>
                </a:lnTo>
                <a:lnTo>
                  <a:pt x="44155" y="83767"/>
                </a:lnTo>
                <a:lnTo>
                  <a:pt x="41611" y="73296"/>
                </a:lnTo>
                <a:close/>
              </a:path>
              <a:path w="4638040" h="1068070">
                <a:moveTo>
                  <a:pt x="79195" y="73296"/>
                </a:moveTo>
                <a:lnTo>
                  <a:pt x="44658" y="73296"/>
                </a:lnTo>
                <a:lnTo>
                  <a:pt x="44553" y="83767"/>
                </a:lnTo>
                <a:lnTo>
                  <a:pt x="84468" y="83767"/>
                </a:lnTo>
                <a:lnTo>
                  <a:pt x="79195" y="73296"/>
                </a:lnTo>
                <a:close/>
              </a:path>
              <a:path w="4638040" h="1068070">
                <a:moveTo>
                  <a:pt x="24463" y="62825"/>
                </a:moveTo>
                <a:lnTo>
                  <a:pt x="23768" y="73296"/>
                </a:lnTo>
                <a:lnTo>
                  <a:pt x="27280" y="73296"/>
                </a:lnTo>
                <a:lnTo>
                  <a:pt x="24463" y="62825"/>
                </a:lnTo>
                <a:close/>
              </a:path>
              <a:path w="4638040" h="1068070">
                <a:moveTo>
                  <a:pt x="58825" y="62825"/>
                </a:moveTo>
                <a:lnTo>
                  <a:pt x="46333" y="62825"/>
                </a:lnTo>
                <a:lnTo>
                  <a:pt x="49495" y="73296"/>
                </a:lnTo>
                <a:lnTo>
                  <a:pt x="61820" y="73296"/>
                </a:lnTo>
                <a:lnTo>
                  <a:pt x="58825" y="62825"/>
                </a:lnTo>
                <a:close/>
              </a:path>
              <a:path w="4638040" h="1068070">
                <a:moveTo>
                  <a:pt x="65181" y="62825"/>
                </a:moveTo>
                <a:lnTo>
                  <a:pt x="63108" y="62825"/>
                </a:lnTo>
                <a:lnTo>
                  <a:pt x="61820" y="73296"/>
                </a:lnTo>
                <a:lnTo>
                  <a:pt x="64029" y="73296"/>
                </a:lnTo>
                <a:lnTo>
                  <a:pt x="65181" y="62825"/>
                </a:lnTo>
                <a:close/>
              </a:path>
              <a:path w="4638040" h="1068070">
                <a:moveTo>
                  <a:pt x="74754" y="62825"/>
                </a:moveTo>
                <a:lnTo>
                  <a:pt x="71097" y="62825"/>
                </a:lnTo>
                <a:lnTo>
                  <a:pt x="74175" y="73296"/>
                </a:lnTo>
                <a:lnTo>
                  <a:pt x="76444" y="73296"/>
                </a:lnTo>
                <a:lnTo>
                  <a:pt x="74754" y="62825"/>
                </a:lnTo>
                <a:close/>
              </a:path>
              <a:path w="4638040" h="1068070">
                <a:moveTo>
                  <a:pt x="78043" y="71992"/>
                </a:moveTo>
                <a:lnTo>
                  <a:pt x="77662" y="73296"/>
                </a:lnTo>
                <a:lnTo>
                  <a:pt x="78165" y="73296"/>
                </a:lnTo>
                <a:lnTo>
                  <a:pt x="78043" y="71992"/>
                </a:lnTo>
                <a:close/>
              </a:path>
              <a:path w="4638040" h="1068070">
                <a:moveTo>
                  <a:pt x="115043" y="62825"/>
                </a:moveTo>
                <a:lnTo>
                  <a:pt x="111347" y="62825"/>
                </a:lnTo>
                <a:lnTo>
                  <a:pt x="116362" y="73296"/>
                </a:lnTo>
                <a:lnTo>
                  <a:pt x="115043" y="62825"/>
                </a:lnTo>
                <a:close/>
              </a:path>
              <a:path w="4638040" h="1068070">
                <a:moveTo>
                  <a:pt x="105012" y="52354"/>
                </a:moveTo>
                <a:lnTo>
                  <a:pt x="76207" y="52354"/>
                </a:lnTo>
                <a:lnTo>
                  <a:pt x="78043" y="71992"/>
                </a:lnTo>
                <a:lnTo>
                  <a:pt x="80720" y="62825"/>
                </a:lnTo>
                <a:lnTo>
                  <a:pt x="103494" y="62825"/>
                </a:lnTo>
                <a:lnTo>
                  <a:pt x="105012" y="52354"/>
                </a:lnTo>
                <a:close/>
              </a:path>
              <a:path w="4638040" h="1068070">
                <a:moveTo>
                  <a:pt x="65775" y="52354"/>
                </a:moveTo>
                <a:lnTo>
                  <a:pt x="64888" y="62825"/>
                </a:lnTo>
                <a:lnTo>
                  <a:pt x="68852" y="62825"/>
                </a:lnTo>
                <a:lnTo>
                  <a:pt x="65775" y="52354"/>
                </a:lnTo>
                <a:close/>
              </a:path>
              <a:path w="4638040" h="1068070">
                <a:moveTo>
                  <a:pt x="110363" y="52354"/>
                </a:moveTo>
                <a:lnTo>
                  <a:pt x="105012" y="52354"/>
                </a:lnTo>
                <a:lnTo>
                  <a:pt x="104970" y="62825"/>
                </a:lnTo>
                <a:lnTo>
                  <a:pt x="108740" y="62825"/>
                </a:lnTo>
                <a:lnTo>
                  <a:pt x="110363" y="52354"/>
                </a:lnTo>
                <a:close/>
              </a:path>
              <a:path w="4638040" h="1068070">
                <a:moveTo>
                  <a:pt x="88939" y="41883"/>
                </a:moveTo>
                <a:lnTo>
                  <a:pt x="68869" y="41883"/>
                </a:lnTo>
                <a:lnTo>
                  <a:pt x="71910" y="52354"/>
                </a:lnTo>
                <a:lnTo>
                  <a:pt x="92133" y="52354"/>
                </a:lnTo>
                <a:lnTo>
                  <a:pt x="88939" y="41883"/>
                </a:lnTo>
                <a:close/>
              </a:path>
              <a:path w="4638040" h="1068070">
                <a:moveTo>
                  <a:pt x="99400" y="41883"/>
                </a:moveTo>
                <a:lnTo>
                  <a:pt x="94908" y="41883"/>
                </a:lnTo>
                <a:lnTo>
                  <a:pt x="92614" y="52354"/>
                </a:lnTo>
                <a:lnTo>
                  <a:pt x="100122" y="52354"/>
                </a:lnTo>
                <a:lnTo>
                  <a:pt x="100549" y="51623"/>
                </a:lnTo>
                <a:lnTo>
                  <a:pt x="99400" y="41883"/>
                </a:lnTo>
                <a:close/>
              </a:path>
              <a:path w="4638040" h="1068070">
                <a:moveTo>
                  <a:pt x="100890" y="51038"/>
                </a:moveTo>
                <a:lnTo>
                  <a:pt x="100549" y="51623"/>
                </a:lnTo>
                <a:lnTo>
                  <a:pt x="100635" y="52354"/>
                </a:lnTo>
                <a:lnTo>
                  <a:pt x="100890" y="51038"/>
                </a:lnTo>
                <a:close/>
              </a:path>
              <a:path w="4638040" h="1068070">
                <a:moveTo>
                  <a:pt x="106237" y="41883"/>
                </a:moveTo>
                <a:lnTo>
                  <a:pt x="102667" y="41883"/>
                </a:lnTo>
                <a:lnTo>
                  <a:pt x="100890" y="51038"/>
                </a:lnTo>
                <a:lnTo>
                  <a:pt x="106237" y="41883"/>
                </a:lnTo>
                <a:close/>
              </a:path>
              <a:path w="4638040" h="1068070">
                <a:moveTo>
                  <a:pt x="69139" y="31412"/>
                </a:moveTo>
                <a:lnTo>
                  <a:pt x="65715" y="31412"/>
                </a:lnTo>
                <a:lnTo>
                  <a:pt x="66071" y="41883"/>
                </a:lnTo>
                <a:lnTo>
                  <a:pt x="68217" y="36736"/>
                </a:lnTo>
                <a:lnTo>
                  <a:pt x="69789" y="32346"/>
                </a:lnTo>
                <a:lnTo>
                  <a:pt x="69139" y="31412"/>
                </a:lnTo>
                <a:close/>
              </a:path>
              <a:path w="4638040" h="1068070">
                <a:moveTo>
                  <a:pt x="69951" y="32579"/>
                </a:moveTo>
                <a:lnTo>
                  <a:pt x="68217" y="36736"/>
                </a:lnTo>
                <a:lnTo>
                  <a:pt x="66374" y="41883"/>
                </a:lnTo>
                <a:lnTo>
                  <a:pt x="72688" y="41883"/>
                </a:lnTo>
                <a:lnTo>
                  <a:pt x="70658" y="33595"/>
                </a:lnTo>
                <a:lnTo>
                  <a:pt x="69951" y="32579"/>
                </a:lnTo>
                <a:close/>
              </a:path>
              <a:path w="4638040" h="1068070">
                <a:moveTo>
                  <a:pt x="88782" y="31412"/>
                </a:moveTo>
                <a:lnTo>
                  <a:pt x="70437" y="31412"/>
                </a:lnTo>
                <a:lnTo>
                  <a:pt x="70239" y="31887"/>
                </a:lnTo>
                <a:lnTo>
                  <a:pt x="70658" y="33595"/>
                </a:lnTo>
                <a:lnTo>
                  <a:pt x="76426" y="41883"/>
                </a:lnTo>
                <a:lnTo>
                  <a:pt x="90185" y="41883"/>
                </a:lnTo>
                <a:lnTo>
                  <a:pt x="91132" y="39015"/>
                </a:lnTo>
                <a:lnTo>
                  <a:pt x="88782" y="31412"/>
                </a:lnTo>
                <a:close/>
              </a:path>
              <a:path w="4638040" h="1068070">
                <a:moveTo>
                  <a:pt x="91132" y="39015"/>
                </a:moveTo>
                <a:lnTo>
                  <a:pt x="90185" y="41883"/>
                </a:lnTo>
                <a:lnTo>
                  <a:pt x="92018" y="41883"/>
                </a:lnTo>
                <a:lnTo>
                  <a:pt x="91132" y="39015"/>
                </a:lnTo>
                <a:close/>
              </a:path>
              <a:path w="4638040" h="1068070">
                <a:moveTo>
                  <a:pt x="93641" y="31412"/>
                </a:moveTo>
                <a:lnTo>
                  <a:pt x="91132" y="39015"/>
                </a:lnTo>
                <a:lnTo>
                  <a:pt x="92018" y="41883"/>
                </a:lnTo>
                <a:lnTo>
                  <a:pt x="94217" y="41883"/>
                </a:lnTo>
                <a:lnTo>
                  <a:pt x="93641" y="31412"/>
                </a:lnTo>
                <a:close/>
              </a:path>
              <a:path w="4638040" h="1068070">
                <a:moveTo>
                  <a:pt x="95829" y="31412"/>
                </a:moveTo>
                <a:lnTo>
                  <a:pt x="94593" y="41883"/>
                </a:lnTo>
                <a:lnTo>
                  <a:pt x="105316" y="41883"/>
                </a:lnTo>
                <a:lnTo>
                  <a:pt x="95829" y="31412"/>
                </a:lnTo>
                <a:close/>
              </a:path>
              <a:path w="4638040" h="1068070">
                <a:moveTo>
                  <a:pt x="69789" y="32346"/>
                </a:moveTo>
                <a:lnTo>
                  <a:pt x="68217" y="36736"/>
                </a:lnTo>
                <a:lnTo>
                  <a:pt x="69951" y="32579"/>
                </a:lnTo>
                <a:lnTo>
                  <a:pt x="69789" y="32346"/>
                </a:lnTo>
                <a:close/>
              </a:path>
              <a:path w="4638040" h="1068070">
                <a:moveTo>
                  <a:pt x="70239" y="31887"/>
                </a:moveTo>
                <a:lnTo>
                  <a:pt x="69951" y="32579"/>
                </a:lnTo>
                <a:lnTo>
                  <a:pt x="70658" y="33595"/>
                </a:lnTo>
                <a:lnTo>
                  <a:pt x="70239" y="31887"/>
                </a:lnTo>
                <a:close/>
              </a:path>
              <a:path w="4638040" h="1068070">
                <a:moveTo>
                  <a:pt x="70123" y="31412"/>
                </a:moveTo>
                <a:lnTo>
                  <a:pt x="69789" y="32346"/>
                </a:lnTo>
                <a:lnTo>
                  <a:pt x="69951" y="32579"/>
                </a:lnTo>
                <a:lnTo>
                  <a:pt x="70239" y="31887"/>
                </a:lnTo>
                <a:lnTo>
                  <a:pt x="70123" y="31412"/>
                </a:lnTo>
                <a:close/>
              </a:path>
              <a:path w="4638040" h="1068070">
                <a:moveTo>
                  <a:pt x="70123" y="31412"/>
                </a:moveTo>
                <a:lnTo>
                  <a:pt x="69139" y="31412"/>
                </a:lnTo>
                <a:lnTo>
                  <a:pt x="69789" y="32346"/>
                </a:lnTo>
                <a:lnTo>
                  <a:pt x="70123" y="31412"/>
                </a:lnTo>
                <a:close/>
              </a:path>
              <a:path w="4638040" h="1068070">
                <a:moveTo>
                  <a:pt x="70437" y="31412"/>
                </a:moveTo>
                <a:lnTo>
                  <a:pt x="70123" y="31412"/>
                </a:lnTo>
                <a:lnTo>
                  <a:pt x="70239" y="31887"/>
                </a:lnTo>
                <a:lnTo>
                  <a:pt x="70437" y="31412"/>
                </a:lnTo>
                <a:close/>
              </a:path>
              <a:path w="4638040" h="1068070">
                <a:moveTo>
                  <a:pt x="64039" y="20941"/>
                </a:moveTo>
                <a:lnTo>
                  <a:pt x="67003" y="31412"/>
                </a:lnTo>
                <a:lnTo>
                  <a:pt x="68657" y="31412"/>
                </a:lnTo>
                <a:lnTo>
                  <a:pt x="68766" y="31129"/>
                </a:lnTo>
                <a:lnTo>
                  <a:pt x="64039" y="20941"/>
                </a:lnTo>
                <a:close/>
              </a:path>
              <a:path w="4638040" h="1068070">
                <a:moveTo>
                  <a:pt x="69111" y="30237"/>
                </a:moveTo>
                <a:lnTo>
                  <a:pt x="68766" y="31129"/>
                </a:lnTo>
                <a:lnTo>
                  <a:pt x="68898" y="31412"/>
                </a:lnTo>
                <a:lnTo>
                  <a:pt x="69111" y="30237"/>
                </a:lnTo>
                <a:close/>
              </a:path>
              <a:path w="4638040" h="1068070">
                <a:moveTo>
                  <a:pt x="70899" y="25603"/>
                </a:moveTo>
                <a:lnTo>
                  <a:pt x="69533" y="29144"/>
                </a:lnTo>
                <a:lnTo>
                  <a:pt x="69421" y="31412"/>
                </a:lnTo>
                <a:lnTo>
                  <a:pt x="72102" y="31412"/>
                </a:lnTo>
                <a:lnTo>
                  <a:pt x="70899" y="25603"/>
                </a:lnTo>
                <a:close/>
              </a:path>
              <a:path w="4638040" h="1068070">
                <a:moveTo>
                  <a:pt x="80542" y="20941"/>
                </a:moveTo>
                <a:lnTo>
                  <a:pt x="72699" y="20941"/>
                </a:lnTo>
                <a:lnTo>
                  <a:pt x="73997" y="31412"/>
                </a:lnTo>
                <a:lnTo>
                  <a:pt x="81180" y="31412"/>
                </a:lnTo>
                <a:lnTo>
                  <a:pt x="80542" y="20941"/>
                </a:lnTo>
                <a:close/>
              </a:path>
              <a:path w="4638040" h="1068070">
                <a:moveTo>
                  <a:pt x="89494" y="20941"/>
                </a:moveTo>
                <a:lnTo>
                  <a:pt x="86845" y="20941"/>
                </a:lnTo>
                <a:lnTo>
                  <a:pt x="91840" y="31412"/>
                </a:lnTo>
                <a:lnTo>
                  <a:pt x="89494" y="20941"/>
                </a:lnTo>
                <a:close/>
              </a:path>
              <a:path w="4638040" h="1068070">
                <a:moveTo>
                  <a:pt x="69616" y="27446"/>
                </a:moveTo>
                <a:lnTo>
                  <a:pt x="69111" y="30237"/>
                </a:lnTo>
                <a:lnTo>
                  <a:pt x="69533" y="29144"/>
                </a:lnTo>
                <a:lnTo>
                  <a:pt x="69616" y="27446"/>
                </a:lnTo>
                <a:close/>
              </a:path>
              <a:path w="4638040" h="1068070">
                <a:moveTo>
                  <a:pt x="70393" y="23154"/>
                </a:moveTo>
                <a:lnTo>
                  <a:pt x="69616" y="27446"/>
                </a:lnTo>
                <a:lnTo>
                  <a:pt x="69533" y="29144"/>
                </a:lnTo>
                <a:lnTo>
                  <a:pt x="70899" y="25603"/>
                </a:lnTo>
                <a:lnTo>
                  <a:pt x="70393" y="23154"/>
                </a:lnTo>
                <a:close/>
              </a:path>
              <a:path w="4638040" h="1068070">
                <a:moveTo>
                  <a:pt x="69935" y="20941"/>
                </a:moveTo>
                <a:lnTo>
                  <a:pt x="69616" y="27446"/>
                </a:lnTo>
                <a:lnTo>
                  <a:pt x="70393" y="23154"/>
                </a:lnTo>
                <a:lnTo>
                  <a:pt x="69935" y="20941"/>
                </a:lnTo>
                <a:close/>
              </a:path>
              <a:path w="4638040" h="1068070">
                <a:moveTo>
                  <a:pt x="72699" y="20941"/>
                </a:moveTo>
                <a:lnTo>
                  <a:pt x="70793" y="20941"/>
                </a:lnTo>
                <a:lnTo>
                  <a:pt x="70393" y="23154"/>
                </a:lnTo>
                <a:lnTo>
                  <a:pt x="70899" y="25603"/>
                </a:lnTo>
                <a:lnTo>
                  <a:pt x="72699" y="20941"/>
                </a:lnTo>
                <a:close/>
              </a:path>
              <a:path w="4638040" h="1068070">
                <a:moveTo>
                  <a:pt x="74144" y="10470"/>
                </a:moveTo>
                <a:lnTo>
                  <a:pt x="69599" y="10470"/>
                </a:lnTo>
                <a:lnTo>
                  <a:pt x="70050" y="20941"/>
                </a:lnTo>
                <a:lnTo>
                  <a:pt x="77358" y="20941"/>
                </a:lnTo>
                <a:lnTo>
                  <a:pt x="74144" y="10470"/>
                </a:lnTo>
                <a:close/>
              </a:path>
              <a:path w="4638040" h="1068070">
                <a:moveTo>
                  <a:pt x="88154" y="10470"/>
                </a:moveTo>
                <a:lnTo>
                  <a:pt x="85871" y="10470"/>
                </a:lnTo>
                <a:lnTo>
                  <a:pt x="84259" y="20941"/>
                </a:lnTo>
                <a:lnTo>
                  <a:pt x="91348" y="20941"/>
                </a:lnTo>
                <a:lnTo>
                  <a:pt x="88154" y="10470"/>
                </a:lnTo>
                <a:close/>
              </a:path>
              <a:path w="4638040" h="1068070">
                <a:moveTo>
                  <a:pt x="57893" y="0"/>
                </a:moveTo>
                <a:lnTo>
                  <a:pt x="59908" y="10470"/>
                </a:lnTo>
                <a:lnTo>
                  <a:pt x="61673" y="10470"/>
                </a:lnTo>
                <a:lnTo>
                  <a:pt x="57893" y="0"/>
                </a:lnTo>
                <a:close/>
              </a:path>
              <a:path w="4638040" h="1068070">
                <a:moveTo>
                  <a:pt x="76343" y="0"/>
                </a:moveTo>
                <a:lnTo>
                  <a:pt x="60207" y="0"/>
                </a:lnTo>
                <a:lnTo>
                  <a:pt x="61673" y="10470"/>
                </a:lnTo>
                <a:lnTo>
                  <a:pt x="72730" y="10470"/>
                </a:lnTo>
                <a:lnTo>
                  <a:pt x="76343" y="0"/>
                </a:lnTo>
                <a:close/>
              </a:path>
              <a:path w="4638040" h="1068070">
                <a:moveTo>
                  <a:pt x="83369" y="0"/>
                </a:moveTo>
                <a:lnTo>
                  <a:pt x="77955" y="0"/>
                </a:lnTo>
                <a:lnTo>
                  <a:pt x="78699" y="10470"/>
                </a:lnTo>
                <a:lnTo>
                  <a:pt x="83306" y="10470"/>
                </a:lnTo>
                <a:lnTo>
                  <a:pt x="83369" y="0"/>
                </a:lnTo>
                <a:close/>
              </a:path>
              <a:path w="4638040" h="1068070">
                <a:moveTo>
                  <a:pt x="4629314" y="1041277"/>
                </a:moveTo>
                <a:lnTo>
                  <a:pt x="4614656" y="1042198"/>
                </a:lnTo>
                <a:lnTo>
                  <a:pt x="4614930" y="1044277"/>
                </a:lnTo>
                <a:lnTo>
                  <a:pt x="4618521" y="1046834"/>
                </a:lnTo>
                <a:lnTo>
                  <a:pt x="4613817" y="1049193"/>
                </a:lnTo>
                <a:lnTo>
                  <a:pt x="4637691" y="1049570"/>
                </a:lnTo>
                <a:lnTo>
                  <a:pt x="4634114" y="1047025"/>
                </a:lnTo>
                <a:lnTo>
                  <a:pt x="4626277" y="1045109"/>
                </a:lnTo>
                <a:lnTo>
                  <a:pt x="4622053" y="1043350"/>
                </a:lnTo>
                <a:lnTo>
                  <a:pt x="4629314" y="1041277"/>
                </a:lnTo>
                <a:close/>
              </a:path>
              <a:path w="4638040" h="1068070">
                <a:moveTo>
                  <a:pt x="8385" y="17427"/>
                </a:moveTo>
                <a:lnTo>
                  <a:pt x="11716" y="22711"/>
                </a:lnTo>
                <a:lnTo>
                  <a:pt x="12449" y="17852"/>
                </a:lnTo>
                <a:lnTo>
                  <a:pt x="8385" y="17427"/>
                </a:lnTo>
                <a:close/>
              </a:path>
              <a:path w="4638040" h="1068070">
                <a:moveTo>
                  <a:pt x="5728" y="16561"/>
                </a:moveTo>
                <a:lnTo>
                  <a:pt x="0" y="20198"/>
                </a:lnTo>
                <a:lnTo>
                  <a:pt x="5308" y="22302"/>
                </a:lnTo>
                <a:lnTo>
                  <a:pt x="5728" y="16561"/>
                </a:lnTo>
                <a:close/>
              </a:path>
              <a:path w="4638040" h="1068070">
                <a:moveTo>
                  <a:pt x="8192" y="17121"/>
                </a:moveTo>
                <a:lnTo>
                  <a:pt x="8052" y="17392"/>
                </a:lnTo>
                <a:lnTo>
                  <a:pt x="8385" y="17427"/>
                </a:lnTo>
                <a:lnTo>
                  <a:pt x="8192" y="17121"/>
                </a:lnTo>
                <a:close/>
              </a:path>
              <a:path w="4638040" h="1068070">
                <a:moveTo>
                  <a:pt x="10689" y="10418"/>
                </a:moveTo>
                <a:lnTo>
                  <a:pt x="4659" y="10418"/>
                </a:lnTo>
                <a:lnTo>
                  <a:pt x="7340" y="12544"/>
                </a:lnTo>
                <a:lnTo>
                  <a:pt x="8575" y="14680"/>
                </a:lnTo>
                <a:lnTo>
                  <a:pt x="7228" y="15591"/>
                </a:lnTo>
                <a:lnTo>
                  <a:pt x="8192" y="17121"/>
                </a:lnTo>
                <a:lnTo>
                  <a:pt x="11193" y="11339"/>
                </a:lnTo>
                <a:lnTo>
                  <a:pt x="10689" y="10418"/>
                </a:lnTo>
                <a:close/>
              </a:path>
              <a:path w="4638040" h="1068070">
                <a:moveTo>
                  <a:pt x="5947" y="13559"/>
                </a:moveTo>
                <a:lnTo>
                  <a:pt x="5728" y="16561"/>
                </a:lnTo>
                <a:lnTo>
                  <a:pt x="7228" y="15591"/>
                </a:lnTo>
                <a:lnTo>
                  <a:pt x="5947" y="13559"/>
                </a:lnTo>
                <a:close/>
              </a:path>
              <a:path w="4638040" h="1068070">
                <a:moveTo>
                  <a:pt x="5842" y="7340"/>
                </a:moveTo>
                <a:lnTo>
                  <a:pt x="1225" y="12973"/>
                </a:lnTo>
                <a:lnTo>
                  <a:pt x="5287" y="13601"/>
                </a:lnTo>
                <a:lnTo>
                  <a:pt x="4659" y="10418"/>
                </a:lnTo>
                <a:lnTo>
                  <a:pt x="10689" y="10418"/>
                </a:lnTo>
                <a:lnTo>
                  <a:pt x="9340" y="7947"/>
                </a:lnTo>
                <a:lnTo>
                  <a:pt x="5842" y="7340"/>
                </a:lnTo>
                <a:close/>
              </a:path>
              <a:path w="4638040" h="1068070">
                <a:moveTo>
                  <a:pt x="6938" y="25821"/>
                </a:moveTo>
                <a:lnTo>
                  <a:pt x="11308" y="35862"/>
                </a:lnTo>
                <a:lnTo>
                  <a:pt x="10449" y="29328"/>
                </a:lnTo>
                <a:lnTo>
                  <a:pt x="7936" y="26512"/>
                </a:lnTo>
                <a:lnTo>
                  <a:pt x="7344" y="26501"/>
                </a:lnTo>
                <a:lnTo>
                  <a:pt x="6938" y="25821"/>
                </a:lnTo>
                <a:close/>
              </a:path>
              <a:path w="4638040" h="1068070">
                <a:moveTo>
                  <a:pt x="9779" y="22952"/>
                </a:moveTo>
                <a:lnTo>
                  <a:pt x="7801" y="25851"/>
                </a:lnTo>
                <a:lnTo>
                  <a:pt x="13287" y="30051"/>
                </a:lnTo>
                <a:lnTo>
                  <a:pt x="14491" y="32396"/>
                </a:lnTo>
                <a:lnTo>
                  <a:pt x="13308" y="29831"/>
                </a:lnTo>
                <a:lnTo>
                  <a:pt x="14854" y="26543"/>
                </a:lnTo>
                <a:lnTo>
                  <a:pt x="12366" y="26543"/>
                </a:lnTo>
                <a:lnTo>
                  <a:pt x="11245" y="26501"/>
                </a:lnTo>
                <a:lnTo>
                  <a:pt x="10282" y="25329"/>
                </a:lnTo>
                <a:lnTo>
                  <a:pt x="9779" y="22952"/>
                </a:lnTo>
                <a:close/>
              </a:path>
              <a:path w="4638040" h="1068070">
                <a:moveTo>
                  <a:pt x="5444" y="23318"/>
                </a:moveTo>
                <a:lnTo>
                  <a:pt x="5319" y="26784"/>
                </a:lnTo>
                <a:lnTo>
                  <a:pt x="6938" y="25821"/>
                </a:lnTo>
                <a:lnTo>
                  <a:pt x="5444" y="23318"/>
                </a:lnTo>
                <a:close/>
              </a:path>
              <a:path w="4638040" h="1068070">
                <a:moveTo>
                  <a:pt x="16271" y="23528"/>
                </a:moveTo>
                <a:lnTo>
                  <a:pt x="12994" y="23999"/>
                </a:lnTo>
                <a:lnTo>
                  <a:pt x="13664" y="26522"/>
                </a:lnTo>
                <a:lnTo>
                  <a:pt x="12366" y="26543"/>
                </a:lnTo>
                <a:lnTo>
                  <a:pt x="14854" y="26543"/>
                </a:lnTo>
                <a:lnTo>
                  <a:pt x="16271" y="23528"/>
                </a:lnTo>
                <a:close/>
              </a:path>
              <a:path w="4638040" h="1068070">
                <a:moveTo>
                  <a:pt x="7604" y="26140"/>
                </a:moveTo>
                <a:lnTo>
                  <a:pt x="7350" y="26512"/>
                </a:lnTo>
                <a:lnTo>
                  <a:pt x="7936" y="26512"/>
                </a:lnTo>
                <a:lnTo>
                  <a:pt x="7604" y="26140"/>
                </a:lnTo>
                <a:close/>
              </a:path>
              <a:path w="4638040" h="1068070">
                <a:moveTo>
                  <a:pt x="6366" y="24753"/>
                </a:moveTo>
                <a:lnTo>
                  <a:pt x="7604" y="26140"/>
                </a:lnTo>
                <a:lnTo>
                  <a:pt x="7801" y="25851"/>
                </a:lnTo>
                <a:lnTo>
                  <a:pt x="6366" y="24753"/>
                </a:lnTo>
                <a:close/>
              </a:path>
            </a:pathLst>
          </a:custGeom>
          <a:solidFill>
            <a:srgbClr val="CDFC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370805" y="7538807"/>
            <a:ext cx="517879" cy="3811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98763" y="4377914"/>
            <a:ext cx="213677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</a:t>
            </a:r>
            <a:r>
              <a:rPr sz="2300" spc="-9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085973" y="4765339"/>
            <a:ext cx="33686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69430" y="5540185"/>
            <a:ext cx="31927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racingDataService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012281" y="5540185"/>
            <a:ext cx="389636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RacingDataService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 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50642" y="5540183"/>
            <a:ext cx="3368675" cy="11541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constructor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dirty="0">
                <a:solidFill>
                  <a:srgbClr val="75E0F2"/>
                </a:solidFill>
                <a:latin typeface="Courier New"/>
                <a:cs typeface="Courier New"/>
              </a:rPr>
              <a:t>private</a:t>
            </a:r>
            <a:endParaRPr sz="2300">
              <a:latin typeface="Courier New"/>
              <a:cs typeface="Courier New"/>
            </a:endParaRPr>
          </a:p>
          <a:p>
            <a:pPr>
              <a:spcBef>
                <a:spcPts val="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ngOnInit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r>
              <a:rPr sz="2300" spc="-5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502520" y="6702451"/>
            <a:ext cx="635952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this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racingDataServic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getCarParts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7053" y="7049816"/>
            <a:ext cx="12012930" cy="394339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40005" rIns="0" bIns="0" rtlCol="0">
            <a:spAutoFit/>
          </a:bodyPr>
          <a:lstStyle/>
          <a:p>
            <a:pPr marL="1706880">
              <a:spcBef>
                <a:spcPts val="315"/>
              </a:spcBef>
            </a:pP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subscribe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carParts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=&gt;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this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1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);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26520" y="7508709"/>
            <a:ext cx="14737715" cy="17235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2611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  <a:p>
            <a:pPr marL="62611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 dirty="0">
              <a:latin typeface="Courier New"/>
              <a:cs typeface="Courier New"/>
            </a:endParaRPr>
          </a:p>
          <a:p>
            <a:pPr>
              <a:spcBef>
                <a:spcPts val="15"/>
              </a:spcBef>
            </a:pPr>
            <a:endParaRPr sz="3400" dirty="0">
              <a:latin typeface="Times New Roman"/>
              <a:cs typeface="Times New Roman"/>
            </a:endParaRPr>
          </a:p>
          <a:p>
            <a:pPr marL="12700"/>
            <a:r>
              <a:rPr lang="ko-KR" altLang="en-US" sz="2950" spc="55" dirty="0">
                <a:solidFill>
                  <a:schemeClr val="bg1"/>
                </a:solidFill>
                <a:latin typeface="Lucida Sans"/>
                <a:cs typeface="Lucida Sans"/>
              </a:rPr>
              <a:t>서버로 </a:t>
            </a:r>
            <a:r>
              <a:rPr lang="ko-KR" altLang="en-US" sz="2950" spc="55" dirty="0" err="1">
                <a:solidFill>
                  <a:schemeClr val="bg1"/>
                </a:solidFill>
                <a:latin typeface="Lucida Sans"/>
                <a:cs typeface="Lucida Sans"/>
              </a:rPr>
              <a:t>부터</a:t>
            </a:r>
            <a:r>
              <a:rPr lang="ko-KR" altLang="en-US" sz="2950" spc="55" dirty="0">
                <a:solidFill>
                  <a:schemeClr val="bg1"/>
                </a:solidFill>
                <a:latin typeface="Lucida Sans"/>
                <a:cs typeface="Lucida Sans"/>
              </a:rPr>
              <a:t> 전달된</a:t>
            </a:r>
            <a:r>
              <a:rPr sz="2950" spc="-16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10" dirty="0" err="1">
                <a:solidFill>
                  <a:schemeClr val="bg1"/>
                </a:solidFill>
                <a:latin typeface="Courier New"/>
                <a:cs typeface="Courier New"/>
              </a:rPr>
              <a:t>carParts</a:t>
            </a:r>
            <a:r>
              <a:rPr sz="2950" spc="-10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ko-KR" altLang="en-US" sz="2950" spc="-15" dirty="0">
                <a:solidFill>
                  <a:schemeClr val="bg1"/>
                </a:solidFill>
                <a:latin typeface="Lucida Sans"/>
                <a:cs typeface="Lucida Sans"/>
              </a:rPr>
              <a:t>데이터 스트림을</a:t>
            </a:r>
            <a:r>
              <a:rPr sz="2950" spc="-16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165" dirty="0">
                <a:solidFill>
                  <a:schemeClr val="bg1"/>
                </a:solidFill>
                <a:latin typeface="Lucida Sans"/>
                <a:cs typeface="Lucida Sans"/>
              </a:rPr>
              <a:t>로컬 </a:t>
            </a:r>
            <a:r>
              <a:rPr lang="en-US" altLang="ko-KR" sz="2950" spc="10" dirty="0" err="1">
                <a:solidFill>
                  <a:schemeClr val="bg1"/>
                </a:solidFill>
                <a:latin typeface="Courier New"/>
                <a:cs typeface="Courier New"/>
              </a:rPr>
              <a:t>carParts</a:t>
            </a:r>
            <a:r>
              <a:rPr lang="en-US" altLang="ko-KR" sz="2950" spc="1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ko-KR" altLang="en-US" sz="2950" spc="-165" dirty="0">
                <a:solidFill>
                  <a:schemeClr val="bg1"/>
                </a:solidFill>
                <a:latin typeface="Lucida Sans"/>
                <a:cs typeface="Lucida Sans"/>
              </a:rPr>
              <a:t>배열에 저장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165" dirty="0"/>
              <a:t>Unde</a:t>
            </a:r>
            <a:r>
              <a:rPr b="1" spc="-165" dirty="0">
                <a:latin typeface="Trebuchet MS"/>
                <a:cs typeface="Trebuchet MS"/>
              </a:rPr>
              <a:t>ﬁ</a:t>
            </a:r>
            <a:r>
              <a:rPr spc="-165" dirty="0"/>
              <a:t>ned</a:t>
            </a:r>
            <a:r>
              <a:rPr spc="-830" dirty="0"/>
              <a:t> </a:t>
            </a:r>
            <a:r>
              <a:rPr spc="-10" dirty="0">
                <a:latin typeface="Lucida Sans"/>
                <a:cs typeface="Lucida Sans"/>
              </a:rPr>
              <a:t>carParts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6520" y="1908002"/>
            <a:ext cx="1128649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spc="-5" dirty="0" err="1">
                <a:solidFill>
                  <a:schemeClr val="bg1"/>
                </a:solidFill>
                <a:latin typeface="Lucida Sans"/>
                <a:cs typeface="Lucida Sans"/>
              </a:rPr>
              <a:t>carParts</a:t>
            </a:r>
            <a:r>
              <a:rPr sz="2950" spc="-16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b="1" spc="-204" dirty="0">
                <a:solidFill>
                  <a:schemeClr val="bg1"/>
                </a:solidFill>
                <a:latin typeface="Arial Black"/>
                <a:cs typeface="Lucida Sans"/>
              </a:rPr>
              <a:t>가 </a:t>
            </a:r>
            <a:r>
              <a:rPr lang="ko-KR" altLang="en-US" sz="2950" b="1" spc="-204" dirty="0">
                <a:solidFill>
                  <a:schemeClr val="bg1"/>
                </a:solidFill>
                <a:latin typeface="Arial Black"/>
                <a:cs typeface="Arial Black"/>
              </a:rPr>
              <a:t>배열 인지를 체크하고 코드를 진행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41191" y="2781349"/>
            <a:ext cx="10006965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1191" y="3537494"/>
            <a:ext cx="10006965" cy="4495165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08993" y="4927824"/>
            <a:ext cx="10090446" cy="5333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08993" y="6519526"/>
            <a:ext cx="10090446" cy="4899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50877" y="6529999"/>
            <a:ext cx="10006965" cy="406400"/>
          </a:xfrm>
          <a:custGeom>
            <a:avLst/>
            <a:gdLst/>
            <a:ahLst/>
            <a:cxnLst/>
            <a:rect l="l" t="t" r="r" b="b"/>
            <a:pathLst>
              <a:path w="10006965" h="406400">
                <a:moveTo>
                  <a:pt x="0" y="0"/>
                </a:moveTo>
                <a:lnTo>
                  <a:pt x="10006679" y="0"/>
                </a:lnTo>
                <a:lnTo>
                  <a:pt x="10006679" y="406165"/>
                </a:lnTo>
                <a:lnTo>
                  <a:pt x="0" y="406165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04525" y="2966236"/>
            <a:ext cx="370840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450" b="1" spc="-110" dirty="0">
                <a:solidFill>
                  <a:srgbClr val="FFFFFF"/>
                </a:solidFill>
                <a:latin typeface="Arial Black"/>
                <a:cs typeface="Arial Black"/>
              </a:rPr>
              <a:t>car-parts.component.ts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01681" y="2934149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67350" y="3807094"/>
            <a:ext cx="301688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0500"/>
              </a:lnSpc>
            </a:pP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totalCarParts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r>
              <a:rPr sz="2300" spc="-3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let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sum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0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50877" y="4938289"/>
            <a:ext cx="10006965" cy="390492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36195" rIns="0" bIns="0" rtlCol="0">
            <a:spAutoFit/>
          </a:bodyPr>
          <a:lstStyle/>
          <a:p>
            <a:pPr marL="653415">
              <a:spcBef>
                <a:spcPts val="285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if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(Array.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isArray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this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))</a:t>
            </a:r>
            <a:r>
              <a:rPr sz="2300" spc="-10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08758" y="6964223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return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40341" y="6964225"/>
            <a:ext cx="72961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sum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6879" y="7351645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35068" y="4690956"/>
            <a:ext cx="931908" cy="942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112889" y="5383119"/>
            <a:ext cx="6767830" cy="15049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1005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for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let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 of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this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 dirty="0">
              <a:latin typeface="Courier New"/>
              <a:cs typeface="Courier New"/>
            </a:endParaRPr>
          </a:p>
          <a:p>
            <a:pPr marL="948690">
              <a:spcBef>
                <a:spcPts val="370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sum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+=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inStock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 dirty="0">
              <a:latin typeface="Courier New"/>
              <a:cs typeface="Courier New"/>
            </a:endParaRPr>
          </a:p>
          <a:p>
            <a:pPr marL="421005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  <a:p>
            <a:pPr marL="12700">
              <a:spcBef>
                <a:spcPts val="4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8" name="object 11"/>
          <p:cNvSpPr txBox="1"/>
          <p:nvPr/>
        </p:nvSpPr>
        <p:spPr>
          <a:xfrm>
            <a:off x="1526520" y="8550275"/>
            <a:ext cx="17092942" cy="517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spc="55" dirty="0">
                <a:solidFill>
                  <a:schemeClr val="bg1"/>
                </a:solidFill>
                <a:latin typeface="Lucida Sans"/>
                <a:cs typeface="Lucida Sans"/>
              </a:rPr>
              <a:t>페이지가 최초로 로드 되었을 때는 데이터를 아직 가져오지 못해</a:t>
            </a:r>
            <a:r>
              <a:rPr sz="2950" spc="-16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10" dirty="0" err="1">
                <a:solidFill>
                  <a:schemeClr val="bg1"/>
                </a:solidFill>
                <a:latin typeface="Courier New"/>
                <a:cs typeface="Courier New"/>
              </a:rPr>
              <a:t>carParts</a:t>
            </a:r>
            <a:r>
              <a:rPr sz="2950" spc="-100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ko-KR" altLang="en-US" sz="2950" spc="-100" dirty="0">
                <a:solidFill>
                  <a:schemeClr val="bg1"/>
                </a:solidFill>
                <a:latin typeface="Lucida Sans"/>
                <a:cs typeface="Lucida Sans"/>
              </a:rPr>
              <a:t>가</a:t>
            </a:r>
            <a:r>
              <a:rPr sz="2950" spc="-16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b="1" spc="-70" dirty="0">
                <a:solidFill>
                  <a:schemeClr val="bg1"/>
                </a:solidFill>
                <a:latin typeface="Arial Black"/>
                <a:cs typeface="Arial Black"/>
              </a:rPr>
              <a:t>unde</a:t>
            </a:r>
            <a:r>
              <a:rPr sz="2950" b="1" spc="-70" dirty="0">
                <a:solidFill>
                  <a:schemeClr val="bg1"/>
                </a:solidFill>
                <a:latin typeface="Trebuchet MS"/>
                <a:cs typeface="Trebuchet MS"/>
              </a:rPr>
              <a:t>ﬁ</a:t>
            </a:r>
            <a:r>
              <a:rPr sz="2950" b="1" spc="-70" dirty="0">
                <a:solidFill>
                  <a:schemeClr val="bg1"/>
                </a:solidFill>
                <a:latin typeface="Arial Black"/>
                <a:cs typeface="Arial Black"/>
              </a:rPr>
              <a:t>ned</a:t>
            </a:r>
            <a:r>
              <a:rPr lang="en-US" altLang="ko-KR" sz="2950" b="1" spc="-7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70" dirty="0">
                <a:solidFill>
                  <a:schemeClr val="bg1"/>
                </a:solidFill>
                <a:latin typeface="Arial Black"/>
                <a:cs typeface="Arial Black"/>
              </a:rPr>
              <a:t>상태</a:t>
            </a:r>
            <a:r>
              <a:rPr sz="2950" spc="-7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ECMA Script(ES)</a:t>
            </a:r>
            <a:r>
              <a:rPr lang="ko-KR" altLang="en-US" dirty="0"/>
              <a:t> </a:t>
            </a:r>
            <a:r>
              <a:rPr lang="ko-KR" altLang="en-US" dirty="0" err="1"/>
              <a:t>히스토리</a:t>
            </a:r>
            <a:endParaRPr lang="ko-KR" altLang="en-US" dirty="0"/>
          </a:p>
        </p:txBody>
      </p:sp>
      <p:pic>
        <p:nvPicPr>
          <p:cNvPr id="1026" name="Picture 2" descr="ecmascript version history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449" y="2454275"/>
            <a:ext cx="12649200" cy="7190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11358" y="122270"/>
            <a:ext cx="2558150" cy="13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3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229" dirty="0"/>
              <a:t>이번 장 정리</a:t>
            </a:r>
            <a:endParaRPr spc="-355" dirty="0"/>
          </a:p>
        </p:txBody>
      </p:sp>
      <p:sp>
        <p:nvSpPr>
          <p:cNvPr id="3" name="object 3"/>
          <p:cNvSpPr txBox="1"/>
          <p:nvPr/>
        </p:nvSpPr>
        <p:spPr>
          <a:xfrm>
            <a:off x="1547461" y="2024195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3942" y="1896966"/>
            <a:ext cx="15092044" cy="517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en-US" altLang="ko-KR" sz="2950" spc="-70" dirty="0" smtClean="0">
                <a:solidFill>
                  <a:schemeClr val="bg1"/>
                </a:solidFill>
                <a:latin typeface="Lucida Sans"/>
                <a:cs typeface="Lucida Sans"/>
              </a:rPr>
              <a:t>Angular</a:t>
            </a:r>
            <a:r>
              <a:rPr lang="ko-KR" altLang="en-US" sz="2950" spc="-70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70" dirty="0">
                <a:solidFill>
                  <a:schemeClr val="bg1"/>
                </a:solidFill>
                <a:latin typeface="Lucida Sans"/>
                <a:cs typeface="Lucida Sans"/>
              </a:rPr>
              <a:t>앱은 초기화되고 실행된 이후 서비스를 사용해서  데이터를 로딩 한다</a:t>
            </a:r>
            <a:r>
              <a:rPr lang="en-US" altLang="ko-KR" sz="2950" spc="-70" dirty="0">
                <a:solidFill>
                  <a:schemeClr val="bg1"/>
                </a:solidFill>
                <a:latin typeface="Lucida Sans"/>
                <a:cs typeface="Lucida Sans"/>
              </a:rPr>
              <a:t>. 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7461" y="2899112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3942" y="2835275"/>
            <a:ext cx="1040003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spc="-55" dirty="0">
                <a:solidFill>
                  <a:schemeClr val="bg1"/>
                </a:solidFill>
                <a:latin typeface="Lucida Sans"/>
                <a:cs typeface="Lucida Sans"/>
              </a:rPr>
              <a:t>HTTP</a:t>
            </a:r>
            <a:r>
              <a:rPr sz="2950" spc="-16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165" dirty="0">
                <a:solidFill>
                  <a:schemeClr val="bg1"/>
                </a:solidFill>
                <a:latin typeface="Lucida Sans"/>
                <a:cs typeface="Lucida Sans"/>
              </a:rPr>
              <a:t>라이브러리는 의존성 주입을 통해 사용한다</a:t>
            </a:r>
            <a:r>
              <a:rPr lang="en-US" altLang="ko-KR" sz="2950" spc="-16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7461" y="3768196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13942" y="3704358"/>
            <a:ext cx="14939644" cy="907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spc="-40" dirty="0">
                <a:solidFill>
                  <a:schemeClr val="bg1"/>
                </a:solidFill>
                <a:latin typeface="Lucida Sans"/>
                <a:cs typeface="Lucida Sans"/>
              </a:rPr>
              <a:t>http</a:t>
            </a:r>
            <a:r>
              <a:rPr sz="2950" spc="-16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160" dirty="0">
                <a:solidFill>
                  <a:schemeClr val="bg1"/>
                </a:solidFill>
                <a:latin typeface="Lucida Sans"/>
                <a:cs typeface="Lucida Sans"/>
              </a:rPr>
              <a:t>호출은</a:t>
            </a:r>
            <a:r>
              <a:rPr lang="en-US" altLang="ko-KR" sz="2950" spc="-75" dirty="0">
                <a:solidFill>
                  <a:schemeClr val="bg1"/>
                </a:solidFill>
                <a:latin typeface="Lucida Sans"/>
                <a:cs typeface="Lucida Sans"/>
              </a:rPr>
              <a:t> promise</a:t>
            </a:r>
            <a:r>
              <a:rPr lang="ko-KR" altLang="en-US" sz="2950" spc="-75" dirty="0">
                <a:solidFill>
                  <a:schemeClr val="bg1"/>
                </a:solidFill>
                <a:latin typeface="Lucida Sans"/>
                <a:cs typeface="Lucida Sans"/>
              </a:rPr>
              <a:t>가 아니라</a:t>
            </a:r>
            <a:r>
              <a:rPr sz="2950" spc="-16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-45" dirty="0">
                <a:solidFill>
                  <a:schemeClr val="bg1"/>
                </a:solidFill>
                <a:latin typeface="Lucida Sans"/>
                <a:cs typeface="Lucida Sans"/>
              </a:rPr>
              <a:t>observable</a:t>
            </a:r>
            <a:r>
              <a:rPr lang="en-US" altLang="ko-KR" sz="2950" spc="-4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45" dirty="0">
                <a:solidFill>
                  <a:schemeClr val="bg1"/>
                </a:solidFill>
                <a:latin typeface="Lucida Sans"/>
                <a:cs typeface="Lucida Sans"/>
              </a:rPr>
              <a:t>객체를 반환한다</a:t>
            </a:r>
            <a:r>
              <a:rPr lang="en-US" altLang="ko-KR" sz="2950" spc="-45" dirty="0">
                <a:solidFill>
                  <a:schemeClr val="bg1"/>
                </a:solidFill>
                <a:latin typeface="Lucida Sans"/>
                <a:cs typeface="Lucida Sans"/>
              </a:rPr>
              <a:t>. observable </a:t>
            </a:r>
            <a:r>
              <a:rPr lang="ko-KR" altLang="en-US" sz="2950" spc="-45" dirty="0">
                <a:solidFill>
                  <a:schemeClr val="bg1"/>
                </a:solidFill>
                <a:latin typeface="Lucida Sans"/>
                <a:cs typeface="Lucida Sans"/>
              </a:rPr>
              <a:t>객체는 배열과 매우 유사하다</a:t>
            </a:r>
            <a:r>
              <a:rPr lang="en-US" altLang="ko-KR" sz="2950" spc="-4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Router</a:t>
            </a:r>
            <a:r>
              <a:rPr lang="ko-KR" altLang="en-US" dirty="0" smtClean="0"/>
              <a:t> </a:t>
            </a:r>
            <a:r>
              <a:rPr lang="ko-KR" altLang="en-US" dirty="0"/>
              <a:t>모듈</a:t>
            </a:r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routing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4134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smtClean="0"/>
              <a:t>Router </a:t>
            </a:r>
            <a:r>
              <a:rPr lang="ko-KR" altLang="en-US" spc="-430" dirty="0" smtClean="0"/>
              <a:t>개요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536991" y="1844612"/>
            <a:ext cx="17082471" cy="5300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indent="-571500">
              <a:lnSpc>
                <a:spcPct val="114100"/>
              </a:lnSpc>
              <a:buFont typeface="Arial" panose="020B0604020202020204" pitchFamily="34" charset="0"/>
              <a:buChar char="•"/>
            </a:pPr>
            <a:r>
              <a:rPr lang="en-US" altLang="ko-KR" sz="4400" b="1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Router </a:t>
            </a:r>
            <a:r>
              <a:rPr lang="ko-KR" altLang="en-US" sz="4400" b="1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란</a:t>
            </a:r>
            <a:r>
              <a:rPr lang="en-US" altLang="ko-KR" sz="4400" b="1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?</a:t>
            </a:r>
          </a:p>
          <a:p>
            <a:pPr marL="12700" marR="5080">
              <a:lnSpc>
                <a:spcPct val="114100"/>
              </a:lnSpc>
            </a:pPr>
            <a:r>
              <a:rPr lang="en-US" altLang="ko-KR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: URI Hash </a:t>
            </a:r>
            <a:r>
              <a:rPr lang="ko-KR" altLang="en-US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값을 이용하여 화면의 </a:t>
            </a:r>
            <a:r>
              <a:rPr lang="en-US" altLang="ko-KR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Navigation</a:t>
            </a:r>
            <a:r>
              <a:rPr lang="ko-KR" altLang="en-US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을 지원하는 기능이다</a:t>
            </a:r>
            <a:r>
              <a:rPr lang="en-US" altLang="ko-KR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.</a:t>
            </a:r>
          </a:p>
          <a:p>
            <a:pPr marL="12700" marR="5080">
              <a:lnSpc>
                <a:spcPct val="114100"/>
              </a:lnSpc>
            </a:pPr>
            <a:r>
              <a:rPr lang="en-US" altLang="ko-KR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: Router</a:t>
            </a:r>
            <a:r>
              <a:rPr lang="ko-KR" altLang="en-US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를 사용할 경우 구분된 여러 개의 </a:t>
            </a:r>
            <a:r>
              <a:rPr lang="en-US" altLang="ko-KR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Component</a:t>
            </a:r>
            <a:r>
              <a:rPr lang="ko-KR" altLang="en-US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를 교체하면서 화면</a:t>
            </a:r>
            <a:endParaRPr lang="en-US" altLang="ko-KR" sz="4400" spc="-245" dirty="0" smtClean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  <a:p>
            <a:pPr marL="12700" marR="5080">
              <a:lnSpc>
                <a:spcPct val="114100"/>
              </a:lnSpc>
            </a:pPr>
            <a:r>
              <a:rPr lang="en-US" altLang="ko-KR" sz="4400" spc="-24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ko-KR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  </a:t>
            </a:r>
            <a:r>
              <a:rPr lang="ko-KR" altLang="en-US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에 보여줄 수 있다</a:t>
            </a:r>
            <a:r>
              <a:rPr lang="en-US" altLang="ko-KR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.</a:t>
            </a:r>
          </a:p>
          <a:p>
            <a:pPr marL="12700" marR="5080">
              <a:lnSpc>
                <a:spcPct val="114100"/>
              </a:lnSpc>
            </a:pPr>
            <a:r>
              <a:rPr lang="en-US" altLang="ko-KR" sz="4400" spc="-24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ko-KR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 </a:t>
            </a:r>
            <a:endParaRPr lang="en-US" altLang="ko-KR" sz="4400" spc="-245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  <a:p>
            <a:pPr marL="12700" marR="5080">
              <a:lnSpc>
                <a:spcPct val="114100"/>
              </a:lnSpc>
            </a:pP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050" y="5578475"/>
            <a:ext cx="12725400" cy="5606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51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smtClean="0"/>
              <a:t>Router </a:t>
            </a:r>
            <a:r>
              <a:rPr lang="ko-KR" altLang="en-US" spc="-430" dirty="0" smtClean="0"/>
              <a:t>적용</a:t>
            </a:r>
            <a:endParaRPr spc="-175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0" y="1920875"/>
            <a:ext cx="9558528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bject 21"/>
          <p:cNvSpPr/>
          <p:nvPr/>
        </p:nvSpPr>
        <p:spPr>
          <a:xfrm>
            <a:off x="4337050" y="2972379"/>
            <a:ext cx="1230535" cy="96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22"/>
          <p:cNvSpPr txBox="1"/>
          <p:nvPr/>
        </p:nvSpPr>
        <p:spPr>
          <a:xfrm>
            <a:off x="527050" y="2698717"/>
            <a:ext cx="5932170" cy="5663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3000"/>
              </a:lnSpc>
            </a:pPr>
            <a:r>
              <a:rPr lang="en-US" sz="3100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About </a:t>
            </a:r>
            <a:r>
              <a:rPr lang="ko-KR" altLang="en-US" sz="3100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메뉴 선택</a:t>
            </a: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5959474"/>
            <a:ext cx="9562017" cy="480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object 21"/>
          <p:cNvSpPr/>
          <p:nvPr/>
        </p:nvSpPr>
        <p:spPr>
          <a:xfrm>
            <a:off x="8604250" y="7026275"/>
            <a:ext cx="1230535" cy="9666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2"/>
          <p:cNvSpPr txBox="1"/>
          <p:nvPr/>
        </p:nvSpPr>
        <p:spPr>
          <a:xfrm>
            <a:off x="2752090" y="7545037"/>
            <a:ext cx="5932170" cy="634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3000"/>
              </a:lnSpc>
            </a:pPr>
            <a:r>
              <a:rPr lang="en-US" sz="3100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3100" dirty="0" err="1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CarPart</a:t>
            </a:r>
            <a:r>
              <a:rPr lang="en-US" sz="3100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ko-KR" altLang="en-US" sz="3100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메뉴 선택</a:t>
            </a: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422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smtClean="0"/>
              <a:t>Router </a:t>
            </a:r>
            <a:r>
              <a:rPr lang="ko-KR" altLang="en-US" spc="-430" dirty="0" smtClean="0"/>
              <a:t>설정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536991" y="1844612"/>
            <a:ext cx="17082471" cy="53002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indent="-571500">
              <a:lnSpc>
                <a:spcPct val="114100"/>
              </a:lnSpc>
              <a:buFont typeface="Arial" panose="020B0604020202020204" pitchFamily="34" charset="0"/>
              <a:buChar char="•"/>
            </a:pPr>
            <a:r>
              <a:rPr lang="en-US" altLang="ko-KR" sz="4400" b="1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Router </a:t>
            </a:r>
            <a:r>
              <a:rPr lang="ko-KR" altLang="en-US" sz="4400" b="1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설정</a:t>
            </a:r>
            <a:endParaRPr lang="en-US" altLang="ko-KR" sz="4400" b="1" spc="-245" dirty="0" smtClean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  <a:p>
            <a:pPr marL="12700" marR="5080">
              <a:lnSpc>
                <a:spcPct val="114100"/>
              </a:lnSpc>
            </a:pPr>
            <a:r>
              <a:rPr lang="en-US" altLang="ko-KR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: Router </a:t>
            </a:r>
            <a:r>
              <a:rPr lang="ko-KR" altLang="en-US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설정은 </a:t>
            </a:r>
            <a:r>
              <a:rPr lang="en-US" altLang="ko-KR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Routes</a:t>
            </a:r>
            <a:r>
              <a:rPr lang="ko-KR" altLang="en-US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를 이용하여 분기될 </a:t>
            </a:r>
            <a:r>
              <a:rPr lang="en-US" altLang="ko-KR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Component</a:t>
            </a:r>
            <a:r>
              <a:rPr lang="ko-KR" altLang="en-US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를 설정한다</a:t>
            </a:r>
            <a:r>
              <a:rPr lang="en-US" altLang="ko-KR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. </a:t>
            </a:r>
          </a:p>
          <a:p>
            <a:pPr marL="12700" marR="5080">
              <a:lnSpc>
                <a:spcPct val="114100"/>
              </a:lnSpc>
            </a:pPr>
            <a:r>
              <a:rPr lang="en-US" altLang="ko-KR" sz="4400" spc="-24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ko-KR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: Routes</a:t>
            </a:r>
            <a:r>
              <a:rPr lang="ko-KR" altLang="en-US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에서 설정하는 </a:t>
            </a:r>
            <a:r>
              <a:rPr lang="en-US" altLang="ko-KR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Component</a:t>
            </a:r>
            <a:r>
              <a:rPr lang="ko-KR" altLang="en-US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들은 해당</a:t>
            </a:r>
            <a:r>
              <a:rPr lang="en-US" altLang="ko-KR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module</a:t>
            </a:r>
            <a:r>
              <a:rPr lang="ko-KR" altLang="en-US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에서 </a:t>
            </a:r>
            <a:r>
              <a:rPr lang="en-US" altLang="ko-KR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&lt;router-outlet&gt;</a:t>
            </a:r>
          </a:p>
          <a:p>
            <a:pPr marL="12700" marR="5080">
              <a:lnSpc>
                <a:spcPct val="114100"/>
              </a:lnSpc>
            </a:pPr>
            <a:r>
              <a:rPr lang="en-US" altLang="ko-KR" sz="4400" spc="-24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ko-KR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 </a:t>
            </a:r>
            <a:r>
              <a:rPr lang="ko-KR" altLang="en-US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위치에서 동작한다</a:t>
            </a:r>
            <a:r>
              <a:rPr lang="en-US" altLang="ko-KR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.</a:t>
            </a:r>
          </a:p>
          <a:p>
            <a:pPr marL="12700" marR="5080">
              <a:lnSpc>
                <a:spcPct val="114100"/>
              </a:lnSpc>
            </a:pPr>
            <a:r>
              <a:rPr lang="en-US" altLang="ko-KR" sz="4400" spc="-24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ko-KR" sz="4400" spc="-24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 </a:t>
            </a:r>
            <a:endParaRPr lang="en-US" altLang="ko-KR" sz="4400" spc="-245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  <a:p>
            <a:pPr marL="12700" marR="5080">
              <a:lnSpc>
                <a:spcPct val="114100"/>
              </a:lnSpc>
            </a:pP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0" y="5273675"/>
            <a:ext cx="10058400" cy="4524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0250" y="4494729"/>
            <a:ext cx="88392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617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84636" y="515785"/>
            <a:ext cx="17134826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415" dirty="0"/>
              <a:t>Step </a:t>
            </a:r>
            <a:r>
              <a:rPr lang="en-US" spc="-409" dirty="0" smtClean="0"/>
              <a:t>1 </a:t>
            </a:r>
            <a:r>
              <a:rPr spc="-409" dirty="0" smtClean="0"/>
              <a:t>: </a:t>
            </a:r>
            <a:r>
              <a:rPr lang="en-US" altLang="ko-KR" spc="-430" dirty="0" smtClean="0"/>
              <a:t>index.html </a:t>
            </a:r>
            <a:r>
              <a:rPr lang="ko-KR" altLang="en-US" spc="-430" dirty="0" smtClean="0"/>
              <a:t>수정</a:t>
            </a:r>
            <a:endParaRPr spc="-430" dirty="0"/>
          </a:p>
        </p:txBody>
      </p:sp>
      <p:sp>
        <p:nvSpPr>
          <p:cNvPr id="6" name="object 6"/>
          <p:cNvSpPr txBox="1"/>
          <p:nvPr/>
        </p:nvSpPr>
        <p:spPr>
          <a:xfrm>
            <a:off x="1526520" y="1908002"/>
            <a:ext cx="1113790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180" dirty="0" smtClean="0">
                <a:solidFill>
                  <a:schemeClr val="bg1"/>
                </a:solidFill>
                <a:latin typeface="Arial Black"/>
                <a:cs typeface="Arial Black"/>
              </a:rPr>
              <a:t>상단에 </a:t>
            </a:r>
            <a:r>
              <a:rPr lang="en-US" altLang="ko-KR" sz="2950" b="1" spc="-180" dirty="0" smtClean="0">
                <a:solidFill>
                  <a:schemeClr val="bg1"/>
                </a:solidFill>
                <a:latin typeface="Arial Black"/>
                <a:cs typeface="Arial Black"/>
              </a:rPr>
              <a:t>&lt;base&gt; Tag</a:t>
            </a:r>
            <a:r>
              <a:rPr lang="ko-KR" altLang="en-US" sz="2950" b="1" spc="-180" dirty="0" smtClean="0">
                <a:solidFill>
                  <a:schemeClr val="bg1"/>
                </a:solidFill>
                <a:latin typeface="Arial Black"/>
                <a:cs typeface="Arial Black"/>
              </a:rPr>
              <a:t>를 추가한다</a:t>
            </a:r>
            <a:r>
              <a:rPr lang="en-US" altLang="ko-KR" sz="2950" b="1" spc="-180" dirty="0" smtClean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5" name="object 16"/>
          <p:cNvSpPr/>
          <p:nvPr/>
        </p:nvSpPr>
        <p:spPr>
          <a:xfrm>
            <a:off x="446497" y="5231019"/>
            <a:ext cx="931908" cy="942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3"/>
          <p:cNvSpPr/>
          <p:nvPr/>
        </p:nvSpPr>
        <p:spPr>
          <a:xfrm>
            <a:off x="1452070" y="2628870"/>
            <a:ext cx="10021570" cy="1205230"/>
          </a:xfrm>
          <a:custGeom>
            <a:avLst/>
            <a:gdLst/>
            <a:ahLst/>
            <a:cxnLst/>
            <a:rect l="l" t="t" r="r" b="b"/>
            <a:pathLst>
              <a:path w="10021570" h="1205229">
                <a:moveTo>
                  <a:pt x="9958262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1142028"/>
                </a:lnTo>
                <a:lnTo>
                  <a:pt x="4936" y="1166479"/>
                </a:lnTo>
                <a:lnTo>
                  <a:pt x="18399" y="1186449"/>
                </a:lnTo>
                <a:lnTo>
                  <a:pt x="38369" y="1199915"/>
                </a:lnTo>
                <a:lnTo>
                  <a:pt x="62825" y="1204853"/>
                </a:lnTo>
                <a:lnTo>
                  <a:pt x="9958262" y="1204853"/>
                </a:lnTo>
                <a:lnTo>
                  <a:pt x="9982744" y="1199915"/>
                </a:lnTo>
                <a:lnTo>
                  <a:pt x="10002711" y="1186449"/>
                </a:lnTo>
                <a:lnTo>
                  <a:pt x="10016159" y="1166479"/>
                </a:lnTo>
                <a:lnTo>
                  <a:pt x="10021087" y="1142028"/>
                </a:lnTo>
                <a:lnTo>
                  <a:pt x="10021087" y="62825"/>
                </a:lnTo>
                <a:lnTo>
                  <a:pt x="10016159" y="38373"/>
                </a:lnTo>
                <a:lnTo>
                  <a:pt x="10002711" y="18403"/>
                </a:lnTo>
                <a:lnTo>
                  <a:pt x="9982744" y="4938"/>
                </a:lnTo>
                <a:lnTo>
                  <a:pt x="9958262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4"/>
          <p:cNvSpPr/>
          <p:nvPr/>
        </p:nvSpPr>
        <p:spPr>
          <a:xfrm>
            <a:off x="1452070" y="3647436"/>
            <a:ext cx="10021570" cy="6911672"/>
          </a:xfrm>
          <a:custGeom>
            <a:avLst/>
            <a:gdLst/>
            <a:ahLst/>
            <a:cxnLst/>
            <a:rect l="l" t="t" r="r" b="b"/>
            <a:pathLst>
              <a:path w="10021570" h="7918450">
                <a:moveTo>
                  <a:pt x="9958262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7855229"/>
                </a:lnTo>
                <a:lnTo>
                  <a:pt x="4936" y="7879684"/>
                </a:lnTo>
                <a:lnTo>
                  <a:pt x="18399" y="7899654"/>
                </a:lnTo>
                <a:lnTo>
                  <a:pt x="38369" y="7913118"/>
                </a:lnTo>
                <a:lnTo>
                  <a:pt x="62825" y="7918055"/>
                </a:lnTo>
                <a:lnTo>
                  <a:pt x="9958262" y="7918055"/>
                </a:lnTo>
                <a:lnTo>
                  <a:pt x="9982744" y="7913118"/>
                </a:lnTo>
                <a:lnTo>
                  <a:pt x="10002711" y="7899654"/>
                </a:lnTo>
                <a:lnTo>
                  <a:pt x="10016159" y="7879684"/>
                </a:lnTo>
                <a:lnTo>
                  <a:pt x="10021087" y="7855229"/>
                </a:lnTo>
                <a:lnTo>
                  <a:pt x="10021087" y="62825"/>
                </a:lnTo>
                <a:lnTo>
                  <a:pt x="10016159" y="38369"/>
                </a:lnTo>
                <a:lnTo>
                  <a:pt x="10002711" y="18399"/>
                </a:lnTo>
                <a:lnTo>
                  <a:pt x="9982744" y="4936"/>
                </a:lnTo>
                <a:lnTo>
                  <a:pt x="9958262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5"/>
          <p:cNvSpPr/>
          <p:nvPr/>
        </p:nvSpPr>
        <p:spPr>
          <a:xfrm>
            <a:off x="1410155" y="5846091"/>
            <a:ext cx="10104896" cy="20603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6"/>
          <p:cNvSpPr/>
          <p:nvPr/>
        </p:nvSpPr>
        <p:spPr>
          <a:xfrm>
            <a:off x="1452039" y="5856562"/>
            <a:ext cx="10021570" cy="1976755"/>
          </a:xfrm>
          <a:custGeom>
            <a:avLst/>
            <a:gdLst/>
            <a:ahLst/>
            <a:cxnLst/>
            <a:rect l="l" t="t" r="r" b="b"/>
            <a:pathLst>
              <a:path w="10021570" h="1976754">
                <a:moveTo>
                  <a:pt x="0" y="0"/>
                </a:moveTo>
                <a:lnTo>
                  <a:pt x="10021118" y="0"/>
                </a:lnTo>
                <a:lnTo>
                  <a:pt x="10021118" y="1976536"/>
                </a:lnTo>
                <a:lnTo>
                  <a:pt x="0" y="1976536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7"/>
          <p:cNvSpPr txBox="1"/>
          <p:nvPr/>
        </p:nvSpPr>
        <p:spPr>
          <a:xfrm>
            <a:off x="1714996" y="2929675"/>
            <a:ext cx="206438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95" dirty="0">
                <a:solidFill>
                  <a:srgbClr val="DCDEE0"/>
                </a:solidFill>
                <a:latin typeface="Arial Black"/>
                <a:cs typeface="Arial Black"/>
              </a:rPr>
              <a:t>ind</a:t>
            </a:r>
            <a:r>
              <a:rPr sz="2950" b="1" spc="-175" dirty="0">
                <a:solidFill>
                  <a:srgbClr val="DCDEE0"/>
                </a:solidFill>
                <a:latin typeface="Arial Black"/>
                <a:cs typeface="Arial Black"/>
              </a:rPr>
              <a:t>e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x.html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31" name="object 11"/>
          <p:cNvSpPr txBox="1"/>
          <p:nvPr/>
        </p:nvSpPr>
        <p:spPr>
          <a:xfrm>
            <a:off x="5286148" y="9032987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App</a:t>
            </a:r>
            <a:r>
              <a:rPr sz="2300" spc="-9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&lt;/my-app&gt;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2" name="object 12"/>
          <p:cNvSpPr txBox="1"/>
          <p:nvPr/>
        </p:nvSpPr>
        <p:spPr>
          <a:xfrm>
            <a:off x="1767350" y="10195253"/>
            <a:ext cx="12573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&lt;/html&gt;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3" name="object 13"/>
          <p:cNvSpPr txBox="1"/>
          <p:nvPr/>
        </p:nvSpPr>
        <p:spPr>
          <a:xfrm>
            <a:off x="3516281" y="3891782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888471"/>
                </a:solidFill>
                <a:latin typeface="Courier New"/>
                <a:cs typeface="Courier New"/>
              </a:rPr>
              <a:t>html&gt;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4" name="object 14"/>
          <p:cNvSpPr txBox="1"/>
          <p:nvPr/>
        </p:nvSpPr>
        <p:spPr>
          <a:xfrm>
            <a:off x="1756879" y="3891780"/>
            <a:ext cx="160909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888471"/>
                </a:solidFill>
                <a:latin typeface="Courier New"/>
                <a:cs typeface="Courier New"/>
              </a:rPr>
              <a:t>&lt;!DOCTYPE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&lt;html&gt;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5" name="object 15"/>
          <p:cNvSpPr txBox="1"/>
          <p:nvPr/>
        </p:nvSpPr>
        <p:spPr>
          <a:xfrm>
            <a:off x="2108760" y="5054048"/>
            <a:ext cx="6007100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&lt;head</a:t>
            </a:r>
            <a:r>
              <a:rPr sz="2300" spc="5" dirty="0" smtClean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37" name="object 17"/>
          <p:cNvSpPr txBox="1"/>
          <p:nvPr/>
        </p:nvSpPr>
        <p:spPr>
          <a:xfrm>
            <a:off x="2119229" y="8142960"/>
            <a:ext cx="3016250" cy="164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&lt;/head&gt;</a:t>
            </a:r>
            <a:endParaRPr sz="2300" dirty="0">
              <a:latin typeface="Courier New"/>
              <a:cs typeface="Courier New"/>
            </a:endParaRPr>
          </a:p>
          <a:p>
            <a:pPr marL="12700">
              <a:spcBef>
                <a:spcPts val="1195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&lt;body&gt;</a:t>
            </a:r>
            <a:endParaRPr sz="2300" dirty="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&lt;my-app&gt;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Loading</a:t>
            </a:r>
            <a:endParaRPr sz="2300" dirty="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&lt;/body&gt;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38" name="object 18"/>
          <p:cNvSpPr txBox="1"/>
          <p:nvPr/>
        </p:nvSpPr>
        <p:spPr>
          <a:xfrm>
            <a:off x="6867383" y="7001635"/>
            <a:ext cx="4072254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console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error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err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);</a:t>
            </a:r>
            <a:r>
              <a:rPr sz="2300" spc="-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9" name="object 19"/>
          <p:cNvSpPr txBox="1"/>
          <p:nvPr/>
        </p:nvSpPr>
        <p:spPr>
          <a:xfrm>
            <a:off x="2468899" y="5839365"/>
            <a:ext cx="4248150" cy="1913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&lt;script&gt;</a:t>
            </a:r>
            <a:endParaRPr sz="2300" dirty="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 dirty="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System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import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'app'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</a:t>
            </a:r>
            <a:endParaRPr sz="2300" dirty="0">
              <a:latin typeface="Courier New"/>
              <a:cs typeface="Courier New"/>
            </a:endParaRPr>
          </a:p>
          <a:p>
            <a:pPr marL="540385">
              <a:spcBef>
                <a:spcPts val="290"/>
              </a:spcBef>
            </a:pP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dirty="0">
                <a:solidFill>
                  <a:srgbClr val="75E0F2"/>
                </a:solidFill>
                <a:latin typeface="Courier New"/>
                <a:cs typeface="Courier New"/>
              </a:rPr>
              <a:t>catch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dirty="0">
                <a:solidFill>
                  <a:srgbClr val="75E0F2"/>
                </a:solidFill>
                <a:latin typeface="Courier New"/>
                <a:cs typeface="Courier New"/>
              </a:rPr>
              <a:t>function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err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){</a:t>
            </a:r>
            <a:endParaRPr sz="2300" dirty="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&lt;/script&gt;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40" name="object 24"/>
          <p:cNvSpPr txBox="1"/>
          <p:nvPr/>
        </p:nvSpPr>
        <p:spPr>
          <a:xfrm>
            <a:off x="10081235" y="2929675"/>
            <a:ext cx="11004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225" dirty="0">
                <a:solidFill>
                  <a:srgbClr val="B4266D"/>
                </a:solidFill>
                <a:latin typeface="Arial Black"/>
                <a:cs typeface="Arial Black"/>
              </a:rPr>
              <a:t>HTML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41" name="object 15"/>
          <p:cNvSpPr txBox="1"/>
          <p:nvPr/>
        </p:nvSpPr>
        <p:spPr>
          <a:xfrm>
            <a:off x="2489762" y="5435050"/>
            <a:ext cx="6007100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200" spc="5" dirty="0" smtClean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lang="en-US" sz="3200" spc="5" dirty="0" smtClean="0">
                <a:solidFill>
                  <a:srgbClr val="FD4485"/>
                </a:solidFill>
                <a:latin typeface="Courier New"/>
                <a:cs typeface="Courier New"/>
              </a:rPr>
              <a:t>base </a:t>
            </a:r>
            <a:r>
              <a:rPr lang="en-US" sz="3200" spc="5" dirty="0" err="1" smtClean="0">
                <a:solidFill>
                  <a:srgbClr val="FD4485"/>
                </a:solidFill>
                <a:latin typeface="Courier New"/>
                <a:cs typeface="Courier New"/>
              </a:rPr>
              <a:t>href</a:t>
            </a:r>
            <a:r>
              <a:rPr lang="en-US" sz="3200" spc="5" dirty="0" smtClean="0">
                <a:solidFill>
                  <a:srgbClr val="FD4485"/>
                </a:solidFill>
                <a:latin typeface="Courier New"/>
                <a:cs typeface="Courier New"/>
              </a:rPr>
              <a:t>=‘/’</a:t>
            </a:r>
            <a:r>
              <a:rPr sz="3200" spc="5" dirty="0" smtClean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3200" dirty="0">
              <a:latin typeface="Courier New"/>
              <a:cs typeface="Courier New"/>
            </a:endParaRPr>
          </a:p>
        </p:txBody>
      </p:sp>
      <p:sp>
        <p:nvSpPr>
          <p:cNvPr id="42" name="object 9"/>
          <p:cNvSpPr/>
          <p:nvPr/>
        </p:nvSpPr>
        <p:spPr>
          <a:xfrm>
            <a:off x="5815439" y="4060930"/>
            <a:ext cx="4475480" cy="1675130"/>
          </a:xfrm>
          <a:custGeom>
            <a:avLst/>
            <a:gdLst/>
            <a:ahLst/>
            <a:cxnLst/>
            <a:rect l="l" t="t" r="r" b="b"/>
            <a:pathLst>
              <a:path w="4475480" h="1675129">
                <a:moveTo>
                  <a:pt x="147189" y="1620903"/>
                </a:moveTo>
                <a:lnTo>
                  <a:pt x="139859" y="1620903"/>
                </a:lnTo>
                <a:lnTo>
                  <a:pt x="137849" y="1631374"/>
                </a:lnTo>
                <a:lnTo>
                  <a:pt x="146330" y="1631374"/>
                </a:lnTo>
                <a:lnTo>
                  <a:pt x="147189" y="1620903"/>
                </a:lnTo>
                <a:close/>
              </a:path>
              <a:path w="4475480" h="1675129">
                <a:moveTo>
                  <a:pt x="157232" y="1620903"/>
                </a:moveTo>
                <a:lnTo>
                  <a:pt x="150691" y="1620903"/>
                </a:lnTo>
                <a:lnTo>
                  <a:pt x="146330" y="1631374"/>
                </a:lnTo>
                <a:lnTo>
                  <a:pt x="149738" y="1631374"/>
                </a:lnTo>
                <a:lnTo>
                  <a:pt x="157232" y="1620903"/>
                </a:lnTo>
                <a:close/>
              </a:path>
              <a:path w="4475480" h="1675129">
                <a:moveTo>
                  <a:pt x="18897" y="1610432"/>
                </a:moveTo>
                <a:lnTo>
                  <a:pt x="0" y="1610432"/>
                </a:lnTo>
                <a:lnTo>
                  <a:pt x="4586" y="1620903"/>
                </a:lnTo>
                <a:lnTo>
                  <a:pt x="23038" y="1620903"/>
                </a:lnTo>
                <a:lnTo>
                  <a:pt x="18897" y="1610432"/>
                </a:lnTo>
                <a:close/>
              </a:path>
              <a:path w="4475480" h="1675129">
                <a:moveTo>
                  <a:pt x="139430" y="1610432"/>
                </a:moveTo>
                <a:lnTo>
                  <a:pt x="128700" y="1610432"/>
                </a:lnTo>
                <a:lnTo>
                  <a:pt x="129739" y="1620903"/>
                </a:lnTo>
                <a:lnTo>
                  <a:pt x="138142" y="1620903"/>
                </a:lnTo>
                <a:lnTo>
                  <a:pt x="139430" y="1610432"/>
                </a:lnTo>
                <a:close/>
              </a:path>
              <a:path w="4475480" h="1675129">
                <a:moveTo>
                  <a:pt x="217092" y="1599961"/>
                </a:moveTo>
                <a:lnTo>
                  <a:pt x="202236" y="1599961"/>
                </a:lnTo>
                <a:lnTo>
                  <a:pt x="195648" y="1610432"/>
                </a:lnTo>
                <a:lnTo>
                  <a:pt x="151513" y="1610432"/>
                </a:lnTo>
                <a:lnTo>
                  <a:pt x="149388" y="1620903"/>
                </a:lnTo>
                <a:lnTo>
                  <a:pt x="185178" y="1620903"/>
                </a:lnTo>
                <a:lnTo>
                  <a:pt x="200271" y="1610432"/>
                </a:lnTo>
                <a:lnTo>
                  <a:pt x="217092" y="1599961"/>
                </a:lnTo>
                <a:close/>
              </a:path>
              <a:path w="4475480" h="1675129">
                <a:moveTo>
                  <a:pt x="9308" y="1599961"/>
                </a:moveTo>
                <a:lnTo>
                  <a:pt x="3507" y="1610432"/>
                </a:lnTo>
                <a:lnTo>
                  <a:pt x="11172" y="1610432"/>
                </a:lnTo>
                <a:lnTo>
                  <a:pt x="9308" y="1599961"/>
                </a:lnTo>
                <a:close/>
              </a:path>
              <a:path w="4475480" h="1675129">
                <a:moveTo>
                  <a:pt x="40166" y="1599961"/>
                </a:moveTo>
                <a:lnTo>
                  <a:pt x="16879" y="1599961"/>
                </a:lnTo>
                <a:lnTo>
                  <a:pt x="11172" y="1610432"/>
                </a:lnTo>
                <a:lnTo>
                  <a:pt x="31869" y="1610432"/>
                </a:lnTo>
                <a:lnTo>
                  <a:pt x="40166" y="1599961"/>
                </a:lnTo>
                <a:close/>
              </a:path>
              <a:path w="4475480" h="1675129">
                <a:moveTo>
                  <a:pt x="57820" y="1599961"/>
                </a:moveTo>
                <a:lnTo>
                  <a:pt x="49527" y="1599961"/>
                </a:lnTo>
                <a:lnTo>
                  <a:pt x="48584" y="1610432"/>
                </a:lnTo>
                <a:lnTo>
                  <a:pt x="52825" y="1610432"/>
                </a:lnTo>
                <a:lnTo>
                  <a:pt x="57820" y="1599961"/>
                </a:lnTo>
                <a:close/>
              </a:path>
              <a:path w="4475480" h="1675129">
                <a:moveTo>
                  <a:pt x="137974" y="1599961"/>
                </a:moveTo>
                <a:lnTo>
                  <a:pt x="136704" y="1599961"/>
                </a:lnTo>
                <a:lnTo>
                  <a:pt x="129577" y="1610432"/>
                </a:lnTo>
                <a:lnTo>
                  <a:pt x="132638" y="1610432"/>
                </a:lnTo>
                <a:lnTo>
                  <a:pt x="137974" y="1599961"/>
                </a:lnTo>
                <a:close/>
              </a:path>
              <a:path w="4475480" h="1675129">
                <a:moveTo>
                  <a:pt x="147409" y="1599961"/>
                </a:moveTo>
                <a:lnTo>
                  <a:pt x="137974" y="1599961"/>
                </a:lnTo>
                <a:lnTo>
                  <a:pt x="142792" y="1610432"/>
                </a:lnTo>
                <a:lnTo>
                  <a:pt x="148592" y="1610432"/>
                </a:lnTo>
                <a:lnTo>
                  <a:pt x="147409" y="1599961"/>
                </a:lnTo>
                <a:close/>
              </a:path>
              <a:path w="4475480" h="1675129">
                <a:moveTo>
                  <a:pt x="175083" y="1599961"/>
                </a:moveTo>
                <a:lnTo>
                  <a:pt x="164539" y="1599961"/>
                </a:lnTo>
                <a:lnTo>
                  <a:pt x="154456" y="1610432"/>
                </a:lnTo>
                <a:lnTo>
                  <a:pt x="171146" y="1610432"/>
                </a:lnTo>
                <a:lnTo>
                  <a:pt x="175083" y="1599961"/>
                </a:lnTo>
                <a:close/>
              </a:path>
              <a:path w="4475480" h="1675129">
                <a:moveTo>
                  <a:pt x="196281" y="1599961"/>
                </a:moveTo>
                <a:lnTo>
                  <a:pt x="188936" y="1599961"/>
                </a:lnTo>
                <a:lnTo>
                  <a:pt x="181082" y="1610432"/>
                </a:lnTo>
                <a:lnTo>
                  <a:pt x="195017" y="1610432"/>
                </a:lnTo>
                <a:lnTo>
                  <a:pt x="196281" y="1599961"/>
                </a:lnTo>
                <a:close/>
              </a:path>
              <a:path w="4475480" h="1675129">
                <a:moveTo>
                  <a:pt x="30585" y="1589490"/>
                </a:moveTo>
                <a:lnTo>
                  <a:pt x="22564" y="1589490"/>
                </a:lnTo>
                <a:lnTo>
                  <a:pt x="19643" y="1599961"/>
                </a:lnTo>
                <a:lnTo>
                  <a:pt x="22166" y="1599961"/>
                </a:lnTo>
                <a:lnTo>
                  <a:pt x="30585" y="1589490"/>
                </a:lnTo>
                <a:close/>
              </a:path>
              <a:path w="4475480" h="1675129">
                <a:moveTo>
                  <a:pt x="30585" y="1589490"/>
                </a:moveTo>
                <a:lnTo>
                  <a:pt x="22166" y="1599961"/>
                </a:lnTo>
                <a:lnTo>
                  <a:pt x="29810" y="1599961"/>
                </a:lnTo>
                <a:lnTo>
                  <a:pt x="30585" y="1589490"/>
                </a:lnTo>
                <a:close/>
              </a:path>
              <a:path w="4475480" h="1675129">
                <a:moveTo>
                  <a:pt x="31182" y="1589490"/>
                </a:moveTo>
                <a:lnTo>
                  <a:pt x="30585" y="1589490"/>
                </a:lnTo>
                <a:lnTo>
                  <a:pt x="29810" y="1599961"/>
                </a:lnTo>
                <a:lnTo>
                  <a:pt x="32449" y="1599961"/>
                </a:lnTo>
                <a:lnTo>
                  <a:pt x="31182" y="1589490"/>
                </a:lnTo>
                <a:close/>
              </a:path>
              <a:path w="4475480" h="1675129">
                <a:moveTo>
                  <a:pt x="77987" y="1589490"/>
                </a:moveTo>
                <a:lnTo>
                  <a:pt x="54317" y="1589490"/>
                </a:lnTo>
                <a:lnTo>
                  <a:pt x="43181" y="1599961"/>
                </a:lnTo>
                <a:lnTo>
                  <a:pt x="72495" y="1599961"/>
                </a:lnTo>
                <a:lnTo>
                  <a:pt x="77987" y="1589490"/>
                </a:lnTo>
                <a:close/>
              </a:path>
              <a:path w="4475480" h="1675129">
                <a:moveTo>
                  <a:pt x="87400" y="1589490"/>
                </a:moveTo>
                <a:lnTo>
                  <a:pt x="82929" y="1589490"/>
                </a:lnTo>
                <a:lnTo>
                  <a:pt x="76243" y="1599961"/>
                </a:lnTo>
                <a:lnTo>
                  <a:pt x="83726" y="1599961"/>
                </a:lnTo>
                <a:lnTo>
                  <a:pt x="87400" y="1589490"/>
                </a:lnTo>
                <a:close/>
              </a:path>
              <a:path w="4475480" h="1675129">
                <a:moveTo>
                  <a:pt x="88444" y="1597982"/>
                </a:moveTo>
                <a:lnTo>
                  <a:pt x="86206" y="1599961"/>
                </a:lnTo>
                <a:lnTo>
                  <a:pt x="88688" y="1599961"/>
                </a:lnTo>
                <a:lnTo>
                  <a:pt x="88444" y="1597982"/>
                </a:lnTo>
                <a:close/>
              </a:path>
              <a:path w="4475480" h="1675129">
                <a:moveTo>
                  <a:pt x="102656" y="1589490"/>
                </a:moveTo>
                <a:lnTo>
                  <a:pt x="98049" y="1589490"/>
                </a:lnTo>
                <a:lnTo>
                  <a:pt x="88444" y="1597982"/>
                </a:lnTo>
                <a:lnTo>
                  <a:pt x="88688" y="1599961"/>
                </a:lnTo>
                <a:lnTo>
                  <a:pt x="102656" y="1589490"/>
                </a:lnTo>
                <a:close/>
              </a:path>
              <a:path w="4475480" h="1675129">
                <a:moveTo>
                  <a:pt x="103043" y="1589490"/>
                </a:moveTo>
                <a:lnTo>
                  <a:pt x="102656" y="1589490"/>
                </a:lnTo>
                <a:lnTo>
                  <a:pt x="88688" y="1599961"/>
                </a:lnTo>
                <a:lnTo>
                  <a:pt x="89274" y="1599961"/>
                </a:lnTo>
                <a:lnTo>
                  <a:pt x="103043" y="1589490"/>
                </a:lnTo>
                <a:close/>
              </a:path>
              <a:path w="4475480" h="1675129">
                <a:moveTo>
                  <a:pt x="144602" y="1589490"/>
                </a:moveTo>
                <a:lnTo>
                  <a:pt x="143262" y="1589490"/>
                </a:lnTo>
                <a:lnTo>
                  <a:pt x="138508" y="1599961"/>
                </a:lnTo>
                <a:lnTo>
                  <a:pt x="139692" y="1599961"/>
                </a:lnTo>
                <a:lnTo>
                  <a:pt x="144602" y="1589490"/>
                </a:lnTo>
                <a:close/>
              </a:path>
              <a:path w="4475480" h="1675129">
                <a:moveTo>
                  <a:pt x="187460" y="1589490"/>
                </a:moveTo>
                <a:lnTo>
                  <a:pt x="152623" y="1589490"/>
                </a:lnTo>
                <a:lnTo>
                  <a:pt x="146255" y="1599961"/>
                </a:lnTo>
                <a:lnTo>
                  <a:pt x="181840" y="1599961"/>
                </a:lnTo>
                <a:lnTo>
                  <a:pt x="186103" y="1593529"/>
                </a:lnTo>
                <a:lnTo>
                  <a:pt x="187460" y="1589490"/>
                </a:lnTo>
                <a:close/>
              </a:path>
              <a:path w="4475480" h="1675129">
                <a:moveTo>
                  <a:pt x="185103" y="1596503"/>
                </a:moveTo>
                <a:lnTo>
                  <a:pt x="182193" y="1599961"/>
                </a:lnTo>
                <a:lnTo>
                  <a:pt x="183942" y="1599961"/>
                </a:lnTo>
                <a:lnTo>
                  <a:pt x="185103" y="1596503"/>
                </a:lnTo>
                <a:close/>
              </a:path>
              <a:path w="4475480" h="1675129">
                <a:moveTo>
                  <a:pt x="226715" y="1589490"/>
                </a:moveTo>
                <a:lnTo>
                  <a:pt x="213736" y="1589490"/>
                </a:lnTo>
                <a:lnTo>
                  <a:pt x="209221" y="1599961"/>
                </a:lnTo>
                <a:lnTo>
                  <a:pt x="223239" y="1599961"/>
                </a:lnTo>
                <a:lnTo>
                  <a:pt x="226715" y="1589490"/>
                </a:lnTo>
                <a:close/>
              </a:path>
              <a:path w="4475480" h="1675129">
                <a:moveTo>
                  <a:pt x="230705" y="1589490"/>
                </a:moveTo>
                <a:lnTo>
                  <a:pt x="227370" y="1589490"/>
                </a:lnTo>
                <a:lnTo>
                  <a:pt x="223239" y="1599961"/>
                </a:lnTo>
                <a:lnTo>
                  <a:pt x="227888" y="1599961"/>
                </a:lnTo>
                <a:lnTo>
                  <a:pt x="230705" y="1589490"/>
                </a:lnTo>
                <a:close/>
              </a:path>
              <a:path w="4475480" h="1675129">
                <a:moveTo>
                  <a:pt x="243146" y="1589490"/>
                </a:moveTo>
                <a:lnTo>
                  <a:pt x="231752" y="1589490"/>
                </a:lnTo>
                <a:lnTo>
                  <a:pt x="235992" y="1599961"/>
                </a:lnTo>
                <a:lnTo>
                  <a:pt x="238463" y="1599961"/>
                </a:lnTo>
                <a:lnTo>
                  <a:pt x="243146" y="1589490"/>
                </a:lnTo>
                <a:close/>
              </a:path>
              <a:path w="4475480" h="1675129">
                <a:moveTo>
                  <a:pt x="98049" y="1589490"/>
                </a:moveTo>
                <a:lnTo>
                  <a:pt x="87400" y="1589490"/>
                </a:lnTo>
                <a:lnTo>
                  <a:pt x="88444" y="1597982"/>
                </a:lnTo>
                <a:lnTo>
                  <a:pt x="98049" y="1589490"/>
                </a:lnTo>
                <a:close/>
              </a:path>
              <a:path w="4475480" h="1675129">
                <a:moveTo>
                  <a:pt x="191006" y="1589490"/>
                </a:moveTo>
                <a:lnTo>
                  <a:pt x="188779" y="1589490"/>
                </a:lnTo>
                <a:lnTo>
                  <a:pt x="186103" y="1593529"/>
                </a:lnTo>
                <a:lnTo>
                  <a:pt x="185103" y="1596503"/>
                </a:lnTo>
                <a:lnTo>
                  <a:pt x="191006" y="1589490"/>
                </a:lnTo>
                <a:close/>
              </a:path>
              <a:path w="4475480" h="1675129">
                <a:moveTo>
                  <a:pt x="188779" y="1589490"/>
                </a:moveTo>
                <a:lnTo>
                  <a:pt x="187460" y="1589490"/>
                </a:lnTo>
                <a:lnTo>
                  <a:pt x="186103" y="1593529"/>
                </a:lnTo>
                <a:lnTo>
                  <a:pt x="188779" y="1589490"/>
                </a:lnTo>
                <a:close/>
              </a:path>
              <a:path w="4475480" h="1675129">
                <a:moveTo>
                  <a:pt x="68877" y="1579019"/>
                </a:moveTo>
                <a:lnTo>
                  <a:pt x="46584" y="1579019"/>
                </a:lnTo>
                <a:lnTo>
                  <a:pt x="48260" y="1589490"/>
                </a:lnTo>
                <a:lnTo>
                  <a:pt x="56919" y="1589490"/>
                </a:lnTo>
                <a:lnTo>
                  <a:pt x="68846" y="1579261"/>
                </a:lnTo>
                <a:lnTo>
                  <a:pt x="68877" y="1579019"/>
                </a:lnTo>
                <a:close/>
              </a:path>
              <a:path w="4475480" h="1675129">
                <a:moveTo>
                  <a:pt x="133743" y="1579019"/>
                </a:moveTo>
                <a:lnTo>
                  <a:pt x="69128" y="1579019"/>
                </a:lnTo>
                <a:lnTo>
                  <a:pt x="68846" y="1579261"/>
                </a:lnTo>
                <a:lnTo>
                  <a:pt x="67554" y="1589490"/>
                </a:lnTo>
                <a:lnTo>
                  <a:pt x="121438" y="1589490"/>
                </a:lnTo>
                <a:lnTo>
                  <a:pt x="133743" y="1579019"/>
                </a:lnTo>
                <a:close/>
              </a:path>
              <a:path w="4475480" h="1675129">
                <a:moveTo>
                  <a:pt x="153252" y="1579019"/>
                </a:moveTo>
                <a:lnTo>
                  <a:pt x="141534" y="1579019"/>
                </a:lnTo>
                <a:lnTo>
                  <a:pt x="136045" y="1589490"/>
                </a:lnTo>
                <a:lnTo>
                  <a:pt x="145286" y="1589490"/>
                </a:lnTo>
                <a:lnTo>
                  <a:pt x="153252" y="1579019"/>
                </a:lnTo>
                <a:close/>
              </a:path>
              <a:path w="4475480" h="1675129">
                <a:moveTo>
                  <a:pt x="227574" y="1579019"/>
                </a:moveTo>
                <a:lnTo>
                  <a:pt x="165292" y="1579019"/>
                </a:lnTo>
                <a:lnTo>
                  <a:pt x="157302" y="1589490"/>
                </a:lnTo>
                <a:lnTo>
                  <a:pt x="221360" y="1589490"/>
                </a:lnTo>
                <a:lnTo>
                  <a:pt x="227574" y="1579019"/>
                </a:lnTo>
                <a:close/>
              </a:path>
              <a:path w="4475480" h="1675129">
                <a:moveTo>
                  <a:pt x="240484" y="1579019"/>
                </a:moveTo>
                <a:lnTo>
                  <a:pt x="227574" y="1579019"/>
                </a:lnTo>
                <a:lnTo>
                  <a:pt x="226399" y="1589490"/>
                </a:lnTo>
                <a:lnTo>
                  <a:pt x="239340" y="1589490"/>
                </a:lnTo>
                <a:lnTo>
                  <a:pt x="240484" y="1579019"/>
                </a:lnTo>
                <a:close/>
              </a:path>
              <a:path w="4475480" h="1675129">
                <a:moveTo>
                  <a:pt x="261112" y="1579019"/>
                </a:moveTo>
                <a:lnTo>
                  <a:pt x="246369" y="1579019"/>
                </a:lnTo>
                <a:lnTo>
                  <a:pt x="245898" y="1589490"/>
                </a:lnTo>
                <a:lnTo>
                  <a:pt x="254680" y="1589490"/>
                </a:lnTo>
                <a:lnTo>
                  <a:pt x="261112" y="1579019"/>
                </a:lnTo>
                <a:close/>
              </a:path>
              <a:path w="4475480" h="1675129">
                <a:moveTo>
                  <a:pt x="270201" y="1579019"/>
                </a:moveTo>
                <a:lnTo>
                  <a:pt x="261112" y="1579019"/>
                </a:lnTo>
                <a:lnTo>
                  <a:pt x="262484" y="1589490"/>
                </a:lnTo>
                <a:lnTo>
                  <a:pt x="266525" y="1589490"/>
                </a:lnTo>
                <a:lnTo>
                  <a:pt x="270201" y="1579019"/>
                </a:lnTo>
                <a:close/>
              </a:path>
              <a:path w="4475480" h="1675129">
                <a:moveTo>
                  <a:pt x="69128" y="1579019"/>
                </a:moveTo>
                <a:lnTo>
                  <a:pt x="68877" y="1579019"/>
                </a:lnTo>
                <a:lnTo>
                  <a:pt x="68846" y="1579261"/>
                </a:lnTo>
                <a:lnTo>
                  <a:pt x="69128" y="1579019"/>
                </a:lnTo>
                <a:close/>
              </a:path>
              <a:path w="4475480" h="1675129">
                <a:moveTo>
                  <a:pt x="79997" y="1568549"/>
                </a:moveTo>
                <a:lnTo>
                  <a:pt x="71381" y="1579019"/>
                </a:lnTo>
                <a:lnTo>
                  <a:pt x="76394" y="1579019"/>
                </a:lnTo>
                <a:lnTo>
                  <a:pt x="79997" y="1568549"/>
                </a:lnTo>
                <a:close/>
              </a:path>
              <a:path w="4475480" h="1675129">
                <a:moveTo>
                  <a:pt x="160654" y="1568549"/>
                </a:moveTo>
                <a:lnTo>
                  <a:pt x="94300" y="1568549"/>
                </a:lnTo>
                <a:lnTo>
                  <a:pt x="86252" y="1579019"/>
                </a:lnTo>
                <a:lnTo>
                  <a:pt x="155124" y="1579019"/>
                </a:lnTo>
                <a:lnTo>
                  <a:pt x="161036" y="1574251"/>
                </a:lnTo>
                <a:lnTo>
                  <a:pt x="160654" y="1568549"/>
                </a:lnTo>
                <a:close/>
              </a:path>
              <a:path w="4475480" h="1675129">
                <a:moveTo>
                  <a:pt x="161348" y="1578896"/>
                </a:moveTo>
                <a:lnTo>
                  <a:pt x="161178" y="1579019"/>
                </a:lnTo>
                <a:lnTo>
                  <a:pt x="161356" y="1579019"/>
                </a:lnTo>
                <a:close/>
              </a:path>
              <a:path w="4475480" h="1675129">
                <a:moveTo>
                  <a:pt x="192936" y="1558078"/>
                </a:moveTo>
                <a:lnTo>
                  <a:pt x="175529" y="1568549"/>
                </a:lnTo>
                <a:lnTo>
                  <a:pt x="161876" y="1578510"/>
                </a:lnTo>
                <a:lnTo>
                  <a:pt x="161356" y="1579019"/>
                </a:lnTo>
                <a:lnTo>
                  <a:pt x="181146" y="1579019"/>
                </a:lnTo>
                <a:lnTo>
                  <a:pt x="191837" y="1568549"/>
                </a:lnTo>
                <a:lnTo>
                  <a:pt x="196632" y="1568549"/>
                </a:lnTo>
                <a:lnTo>
                  <a:pt x="192936" y="1558078"/>
                </a:lnTo>
                <a:close/>
              </a:path>
              <a:path w="4475480" h="1675129">
                <a:moveTo>
                  <a:pt x="261637" y="1568549"/>
                </a:moveTo>
                <a:lnTo>
                  <a:pt x="201946" y="1568549"/>
                </a:lnTo>
                <a:lnTo>
                  <a:pt x="197083" y="1579019"/>
                </a:lnTo>
                <a:lnTo>
                  <a:pt x="254348" y="1579019"/>
                </a:lnTo>
                <a:lnTo>
                  <a:pt x="261637" y="1568549"/>
                </a:lnTo>
                <a:close/>
              </a:path>
              <a:path w="4475480" h="1675129">
                <a:moveTo>
                  <a:pt x="288110" y="1568549"/>
                </a:moveTo>
                <a:lnTo>
                  <a:pt x="269060" y="1568549"/>
                </a:lnTo>
                <a:lnTo>
                  <a:pt x="261753" y="1579019"/>
                </a:lnTo>
                <a:lnTo>
                  <a:pt x="277132" y="1579019"/>
                </a:lnTo>
                <a:lnTo>
                  <a:pt x="288110" y="1568549"/>
                </a:lnTo>
                <a:close/>
              </a:path>
              <a:path w="4475480" h="1675129">
                <a:moveTo>
                  <a:pt x="313147" y="1568549"/>
                </a:moveTo>
                <a:lnTo>
                  <a:pt x="305037" y="1568549"/>
                </a:lnTo>
                <a:lnTo>
                  <a:pt x="294964" y="1579019"/>
                </a:lnTo>
                <a:lnTo>
                  <a:pt x="304325" y="1579019"/>
                </a:lnTo>
                <a:lnTo>
                  <a:pt x="313147" y="1568549"/>
                </a:lnTo>
                <a:close/>
              </a:path>
              <a:path w="4475480" h="1675129">
                <a:moveTo>
                  <a:pt x="323320" y="1576397"/>
                </a:moveTo>
                <a:lnTo>
                  <a:pt x="319581" y="1579019"/>
                </a:lnTo>
                <a:lnTo>
                  <a:pt x="321508" y="1579019"/>
                </a:lnTo>
                <a:lnTo>
                  <a:pt x="323320" y="1576397"/>
                </a:lnTo>
                <a:close/>
              </a:path>
              <a:path w="4475480" h="1675129">
                <a:moveTo>
                  <a:pt x="172047" y="1568549"/>
                </a:moveTo>
                <a:lnTo>
                  <a:pt x="168107" y="1568549"/>
                </a:lnTo>
                <a:lnTo>
                  <a:pt x="161036" y="1574251"/>
                </a:lnTo>
                <a:lnTo>
                  <a:pt x="161348" y="1578896"/>
                </a:lnTo>
                <a:lnTo>
                  <a:pt x="161876" y="1578510"/>
                </a:lnTo>
                <a:lnTo>
                  <a:pt x="172047" y="1568549"/>
                </a:lnTo>
                <a:close/>
              </a:path>
              <a:path w="4475480" h="1675129">
                <a:moveTo>
                  <a:pt x="334509" y="1568549"/>
                </a:moveTo>
                <a:lnTo>
                  <a:pt x="328743" y="1568549"/>
                </a:lnTo>
                <a:lnTo>
                  <a:pt x="323320" y="1576397"/>
                </a:lnTo>
                <a:lnTo>
                  <a:pt x="334509" y="1568549"/>
                </a:lnTo>
                <a:close/>
              </a:path>
              <a:path w="4475480" h="1675129">
                <a:moveTo>
                  <a:pt x="113690" y="1558078"/>
                </a:moveTo>
                <a:lnTo>
                  <a:pt x="109905" y="1558078"/>
                </a:lnTo>
                <a:lnTo>
                  <a:pt x="103323" y="1568549"/>
                </a:lnTo>
                <a:lnTo>
                  <a:pt x="104750" y="1568549"/>
                </a:lnTo>
                <a:lnTo>
                  <a:pt x="110774" y="1562951"/>
                </a:lnTo>
                <a:lnTo>
                  <a:pt x="113690" y="1558078"/>
                </a:lnTo>
                <a:close/>
              </a:path>
              <a:path w="4475480" h="1675129">
                <a:moveTo>
                  <a:pt x="122760" y="1558078"/>
                </a:moveTo>
                <a:lnTo>
                  <a:pt x="116017" y="1558078"/>
                </a:lnTo>
                <a:lnTo>
                  <a:pt x="110774" y="1562951"/>
                </a:lnTo>
                <a:lnTo>
                  <a:pt x="107423" y="1568549"/>
                </a:lnTo>
                <a:lnTo>
                  <a:pt x="110729" y="1568549"/>
                </a:lnTo>
                <a:lnTo>
                  <a:pt x="122760" y="1558078"/>
                </a:lnTo>
                <a:close/>
              </a:path>
              <a:path w="4475480" h="1675129">
                <a:moveTo>
                  <a:pt x="132016" y="1558078"/>
                </a:moveTo>
                <a:lnTo>
                  <a:pt x="122760" y="1558078"/>
                </a:lnTo>
                <a:lnTo>
                  <a:pt x="124896" y="1568549"/>
                </a:lnTo>
                <a:lnTo>
                  <a:pt x="132016" y="1558078"/>
                </a:lnTo>
                <a:close/>
              </a:path>
              <a:path w="4475480" h="1675129">
                <a:moveTo>
                  <a:pt x="185176" y="1558078"/>
                </a:moveTo>
                <a:lnTo>
                  <a:pt x="137063" y="1558078"/>
                </a:lnTo>
                <a:lnTo>
                  <a:pt x="125457" y="1568549"/>
                </a:lnTo>
                <a:lnTo>
                  <a:pt x="172776" y="1568549"/>
                </a:lnTo>
                <a:lnTo>
                  <a:pt x="185176" y="1558078"/>
                </a:lnTo>
                <a:close/>
              </a:path>
              <a:path w="4475480" h="1675129">
                <a:moveTo>
                  <a:pt x="280462" y="1558078"/>
                </a:moveTo>
                <a:lnTo>
                  <a:pt x="202909" y="1558078"/>
                </a:lnTo>
                <a:lnTo>
                  <a:pt x="201414" y="1568549"/>
                </a:lnTo>
                <a:lnTo>
                  <a:pt x="277208" y="1568549"/>
                </a:lnTo>
                <a:lnTo>
                  <a:pt x="280462" y="1558078"/>
                </a:lnTo>
                <a:close/>
              </a:path>
              <a:path w="4475480" h="1675129">
                <a:moveTo>
                  <a:pt x="327895" y="1558078"/>
                </a:moveTo>
                <a:lnTo>
                  <a:pt x="297617" y="1558078"/>
                </a:lnTo>
                <a:lnTo>
                  <a:pt x="291504" y="1568549"/>
                </a:lnTo>
                <a:lnTo>
                  <a:pt x="323373" y="1568549"/>
                </a:lnTo>
                <a:lnTo>
                  <a:pt x="327895" y="1558078"/>
                </a:lnTo>
                <a:close/>
              </a:path>
              <a:path w="4475480" h="1675129">
                <a:moveTo>
                  <a:pt x="333420" y="1558078"/>
                </a:moveTo>
                <a:lnTo>
                  <a:pt x="327895" y="1558078"/>
                </a:lnTo>
                <a:lnTo>
                  <a:pt x="329466" y="1568549"/>
                </a:lnTo>
                <a:lnTo>
                  <a:pt x="333246" y="1568549"/>
                </a:lnTo>
                <a:lnTo>
                  <a:pt x="333420" y="1558078"/>
                </a:lnTo>
                <a:close/>
              </a:path>
              <a:path w="4475480" h="1675129">
                <a:moveTo>
                  <a:pt x="359457" y="1558078"/>
                </a:moveTo>
                <a:lnTo>
                  <a:pt x="349464" y="1558078"/>
                </a:lnTo>
                <a:lnTo>
                  <a:pt x="344977" y="1568549"/>
                </a:lnTo>
                <a:lnTo>
                  <a:pt x="347964" y="1568549"/>
                </a:lnTo>
                <a:lnTo>
                  <a:pt x="359457" y="1558078"/>
                </a:lnTo>
                <a:close/>
              </a:path>
              <a:path w="4475480" h="1675129">
                <a:moveTo>
                  <a:pt x="116017" y="1558078"/>
                </a:moveTo>
                <a:lnTo>
                  <a:pt x="113690" y="1558078"/>
                </a:lnTo>
                <a:lnTo>
                  <a:pt x="110774" y="1562951"/>
                </a:lnTo>
                <a:lnTo>
                  <a:pt x="116017" y="1558078"/>
                </a:lnTo>
                <a:close/>
              </a:path>
              <a:path w="4475480" h="1675129">
                <a:moveTo>
                  <a:pt x="126697" y="1547607"/>
                </a:moveTo>
                <a:lnTo>
                  <a:pt x="124456" y="1558078"/>
                </a:lnTo>
                <a:lnTo>
                  <a:pt x="127880" y="1549964"/>
                </a:lnTo>
                <a:lnTo>
                  <a:pt x="126697" y="1547607"/>
                </a:lnTo>
                <a:close/>
              </a:path>
              <a:path w="4475480" h="1675129">
                <a:moveTo>
                  <a:pt x="129830" y="1553847"/>
                </a:moveTo>
                <a:lnTo>
                  <a:pt x="130477" y="1558078"/>
                </a:lnTo>
                <a:lnTo>
                  <a:pt x="131954" y="1558078"/>
                </a:lnTo>
                <a:lnTo>
                  <a:pt x="129830" y="1553847"/>
                </a:lnTo>
                <a:close/>
              </a:path>
              <a:path w="4475480" h="1675129">
                <a:moveTo>
                  <a:pt x="139987" y="1549142"/>
                </a:moveTo>
                <a:lnTo>
                  <a:pt x="131954" y="1558078"/>
                </a:lnTo>
                <a:lnTo>
                  <a:pt x="133660" y="1558078"/>
                </a:lnTo>
                <a:lnTo>
                  <a:pt x="139987" y="1549142"/>
                </a:lnTo>
                <a:close/>
              </a:path>
              <a:path w="4475480" h="1675129">
                <a:moveTo>
                  <a:pt x="296483" y="1547607"/>
                </a:moveTo>
                <a:lnTo>
                  <a:pt x="145838" y="1547607"/>
                </a:lnTo>
                <a:lnTo>
                  <a:pt x="142770" y="1558078"/>
                </a:lnTo>
                <a:lnTo>
                  <a:pt x="288787" y="1558078"/>
                </a:lnTo>
                <a:lnTo>
                  <a:pt x="296483" y="1547607"/>
                </a:lnTo>
                <a:close/>
              </a:path>
              <a:path w="4475480" h="1675129">
                <a:moveTo>
                  <a:pt x="306608" y="1547607"/>
                </a:moveTo>
                <a:lnTo>
                  <a:pt x="296483" y="1547607"/>
                </a:lnTo>
                <a:lnTo>
                  <a:pt x="299027" y="1558078"/>
                </a:lnTo>
                <a:lnTo>
                  <a:pt x="303447" y="1558078"/>
                </a:lnTo>
                <a:lnTo>
                  <a:pt x="306092" y="1555421"/>
                </a:lnTo>
                <a:lnTo>
                  <a:pt x="306608" y="1547607"/>
                </a:lnTo>
                <a:close/>
              </a:path>
              <a:path w="4475480" h="1675129">
                <a:moveTo>
                  <a:pt x="306092" y="1555421"/>
                </a:moveTo>
                <a:lnTo>
                  <a:pt x="303447" y="1558078"/>
                </a:lnTo>
                <a:lnTo>
                  <a:pt x="305917" y="1558078"/>
                </a:lnTo>
                <a:lnTo>
                  <a:pt x="306092" y="1555421"/>
                </a:lnTo>
                <a:close/>
              </a:path>
              <a:path w="4475480" h="1675129">
                <a:moveTo>
                  <a:pt x="319822" y="1547607"/>
                </a:moveTo>
                <a:lnTo>
                  <a:pt x="313875" y="1547607"/>
                </a:lnTo>
                <a:lnTo>
                  <a:pt x="306092" y="1555421"/>
                </a:lnTo>
                <a:lnTo>
                  <a:pt x="305917" y="1558078"/>
                </a:lnTo>
                <a:lnTo>
                  <a:pt x="315686" y="1558078"/>
                </a:lnTo>
                <a:lnTo>
                  <a:pt x="319822" y="1547607"/>
                </a:lnTo>
                <a:close/>
              </a:path>
              <a:path w="4475480" h="1675129">
                <a:moveTo>
                  <a:pt x="324199" y="1547607"/>
                </a:moveTo>
                <a:lnTo>
                  <a:pt x="323908" y="1547607"/>
                </a:lnTo>
                <a:lnTo>
                  <a:pt x="315686" y="1558078"/>
                </a:lnTo>
                <a:lnTo>
                  <a:pt x="320197" y="1558078"/>
                </a:lnTo>
                <a:lnTo>
                  <a:pt x="324199" y="1547607"/>
                </a:lnTo>
                <a:close/>
              </a:path>
              <a:path w="4475480" h="1675129">
                <a:moveTo>
                  <a:pt x="335086" y="1547607"/>
                </a:moveTo>
                <a:lnTo>
                  <a:pt x="324199" y="1547607"/>
                </a:lnTo>
                <a:lnTo>
                  <a:pt x="328380" y="1558078"/>
                </a:lnTo>
                <a:lnTo>
                  <a:pt x="335086" y="1547607"/>
                </a:lnTo>
                <a:close/>
              </a:path>
              <a:path w="4475480" h="1675129">
                <a:moveTo>
                  <a:pt x="346931" y="1547607"/>
                </a:moveTo>
                <a:lnTo>
                  <a:pt x="343026" y="1547607"/>
                </a:lnTo>
                <a:lnTo>
                  <a:pt x="337710" y="1558078"/>
                </a:lnTo>
                <a:lnTo>
                  <a:pt x="339704" y="1558078"/>
                </a:lnTo>
                <a:lnTo>
                  <a:pt x="346931" y="1547607"/>
                </a:lnTo>
                <a:close/>
              </a:path>
              <a:path w="4475480" h="1675129">
                <a:moveTo>
                  <a:pt x="366104" y="1547607"/>
                </a:moveTo>
                <a:lnTo>
                  <a:pt x="346931" y="1547607"/>
                </a:lnTo>
                <a:lnTo>
                  <a:pt x="347905" y="1558078"/>
                </a:lnTo>
                <a:lnTo>
                  <a:pt x="353440" y="1558078"/>
                </a:lnTo>
                <a:lnTo>
                  <a:pt x="366104" y="1547607"/>
                </a:lnTo>
                <a:close/>
              </a:path>
              <a:path w="4475480" h="1675129">
                <a:moveTo>
                  <a:pt x="379703" y="1547607"/>
                </a:moveTo>
                <a:lnTo>
                  <a:pt x="374679" y="1547607"/>
                </a:lnTo>
                <a:lnTo>
                  <a:pt x="372124" y="1558078"/>
                </a:lnTo>
                <a:lnTo>
                  <a:pt x="382760" y="1558078"/>
                </a:lnTo>
                <a:lnTo>
                  <a:pt x="379703" y="1547607"/>
                </a:lnTo>
                <a:close/>
              </a:path>
              <a:path w="4475480" h="1675129">
                <a:moveTo>
                  <a:pt x="404903" y="1547607"/>
                </a:moveTo>
                <a:lnTo>
                  <a:pt x="394935" y="1547607"/>
                </a:lnTo>
                <a:lnTo>
                  <a:pt x="394846" y="1558078"/>
                </a:lnTo>
                <a:lnTo>
                  <a:pt x="400186" y="1558078"/>
                </a:lnTo>
                <a:lnTo>
                  <a:pt x="404903" y="1547607"/>
                </a:lnTo>
                <a:close/>
              </a:path>
              <a:path w="4475480" h="1675129">
                <a:moveTo>
                  <a:pt x="128875" y="1547607"/>
                </a:moveTo>
                <a:lnTo>
                  <a:pt x="127880" y="1549964"/>
                </a:lnTo>
                <a:lnTo>
                  <a:pt x="129830" y="1553847"/>
                </a:lnTo>
                <a:lnTo>
                  <a:pt x="128875" y="1547607"/>
                </a:lnTo>
                <a:close/>
              </a:path>
              <a:path w="4475480" h="1675129">
                <a:moveTo>
                  <a:pt x="141367" y="1547607"/>
                </a:moveTo>
                <a:lnTo>
                  <a:pt x="141074" y="1547607"/>
                </a:lnTo>
                <a:lnTo>
                  <a:pt x="139987" y="1549142"/>
                </a:lnTo>
                <a:lnTo>
                  <a:pt x="141367" y="1547607"/>
                </a:lnTo>
                <a:close/>
              </a:path>
              <a:path w="4475480" h="1675129">
                <a:moveTo>
                  <a:pt x="164629" y="1537136"/>
                </a:moveTo>
                <a:lnTo>
                  <a:pt x="155657" y="1537136"/>
                </a:lnTo>
                <a:lnTo>
                  <a:pt x="148239" y="1547607"/>
                </a:lnTo>
                <a:lnTo>
                  <a:pt x="164730" y="1547607"/>
                </a:lnTo>
                <a:lnTo>
                  <a:pt x="164629" y="1537136"/>
                </a:lnTo>
                <a:close/>
              </a:path>
              <a:path w="4475480" h="1675129">
                <a:moveTo>
                  <a:pt x="259520" y="1537136"/>
                </a:moveTo>
                <a:lnTo>
                  <a:pt x="170083" y="1537136"/>
                </a:lnTo>
                <a:lnTo>
                  <a:pt x="170597" y="1547607"/>
                </a:lnTo>
                <a:lnTo>
                  <a:pt x="257097" y="1547607"/>
                </a:lnTo>
                <a:lnTo>
                  <a:pt x="259520" y="1537136"/>
                </a:lnTo>
                <a:close/>
              </a:path>
              <a:path w="4475480" h="1675129">
                <a:moveTo>
                  <a:pt x="320901" y="1537136"/>
                </a:moveTo>
                <a:lnTo>
                  <a:pt x="264588" y="1537136"/>
                </a:lnTo>
                <a:lnTo>
                  <a:pt x="257097" y="1547607"/>
                </a:lnTo>
                <a:lnTo>
                  <a:pt x="320618" y="1547607"/>
                </a:lnTo>
                <a:lnTo>
                  <a:pt x="320901" y="1537136"/>
                </a:lnTo>
                <a:close/>
              </a:path>
              <a:path w="4475480" h="1675129">
                <a:moveTo>
                  <a:pt x="343116" y="1537136"/>
                </a:moveTo>
                <a:lnTo>
                  <a:pt x="338293" y="1537136"/>
                </a:lnTo>
                <a:lnTo>
                  <a:pt x="332115" y="1547607"/>
                </a:lnTo>
                <a:lnTo>
                  <a:pt x="341601" y="1547607"/>
                </a:lnTo>
                <a:lnTo>
                  <a:pt x="343116" y="1537136"/>
                </a:lnTo>
                <a:close/>
              </a:path>
              <a:path w="4475480" h="1675129">
                <a:moveTo>
                  <a:pt x="393317" y="1537136"/>
                </a:moveTo>
                <a:lnTo>
                  <a:pt x="347088" y="1537136"/>
                </a:lnTo>
                <a:lnTo>
                  <a:pt x="347905" y="1547607"/>
                </a:lnTo>
                <a:lnTo>
                  <a:pt x="378359" y="1547607"/>
                </a:lnTo>
                <a:lnTo>
                  <a:pt x="393317" y="1537136"/>
                </a:lnTo>
                <a:close/>
              </a:path>
              <a:path w="4475480" h="1675129">
                <a:moveTo>
                  <a:pt x="406075" y="1538157"/>
                </a:moveTo>
                <a:lnTo>
                  <a:pt x="396224" y="1547607"/>
                </a:lnTo>
                <a:lnTo>
                  <a:pt x="407276" y="1547607"/>
                </a:lnTo>
                <a:lnTo>
                  <a:pt x="406075" y="1538157"/>
                </a:lnTo>
                <a:close/>
              </a:path>
              <a:path w="4475480" h="1675129">
                <a:moveTo>
                  <a:pt x="407139" y="1537136"/>
                </a:moveTo>
                <a:lnTo>
                  <a:pt x="405945" y="1537136"/>
                </a:lnTo>
                <a:lnTo>
                  <a:pt x="406075" y="1538157"/>
                </a:lnTo>
                <a:lnTo>
                  <a:pt x="407139" y="1537136"/>
                </a:lnTo>
                <a:close/>
              </a:path>
              <a:path w="4475480" h="1675129">
                <a:moveTo>
                  <a:pt x="185304" y="1526665"/>
                </a:moveTo>
                <a:lnTo>
                  <a:pt x="181355" y="1526665"/>
                </a:lnTo>
                <a:lnTo>
                  <a:pt x="182078" y="1537136"/>
                </a:lnTo>
                <a:lnTo>
                  <a:pt x="182342" y="1537136"/>
                </a:lnTo>
                <a:lnTo>
                  <a:pt x="185304" y="1526665"/>
                </a:lnTo>
                <a:close/>
              </a:path>
              <a:path w="4475480" h="1675129">
                <a:moveTo>
                  <a:pt x="269813" y="1526665"/>
                </a:moveTo>
                <a:lnTo>
                  <a:pt x="191324" y="1526665"/>
                </a:lnTo>
                <a:lnTo>
                  <a:pt x="189292" y="1537136"/>
                </a:lnTo>
                <a:lnTo>
                  <a:pt x="265784" y="1537136"/>
                </a:lnTo>
                <a:lnTo>
                  <a:pt x="269813" y="1526665"/>
                </a:lnTo>
                <a:close/>
              </a:path>
              <a:path w="4475480" h="1675129">
                <a:moveTo>
                  <a:pt x="358324" y="1526665"/>
                </a:moveTo>
                <a:lnTo>
                  <a:pt x="282763" y="1526665"/>
                </a:lnTo>
                <a:lnTo>
                  <a:pt x="274014" y="1537136"/>
                </a:lnTo>
                <a:lnTo>
                  <a:pt x="344696" y="1537136"/>
                </a:lnTo>
                <a:lnTo>
                  <a:pt x="358324" y="1526665"/>
                </a:lnTo>
                <a:close/>
              </a:path>
              <a:path w="4475480" h="1675129">
                <a:moveTo>
                  <a:pt x="421214" y="1526665"/>
                </a:moveTo>
                <a:lnTo>
                  <a:pt x="358324" y="1526665"/>
                </a:lnTo>
                <a:lnTo>
                  <a:pt x="360146" y="1537136"/>
                </a:lnTo>
                <a:lnTo>
                  <a:pt x="410626" y="1537136"/>
                </a:lnTo>
                <a:lnTo>
                  <a:pt x="421214" y="1526665"/>
                </a:lnTo>
                <a:close/>
              </a:path>
              <a:path w="4475480" h="1675129">
                <a:moveTo>
                  <a:pt x="453487" y="1526665"/>
                </a:moveTo>
                <a:lnTo>
                  <a:pt x="443078" y="1526665"/>
                </a:lnTo>
                <a:lnTo>
                  <a:pt x="434332" y="1537136"/>
                </a:lnTo>
                <a:lnTo>
                  <a:pt x="445247" y="1537136"/>
                </a:lnTo>
                <a:lnTo>
                  <a:pt x="453487" y="1526665"/>
                </a:lnTo>
                <a:close/>
              </a:path>
              <a:path w="4475480" h="1675129">
                <a:moveTo>
                  <a:pt x="218277" y="1516194"/>
                </a:moveTo>
                <a:lnTo>
                  <a:pt x="212595" y="1526665"/>
                </a:lnTo>
                <a:lnTo>
                  <a:pt x="220600" y="1526665"/>
                </a:lnTo>
                <a:lnTo>
                  <a:pt x="218277" y="1516194"/>
                </a:lnTo>
                <a:close/>
              </a:path>
              <a:path w="4475480" h="1675129">
                <a:moveTo>
                  <a:pt x="292834" y="1516194"/>
                </a:moveTo>
                <a:lnTo>
                  <a:pt x="225741" y="1516194"/>
                </a:lnTo>
                <a:lnTo>
                  <a:pt x="220600" y="1526665"/>
                </a:lnTo>
                <a:lnTo>
                  <a:pt x="279273" y="1526665"/>
                </a:lnTo>
                <a:lnTo>
                  <a:pt x="292834" y="1516194"/>
                </a:lnTo>
                <a:close/>
              </a:path>
              <a:path w="4475480" h="1675129">
                <a:moveTo>
                  <a:pt x="447803" y="1516194"/>
                </a:moveTo>
                <a:lnTo>
                  <a:pt x="304545" y="1516194"/>
                </a:lnTo>
                <a:lnTo>
                  <a:pt x="291153" y="1526665"/>
                </a:lnTo>
                <a:lnTo>
                  <a:pt x="434316" y="1526665"/>
                </a:lnTo>
                <a:lnTo>
                  <a:pt x="447803" y="1516194"/>
                </a:lnTo>
                <a:close/>
              </a:path>
              <a:path w="4475480" h="1675129">
                <a:moveTo>
                  <a:pt x="470251" y="1516194"/>
                </a:moveTo>
                <a:lnTo>
                  <a:pt x="455615" y="1516194"/>
                </a:lnTo>
                <a:lnTo>
                  <a:pt x="449172" y="1526665"/>
                </a:lnTo>
                <a:lnTo>
                  <a:pt x="471601" y="1526665"/>
                </a:lnTo>
                <a:lnTo>
                  <a:pt x="470251" y="1516194"/>
                </a:lnTo>
                <a:close/>
              </a:path>
              <a:path w="4475480" h="1675129">
                <a:moveTo>
                  <a:pt x="484491" y="1516194"/>
                </a:moveTo>
                <a:lnTo>
                  <a:pt x="480634" y="1516194"/>
                </a:lnTo>
                <a:lnTo>
                  <a:pt x="472205" y="1526665"/>
                </a:lnTo>
                <a:lnTo>
                  <a:pt x="478634" y="1526665"/>
                </a:lnTo>
                <a:lnTo>
                  <a:pt x="484491" y="1516194"/>
                </a:lnTo>
                <a:close/>
              </a:path>
              <a:path w="4475480" h="1675129">
                <a:moveTo>
                  <a:pt x="478667" y="1505723"/>
                </a:moveTo>
                <a:lnTo>
                  <a:pt x="238113" y="1505723"/>
                </a:lnTo>
                <a:lnTo>
                  <a:pt x="230467" y="1516194"/>
                </a:lnTo>
                <a:lnTo>
                  <a:pt x="468980" y="1516194"/>
                </a:lnTo>
                <a:lnTo>
                  <a:pt x="478667" y="1505723"/>
                </a:lnTo>
                <a:close/>
              </a:path>
              <a:path w="4475480" h="1675129">
                <a:moveTo>
                  <a:pt x="493241" y="1505723"/>
                </a:moveTo>
                <a:lnTo>
                  <a:pt x="480980" y="1505723"/>
                </a:lnTo>
                <a:lnTo>
                  <a:pt x="475032" y="1516194"/>
                </a:lnTo>
                <a:lnTo>
                  <a:pt x="502916" y="1516194"/>
                </a:lnTo>
                <a:lnTo>
                  <a:pt x="493241" y="1505723"/>
                </a:lnTo>
                <a:close/>
              </a:path>
              <a:path w="4475480" h="1675129">
                <a:moveTo>
                  <a:pt x="502162" y="1495252"/>
                </a:moveTo>
                <a:lnTo>
                  <a:pt x="265634" y="1495252"/>
                </a:lnTo>
                <a:lnTo>
                  <a:pt x="259667" y="1505723"/>
                </a:lnTo>
                <a:lnTo>
                  <a:pt x="491922" y="1505723"/>
                </a:lnTo>
                <a:lnTo>
                  <a:pt x="502200" y="1497975"/>
                </a:lnTo>
                <a:lnTo>
                  <a:pt x="502162" y="1495252"/>
                </a:lnTo>
                <a:close/>
              </a:path>
              <a:path w="4475480" h="1675129">
                <a:moveTo>
                  <a:pt x="523300" y="1495252"/>
                </a:moveTo>
                <a:lnTo>
                  <a:pt x="505812" y="1495252"/>
                </a:lnTo>
                <a:lnTo>
                  <a:pt x="502200" y="1497975"/>
                </a:lnTo>
                <a:lnTo>
                  <a:pt x="502309" y="1505723"/>
                </a:lnTo>
                <a:lnTo>
                  <a:pt x="515663" y="1505723"/>
                </a:lnTo>
                <a:lnTo>
                  <a:pt x="523300" y="1495252"/>
                </a:lnTo>
                <a:close/>
              </a:path>
              <a:path w="4475480" h="1675129">
                <a:moveTo>
                  <a:pt x="534583" y="1495252"/>
                </a:moveTo>
                <a:lnTo>
                  <a:pt x="532664" y="1495252"/>
                </a:lnTo>
                <a:lnTo>
                  <a:pt x="519293" y="1505723"/>
                </a:lnTo>
                <a:lnTo>
                  <a:pt x="532538" y="1505723"/>
                </a:lnTo>
                <a:lnTo>
                  <a:pt x="534583" y="1495252"/>
                </a:lnTo>
                <a:close/>
              </a:path>
              <a:path w="4475480" h="1675129">
                <a:moveTo>
                  <a:pt x="505812" y="1495252"/>
                </a:moveTo>
                <a:lnTo>
                  <a:pt x="502162" y="1495252"/>
                </a:lnTo>
                <a:lnTo>
                  <a:pt x="502200" y="1497975"/>
                </a:lnTo>
                <a:lnTo>
                  <a:pt x="505812" y="1495252"/>
                </a:lnTo>
                <a:close/>
              </a:path>
              <a:path w="4475480" h="1675129">
                <a:moveTo>
                  <a:pt x="551752" y="1484782"/>
                </a:moveTo>
                <a:lnTo>
                  <a:pt x="296539" y="1484782"/>
                </a:lnTo>
                <a:lnTo>
                  <a:pt x="287708" y="1495252"/>
                </a:lnTo>
                <a:lnTo>
                  <a:pt x="540454" y="1495252"/>
                </a:lnTo>
                <a:lnTo>
                  <a:pt x="551752" y="1484782"/>
                </a:lnTo>
                <a:close/>
              </a:path>
              <a:path w="4475480" h="1675129">
                <a:moveTo>
                  <a:pt x="553501" y="1484782"/>
                </a:moveTo>
                <a:lnTo>
                  <a:pt x="551752" y="1484782"/>
                </a:lnTo>
                <a:lnTo>
                  <a:pt x="544800" y="1495252"/>
                </a:lnTo>
                <a:lnTo>
                  <a:pt x="553501" y="1484782"/>
                </a:lnTo>
                <a:close/>
              </a:path>
              <a:path w="4475480" h="1675129">
                <a:moveTo>
                  <a:pt x="567781" y="1484782"/>
                </a:moveTo>
                <a:lnTo>
                  <a:pt x="557574" y="1484782"/>
                </a:lnTo>
                <a:lnTo>
                  <a:pt x="552559" y="1495252"/>
                </a:lnTo>
                <a:lnTo>
                  <a:pt x="558576" y="1495252"/>
                </a:lnTo>
                <a:lnTo>
                  <a:pt x="567781" y="1484782"/>
                </a:lnTo>
                <a:close/>
              </a:path>
              <a:path w="4475480" h="1675129">
                <a:moveTo>
                  <a:pt x="553396" y="1474311"/>
                </a:moveTo>
                <a:lnTo>
                  <a:pt x="320189" y="1474311"/>
                </a:lnTo>
                <a:lnTo>
                  <a:pt x="314049" y="1484782"/>
                </a:lnTo>
                <a:lnTo>
                  <a:pt x="548559" y="1484782"/>
                </a:lnTo>
                <a:lnTo>
                  <a:pt x="553396" y="1474311"/>
                </a:lnTo>
                <a:close/>
              </a:path>
              <a:path w="4475480" h="1675129">
                <a:moveTo>
                  <a:pt x="583817" y="1474311"/>
                </a:moveTo>
                <a:lnTo>
                  <a:pt x="563501" y="1474311"/>
                </a:lnTo>
                <a:lnTo>
                  <a:pt x="556182" y="1484782"/>
                </a:lnTo>
                <a:lnTo>
                  <a:pt x="587018" y="1484782"/>
                </a:lnTo>
                <a:lnTo>
                  <a:pt x="583817" y="1474311"/>
                </a:lnTo>
                <a:close/>
              </a:path>
              <a:path w="4475480" h="1675129">
                <a:moveTo>
                  <a:pt x="599477" y="1463840"/>
                </a:moveTo>
                <a:lnTo>
                  <a:pt x="352482" y="1463840"/>
                </a:lnTo>
                <a:lnTo>
                  <a:pt x="334181" y="1474311"/>
                </a:lnTo>
                <a:lnTo>
                  <a:pt x="592527" y="1474311"/>
                </a:lnTo>
                <a:lnTo>
                  <a:pt x="599477" y="1463840"/>
                </a:lnTo>
                <a:close/>
              </a:path>
              <a:path w="4475480" h="1675129">
                <a:moveTo>
                  <a:pt x="627547" y="1463840"/>
                </a:moveTo>
                <a:lnTo>
                  <a:pt x="605122" y="1463840"/>
                </a:lnTo>
                <a:lnTo>
                  <a:pt x="599238" y="1474311"/>
                </a:lnTo>
                <a:lnTo>
                  <a:pt x="608278" y="1474311"/>
                </a:lnTo>
                <a:lnTo>
                  <a:pt x="627547" y="1463840"/>
                </a:lnTo>
                <a:close/>
              </a:path>
              <a:path w="4475480" h="1675129">
                <a:moveTo>
                  <a:pt x="628700" y="1453369"/>
                </a:moveTo>
                <a:lnTo>
                  <a:pt x="390469" y="1453369"/>
                </a:lnTo>
                <a:lnTo>
                  <a:pt x="372207" y="1463840"/>
                </a:lnTo>
                <a:lnTo>
                  <a:pt x="616724" y="1463840"/>
                </a:lnTo>
                <a:lnTo>
                  <a:pt x="628700" y="1453369"/>
                </a:lnTo>
                <a:close/>
              </a:path>
              <a:path w="4475480" h="1675129">
                <a:moveTo>
                  <a:pt x="633583" y="1460305"/>
                </a:moveTo>
                <a:lnTo>
                  <a:pt x="627547" y="1463840"/>
                </a:lnTo>
                <a:lnTo>
                  <a:pt x="634066" y="1463840"/>
                </a:lnTo>
                <a:lnTo>
                  <a:pt x="633583" y="1460305"/>
                </a:lnTo>
                <a:close/>
              </a:path>
              <a:path w="4475480" h="1675129">
                <a:moveTo>
                  <a:pt x="645428" y="1453369"/>
                </a:moveTo>
                <a:lnTo>
                  <a:pt x="632636" y="1453369"/>
                </a:lnTo>
                <a:lnTo>
                  <a:pt x="633583" y="1460305"/>
                </a:lnTo>
                <a:lnTo>
                  <a:pt x="645428" y="1453369"/>
                </a:lnTo>
                <a:close/>
              </a:path>
              <a:path w="4475480" h="1675129">
                <a:moveTo>
                  <a:pt x="646698" y="1442898"/>
                </a:moveTo>
                <a:lnTo>
                  <a:pt x="412925" y="1442898"/>
                </a:lnTo>
                <a:lnTo>
                  <a:pt x="408301" y="1453369"/>
                </a:lnTo>
                <a:lnTo>
                  <a:pt x="638849" y="1453369"/>
                </a:lnTo>
                <a:lnTo>
                  <a:pt x="646698" y="1442898"/>
                </a:lnTo>
                <a:close/>
              </a:path>
              <a:path w="4475480" h="1675129">
                <a:moveTo>
                  <a:pt x="659016" y="1442898"/>
                </a:moveTo>
                <a:lnTo>
                  <a:pt x="651650" y="1453369"/>
                </a:lnTo>
                <a:lnTo>
                  <a:pt x="659456" y="1453369"/>
                </a:lnTo>
                <a:lnTo>
                  <a:pt x="659016" y="1442898"/>
                </a:lnTo>
                <a:close/>
              </a:path>
              <a:path w="4475480" h="1675129">
                <a:moveTo>
                  <a:pt x="672105" y="1442898"/>
                </a:moveTo>
                <a:lnTo>
                  <a:pt x="664612" y="1442898"/>
                </a:lnTo>
                <a:lnTo>
                  <a:pt x="673309" y="1453369"/>
                </a:lnTo>
                <a:lnTo>
                  <a:pt x="672105" y="1442898"/>
                </a:lnTo>
                <a:close/>
              </a:path>
              <a:path w="4475480" h="1675129">
                <a:moveTo>
                  <a:pt x="673183" y="1432427"/>
                </a:moveTo>
                <a:lnTo>
                  <a:pt x="445253" y="1432427"/>
                </a:lnTo>
                <a:lnTo>
                  <a:pt x="432684" y="1442898"/>
                </a:lnTo>
                <a:lnTo>
                  <a:pt x="670628" y="1442898"/>
                </a:lnTo>
                <a:lnTo>
                  <a:pt x="673183" y="1432427"/>
                </a:lnTo>
                <a:close/>
              </a:path>
              <a:path w="4475480" h="1675129">
                <a:moveTo>
                  <a:pt x="686956" y="1432427"/>
                </a:moveTo>
                <a:lnTo>
                  <a:pt x="673183" y="1432427"/>
                </a:lnTo>
                <a:lnTo>
                  <a:pt x="676724" y="1442898"/>
                </a:lnTo>
                <a:lnTo>
                  <a:pt x="686956" y="1432427"/>
                </a:lnTo>
                <a:close/>
              </a:path>
              <a:path w="4475480" h="1675129">
                <a:moveTo>
                  <a:pt x="707140" y="1432427"/>
                </a:moveTo>
                <a:lnTo>
                  <a:pt x="701852" y="1442898"/>
                </a:lnTo>
                <a:lnTo>
                  <a:pt x="706985" y="1436306"/>
                </a:lnTo>
                <a:lnTo>
                  <a:pt x="707140" y="1432427"/>
                </a:lnTo>
                <a:close/>
              </a:path>
              <a:path w="4475480" h="1675129">
                <a:moveTo>
                  <a:pt x="711182" y="1432427"/>
                </a:moveTo>
                <a:lnTo>
                  <a:pt x="710006" y="1432427"/>
                </a:lnTo>
                <a:lnTo>
                  <a:pt x="706985" y="1436306"/>
                </a:lnTo>
                <a:lnTo>
                  <a:pt x="706721" y="1442898"/>
                </a:lnTo>
                <a:lnTo>
                  <a:pt x="707685" y="1442898"/>
                </a:lnTo>
                <a:lnTo>
                  <a:pt x="711182" y="1432427"/>
                </a:lnTo>
                <a:close/>
              </a:path>
              <a:path w="4475480" h="1675129">
                <a:moveTo>
                  <a:pt x="712453" y="1421956"/>
                </a:moveTo>
                <a:lnTo>
                  <a:pt x="467216" y="1421956"/>
                </a:lnTo>
                <a:lnTo>
                  <a:pt x="454625" y="1432427"/>
                </a:lnTo>
                <a:lnTo>
                  <a:pt x="708776" y="1432427"/>
                </a:lnTo>
                <a:lnTo>
                  <a:pt x="712453" y="1421956"/>
                </a:lnTo>
                <a:close/>
              </a:path>
              <a:path w="4475480" h="1675129">
                <a:moveTo>
                  <a:pt x="729409" y="1421956"/>
                </a:moveTo>
                <a:lnTo>
                  <a:pt x="719856" y="1421956"/>
                </a:lnTo>
                <a:lnTo>
                  <a:pt x="714202" y="1432427"/>
                </a:lnTo>
                <a:lnTo>
                  <a:pt x="717768" y="1432427"/>
                </a:lnTo>
                <a:lnTo>
                  <a:pt x="729409" y="1421956"/>
                </a:lnTo>
                <a:close/>
              </a:path>
              <a:path w="4475480" h="1675129">
                <a:moveTo>
                  <a:pt x="672277" y="1359131"/>
                </a:moveTo>
                <a:lnTo>
                  <a:pt x="636062" y="1359131"/>
                </a:lnTo>
                <a:lnTo>
                  <a:pt x="633875" y="1369602"/>
                </a:lnTo>
                <a:lnTo>
                  <a:pt x="600569" y="1380073"/>
                </a:lnTo>
                <a:lnTo>
                  <a:pt x="564303" y="1390544"/>
                </a:lnTo>
                <a:lnTo>
                  <a:pt x="525777" y="1401014"/>
                </a:lnTo>
                <a:lnTo>
                  <a:pt x="485692" y="1421956"/>
                </a:lnTo>
                <a:lnTo>
                  <a:pt x="736717" y="1421956"/>
                </a:lnTo>
                <a:lnTo>
                  <a:pt x="745219" y="1411485"/>
                </a:lnTo>
                <a:lnTo>
                  <a:pt x="766919" y="1411485"/>
                </a:lnTo>
                <a:lnTo>
                  <a:pt x="774269" y="1401014"/>
                </a:lnTo>
                <a:lnTo>
                  <a:pt x="784394" y="1401014"/>
                </a:lnTo>
                <a:lnTo>
                  <a:pt x="788228" y="1390544"/>
                </a:lnTo>
                <a:lnTo>
                  <a:pt x="820666" y="1390544"/>
                </a:lnTo>
                <a:lnTo>
                  <a:pt x="835670" y="1380073"/>
                </a:lnTo>
                <a:lnTo>
                  <a:pt x="666356" y="1380073"/>
                </a:lnTo>
                <a:lnTo>
                  <a:pt x="668817" y="1369602"/>
                </a:lnTo>
                <a:lnTo>
                  <a:pt x="665527" y="1369602"/>
                </a:lnTo>
                <a:lnTo>
                  <a:pt x="672277" y="1359131"/>
                </a:lnTo>
                <a:close/>
              </a:path>
              <a:path w="4475480" h="1675129">
                <a:moveTo>
                  <a:pt x="845644" y="1369602"/>
                </a:moveTo>
                <a:lnTo>
                  <a:pt x="670904" y="1369602"/>
                </a:lnTo>
                <a:lnTo>
                  <a:pt x="667437" y="1380073"/>
                </a:lnTo>
                <a:lnTo>
                  <a:pt x="837434" y="1380073"/>
                </a:lnTo>
                <a:lnTo>
                  <a:pt x="845644" y="1369602"/>
                </a:lnTo>
                <a:close/>
              </a:path>
              <a:path w="4475480" h="1675129">
                <a:moveTo>
                  <a:pt x="879648" y="1359131"/>
                </a:moveTo>
                <a:lnTo>
                  <a:pt x="712836" y="1359131"/>
                </a:lnTo>
                <a:lnTo>
                  <a:pt x="712261" y="1369602"/>
                </a:lnTo>
                <a:lnTo>
                  <a:pt x="873250" y="1369602"/>
                </a:lnTo>
                <a:lnTo>
                  <a:pt x="879648" y="1359131"/>
                </a:lnTo>
                <a:close/>
              </a:path>
              <a:path w="4475480" h="1675129">
                <a:moveTo>
                  <a:pt x="899419" y="1348660"/>
                </a:moveTo>
                <a:lnTo>
                  <a:pt x="730113" y="1348660"/>
                </a:lnTo>
                <a:lnTo>
                  <a:pt x="724082" y="1359131"/>
                </a:lnTo>
                <a:lnTo>
                  <a:pt x="895612" y="1359131"/>
                </a:lnTo>
                <a:lnTo>
                  <a:pt x="899419" y="1348660"/>
                </a:lnTo>
                <a:close/>
              </a:path>
              <a:path w="4475480" h="1675129">
                <a:moveTo>
                  <a:pt x="706125" y="1338189"/>
                </a:moveTo>
                <a:lnTo>
                  <a:pt x="704606" y="1338189"/>
                </a:lnTo>
                <a:lnTo>
                  <a:pt x="699444" y="1348660"/>
                </a:lnTo>
                <a:lnTo>
                  <a:pt x="702753" y="1348660"/>
                </a:lnTo>
                <a:lnTo>
                  <a:pt x="706125" y="1338189"/>
                </a:lnTo>
                <a:close/>
              </a:path>
              <a:path w="4475480" h="1675129">
                <a:moveTo>
                  <a:pt x="718951" y="1338189"/>
                </a:moveTo>
                <a:lnTo>
                  <a:pt x="710439" y="1338189"/>
                </a:lnTo>
                <a:lnTo>
                  <a:pt x="709580" y="1348660"/>
                </a:lnTo>
                <a:lnTo>
                  <a:pt x="714491" y="1348660"/>
                </a:lnTo>
                <a:lnTo>
                  <a:pt x="718951" y="1338189"/>
                </a:lnTo>
                <a:close/>
              </a:path>
              <a:path w="4475480" h="1675129">
                <a:moveTo>
                  <a:pt x="936716" y="1338189"/>
                </a:moveTo>
                <a:lnTo>
                  <a:pt x="756092" y="1338189"/>
                </a:lnTo>
                <a:lnTo>
                  <a:pt x="745991" y="1348660"/>
                </a:lnTo>
                <a:lnTo>
                  <a:pt x="933810" y="1348660"/>
                </a:lnTo>
                <a:lnTo>
                  <a:pt x="936716" y="1338189"/>
                </a:lnTo>
                <a:close/>
              </a:path>
              <a:path w="4475480" h="1675129">
                <a:moveTo>
                  <a:pt x="756856" y="1327718"/>
                </a:moveTo>
                <a:lnTo>
                  <a:pt x="754741" y="1338189"/>
                </a:lnTo>
                <a:lnTo>
                  <a:pt x="758730" y="1338189"/>
                </a:lnTo>
                <a:lnTo>
                  <a:pt x="756856" y="1327718"/>
                </a:lnTo>
                <a:close/>
              </a:path>
              <a:path w="4475480" h="1675129">
                <a:moveTo>
                  <a:pt x="954756" y="1327718"/>
                </a:moveTo>
                <a:lnTo>
                  <a:pt x="798681" y="1327718"/>
                </a:lnTo>
                <a:lnTo>
                  <a:pt x="794054" y="1338189"/>
                </a:lnTo>
                <a:lnTo>
                  <a:pt x="954892" y="1338189"/>
                </a:lnTo>
                <a:lnTo>
                  <a:pt x="954756" y="1327718"/>
                </a:lnTo>
                <a:close/>
              </a:path>
              <a:path w="4475480" h="1675129">
                <a:moveTo>
                  <a:pt x="1007406" y="1306776"/>
                </a:moveTo>
                <a:lnTo>
                  <a:pt x="854256" y="1306776"/>
                </a:lnTo>
                <a:lnTo>
                  <a:pt x="837949" y="1317247"/>
                </a:lnTo>
                <a:lnTo>
                  <a:pt x="819786" y="1327718"/>
                </a:lnTo>
                <a:lnTo>
                  <a:pt x="977540" y="1327718"/>
                </a:lnTo>
                <a:lnTo>
                  <a:pt x="986837" y="1317247"/>
                </a:lnTo>
                <a:lnTo>
                  <a:pt x="1005114" y="1317247"/>
                </a:lnTo>
                <a:lnTo>
                  <a:pt x="1007406" y="1306776"/>
                </a:lnTo>
                <a:close/>
              </a:path>
              <a:path w="4475480" h="1675129">
                <a:moveTo>
                  <a:pt x="884278" y="1298425"/>
                </a:moveTo>
                <a:lnTo>
                  <a:pt x="870336" y="1306776"/>
                </a:lnTo>
                <a:lnTo>
                  <a:pt x="886098" y="1306776"/>
                </a:lnTo>
                <a:lnTo>
                  <a:pt x="884278" y="1298425"/>
                </a:lnTo>
                <a:close/>
              </a:path>
              <a:path w="4475480" h="1675129">
                <a:moveTo>
                  <a:pt x="1043371" y="1296306"/>
                </a:moveTo>
                <a:lnTo>
                  <a:pt x="894415" y="1296306"/>
                </a:lnTo>
                <a:lnTo>
                  <a:pt x="886098" y="1306776"/>
                </a:lnTo>
                <a:lnTo>
                  <a:pt x="1035130" y="1306776"/>
                </a:lnTo>
                <a:lnTo>
                  <a:pt x="1043371" y="1296306"/>
                </a:lnTo>
                <a:close/>
              </a:path>
              <a:path w="4475480" h="1675129">
                <a:moveTo>
                  <a:pt x="1052051" y="1296306"/>
                </a:moveTo>
                <a:lnTo>
                  <a:pt x="1043371" y="1296306"/>
                </a:lnTo>
                <a:lnTo>
                  <a:pt x="1043245" y="1306776"/>
                </a:lnTo>
                <a:lnTo>
                  <a:pt x="1053255" y="1306776"/>
                </a:lnTo>
                <a:lnTo>
                  <a:pt x="1052051" y="1296306"/>
                </a:lnTo>
                <a:close/>
              </a:path>
              <a:path w="4475480" h="1675129">
                <a:moveTo>
                  <a:pt x="1066187" y="1296306"/>
                </a:moveTo>
                <a:lnTo>
                  <a:pt x="1059285" y="1296306"/>
                </a:lnTo>
                <a:lnTo>
                  <a:pt x="1058801" y="1306776"/>
                </a:lnTo>
                <a:lnTo>
                  <a:pt x="1066187" y="1296306"/>
                </a:lnTo>
                <a:close/>
              </a:path>
              <a:path w="4475480" h="1675129">
                <a:moveTo>
                  <a:pt x="887815" y="1296306"/>
                </a:moveTo>
                <a:lnTo>
                  <a:pt x="883816" y="1296306"/>
                </a:lnTo>
                <a:lnTo>
                  <a:pt x="884278" y="1298425"/>
                </a:lnTo>
                <a:lnTo>
                  <a:pt x="887815" y="1296306"/>
                </a:lnTo>
                <a:close/>
              </a:path>
              <a:path w="4475480" h="1675129">
                <a:moveTo>
                  <a:pt x="1077507" y="1285835"/>
                </a:moveTo>
                <a:lnTo>
                  <a:pt x="909145" y="1285835"/>
                </a:lnTo>
                <a:lnTo>
                  <a:pt x="905863" y="1296306"/>
                </a:lnTo>
                <a:lnTo>
                  <a:pt x="1073454" y="1296306"/>
                </a:lnTo>
                <a:lnTo>
                  <a:pt x="1077507" y="1285835"/>
                </a:lnTo>
                <a:close/>
              </a:path>
              <a:path w="4475480" h="1675129">
                <a:moveTo>
                  <a:pt x="1092699" y="1285835"/>
                </a:moveTo>
                <a:lnTo>
                  <a:pt x="1089482" y="1285835"/>
                </a:lnTo>
                <a:lnTo>
                  <a:pt x="1091526" y="1296306"/>
                </a:lnTo>
                <a:lnTo>
                  <a:pt x="1092699" y="1285835"/>
                </a:lnTo>
                <a:close/>
              </a:path>
              <a:path w="4475480" h="1675129">
                <a:moveTo>
                  <a:pt x="938130" y="1275364"/>
                </a:moveTo>
                <a:lnTo>
                  <a:pt x="931601" y="1285835"/>
                </a:lnTo>
                <a:lnTo>
                  <a:pt x="943918" y="1285835"/>
                </a:lnTo>
                <a:lnTo>
                  <a:pt x="938130" y="1275364"/>
                </a:lnTo>
                <a:close/>
              </a:path>
              <a:path w="4475480" h="1675129">
                <a:moveTo>
                  <a:pt x="1086144" y="1275364"/>
                </a:moveTo>
                <a:lnTo>
                  <a:pt x="945400" y="1275364"/>
                </a:lnTo>
                <a:lnTo>
                  <a:pt x="946924" y="1285835"/>
                </a:lnTo>
                <a:lnTo>
                  <a:pt x="1072229" y="1285835"/>
                </a:lnTo>
                <a:lnTo>
                  <a:pt x="1086144" y="1275364"/>
                </a:lnTo>
                <a:close/>
              </a:path>
              <a:path w="4475480" h="1675129">
                <a:moveTo>
                  <a:pt x="1086144" y="1275364"/>
                </a:moveTo>
                <a:lnTo>
                  <a:pt x="1072229" y="1285835"/>
                </a:lnTo>
                <a:lnTo>
                  <a:pt x="1081406" y="1285835"/>
                </a:lnTo>
                <a:lnTo>
                  <a:pt x="1085786" y="1278036"/>
                </a:lnTo>
                <a:lnTo>
                  <a:pt x="1086144" y="1275364"/>
                </a:lnTo>
                <a:close/>
              </a:path>
              <a:path w="4475480" h="1675129">
                <a:moveTo>
                  <a:pt x="1085786" y="1278036"/>
                </a:moveTo>
                <a:lnTo>
                  <a:pt x="1081406" y="1285835"/>
                </a:lnTo>
                <a:lnTo>
                  <a:pt x="1084741" y="1285835"/>
                </a:lnTo>
                <a:lnTo>
                  <a:pt x="1085786" y="1278036"/>
                </a:lnTo>
                <a:close/>
              </a:path>
              <a:path w="4475480" h="1675129">
                <a:moveTo>
                  <a:pt x="1089171" y="1275364"/>
                </a:moveTo>
                <a:lnTo>
                  <a:pt x="1088280" y="1285835"/>
                </a:lnTo>
                <a:lnTo>
                  <a:pt x="1095924" y="1285835"/>
                </a:lnTo>
                <a:lnTo>
                  <a:pt x="1089171" y="1275364"/>
                </a:lnTo>
                <a:close/>
              </a:path>
              <a:path w="4475480" h="1675129">
                <a:moveTo>
                  <a:pt x="1108835" y="1275364"/>
                </a:moveTo>
                <a:lnTo>
                  <a:pt x="1096259" y="1275364"/>
                </a:lnTo>
                <a:lnTo>
                  <a:pt x="1095924" y="1285835"/>
                </a:lnTo>
                <a:lnTo>
                  <a:pt x="1108018" y="1285835"/>
                </a:lnTo>
                <a:lnTo>
                  <a:pt x="1108835" y="1275364"/>
                </a:lnTo>
                <a:close/>
              </a:path>
              <a:path w="4475480" h="1675129">
                <a:moveTo>
                  <a:pt x="1124457" y="1275364"/>
                </a:moveTo>
                <a:lnTo>
                  <a:pt x="1118960" y="1275364"/>
                </a:lnTo>
                <a:lnTo>
                  <a:pt x="1108081" y="1285835"/>
                </a:lnTo>
                <a:lnTo>
                  <a:pt x="1119817" y="1285835"/>
                </a:lnTo>
                <a:lnTo>
                  <a:pt x="1124457" y="1275364"/>
                </a:lnTo>
                <a:close/>
              </a:path>
              <a:path w="4475480" h="1675129">
                <a:moveTo>
                  <a:pt x="1136939" y="1275364"/>
                </a:moveTo>
                <a:lnTo>
                  <a:pt x="1125159" y="1275364"/>
                </a:lnTo>
                <a:lnTo>
                  <a:pt x="1134352" y="1285835"/>
                </a:lnTo>
                <a:lnTo>
                  <a:pt x="1136939" y="1275364"/>
                </a:lnTo>
                <a:close/>
              </a:path>
              <a:path w="4475480" h="1675129">
                <a:moveTo>
                  <a:pt x="1087287" y="1275364"/>
                </a:moveTo>
                <a:lnTo>
                  <a:pt x="1086144" y="1275364"/>
                </a:lnTo>
                <a:lnTo>
                  <a:pt x="1085786" y="1278036"/>
                </a:lnTo>
                <a:lnTo>
                  <a:pt x="1087287" y="1275364"/>
                </a:lnTo>
                <a:close/>
              </a:path>
              <a:path w="4475480" h="1675129">
                <a:moveTo>
                  <a:pt x="980661" y="1264893"/>
                </a:moveTo>
                <a:lnTo>
                  <a:pt x="972263" y="1275364"/>
                </a:lnTo>
                <a:lnTo>
                  <a:pt x="981792" y="1275364"/>
                </a:lnTo>
                <a:lnTo>
                  <a:pt x="980661" y="1264893"/>
                </a:lnTo>
                <a:close/>
              </a:path>
              <a:path w="4475480" h="1675129">
                <a:moveTo>
                  <a:pt x="1115819" y="1264893"/>
                </a:moveTo>
                <a:lnTo>
                  <a:pt x="986095" y="1264893"/>
                </a:lnTo>
                <a:lnTo>
                  <a:pt x="981792" y="1275364"/>
                </a:lnTo>
                <a:lnTo>
                  <a:pt x="1118766" y="1275364"/>
                </a:lnTo>
                <a:lnTo>
                  <a:pt x="1115819" y="1264893"/>
                </a:lnTo>
                <a:close/>
              </a:path>
              <a:path w="4475480" h="1675129">
                <a:moveTo>
                  <a:pt x="1139808" y="1264893"/>
                </a:moveTo>
                <a:lnTo>
                  <a:pt x="1131221" y="1264893"/>
                </a:lnTo>
                <a:lnTo>
                  <a:pt x="1123586" y="1275364"/>
                </a:lnTo>
                <a:lnTo>
                  <a:pt x="1130991" y="1275364"/>
                </a:lnTo>
                <a:lnTo>
                  <a:pt x="1139808" y="1264893"/>
                </a:lnTo>
                <a:close/>
              </a:path>
              <a:path w="4475480" h="1675129">
                <a:moveTo>
                  <a:pt x="1162114" y="1264893"/>
                </a:moveTo>
                <a:lnTo>
                  <a:pt x="1149378" y="1264893"/>
                </a:lnTo>
                <a:lnTo>
                  <a:pt x="1145420" y="1275364"/>
                </a:lnTo>
                <a:lnTo>
                  <a:pt x="1162114" y="1264893"/>
                </a:lnTo>
                <a:close/>
              </a:path>
              <a:path w="4475480" h="1675129">
                <a:moveTo>
                  <a:pt x="1131153" y="1254422"/>
                </a:moveTo>
                <a:lnTo>
                  <a:pt x="998147" y="1254422"/>
                </a:lnTo>
                <a:lnTo>
                  <a:pt x="1007110" y="1264893"/>
                </a:lnTo>
                <a:lnTo>
                  <a:pt x="1128350" y="1264893"/>
                </a:lnTo>
                <a:lnTo>
                  <a:pt x="1131153" y="1254422"/>
                </a:lnTo>
                <a:close/>
              </a:path>
              <a:path w="4475480" h="1675129">
                <a:moveTo>
                  <a:pt x="1145593" y="1254422"/>
                </a:moveTo>
                <a:lnTo>
                  <a:pt x="1140165" y="1254422"/>
                </a:lnTo>
                <a:lnTo>
                  <a:pt x="1135478" y="1264893"/>
                </a:lnTo>
                <a:lnTo>
                  <a:pt x="1138232" y="1264893"/>
                </a:lnTo>
                <a:lnTo>
                  <a:pt x="1145593" y="1254422"/>
                </a:lnTo>
                <a:close/>
              </a:path>
              <a:path w="4475480" h="1675129">
                <a:moveTo>
                  <a:pt x="1157682" y="1254422"/>
                </a:moveTo>
                <a:lnTo>
                  <a:pt x="1155053" y="1264893"/>
                </a:lnTo>
                <a:lnTo>
                  <a:pt x="1155865" y="1264346"/>
                </a:lnTo>
                <a:lnTo>
                  <a:pt x="1157682" y="1254422"/>
                </a:lnTo>
                <a:close/>
              </a:path>
              <a:path w="4475480" h="1675129">
                <a:moveTo>
                  <a:pt x="1182079" y="1254422"/>
                </a:moveTo>
                <a:lnTo>
                  <a:pt x="1170613" y="1254422"/>
                </a:lnTo>
                <a:lnTo>
                  <a:pt x="1155865" y="1264346"/>
                </a:lnTo>
                <a:lnTo>
                  <a:pt x="1155765" y="1264893"/>
                </a:lnTo>
                <a:lnTo>
                  <a:pt x="1175495" y="1264893"/>
                </a:lnTo>
                <a:lnTo>
                  <a:pt x="1181164" y="1257772"/>
                </a:lnTo>
                <a:lnTo>
                  <a:pt x="1182079" y="1254422"/>
                </a:lnTo>
                <a:close/>
              </a:path>
              <a:path w="4475480" h="1675129">
                <a:moveTo>
                  <a:pt x="1191576" y="1254422"/>
                </a:moveTo>
                <a:lnTo>
                  <a:pt x="1183831" y="1254422"/>
                </a:lnTo>
                <a:lnTo>
                  <a:pt x="1181164" y="1257772"/>
                </a:lnTo>
                <a:lnTo>
                  <a:pt x="1179220" y="1264893"/>
                </a:lnTo>
                <a:lnTo>
                  <a:pt x="1185168" y="1264893"/>
                </a:lnTo>
                <a:lnTo>
                  <a:pt x="1191576" y="1254422"/>
                </a:lnTo>
                <a:close/>
              </a:path>
              <a:path w="4475480" h="1675129">
                <a:moveTo>
                  <a:pt x="1183831" y="1254422"/>
                </a:moveTo>
                <a:lnTo>
                  <a:pt x="1182079" y="1254422"/>
                </a:lnTo>
                <a:lnTo>
                  <a:pt x="1181164" y="1257772"/>
                </a:lnTo>
                <a:lnTo>
                  <a:pt x="1183831" y="1254422"/>
                </a:lnTo>
                <a:close/>
              </a:path>
              <a:path w="4475480" h="1675129">
                <a:moveTo>
                  <a:pt x="1141001" y="1243951"/>
                </a:moveTo>
                <a:lnTo>
                  <a:pt x="1027593" y="1243951"/>
                </a:lnTo>
                <a:lnTo>
                  <a:pt x="1015895" y="1254422"/>
                </a:lnTo>
                <a:lnTo>
                  <a:pt x="1137221" y="1254422"/>
                </a:lnTo>
                <a:lnTo>
                  <a:pt x="1141001" y="1243951"/>
                </a:lnTo>
                <a:close/>
              </a:path>
              <a:path w="4475480" h="1675129">
                <a:moveTo>
                  <a:pt x="1181365" y="1243951"/>
                </a:moveTo>
                <a:lnTo>
                  <a:pt x="1146813" y="1243951"/>
                </a:lnTo>
                <a:lnTo>
                  <a:pt x="1141839" y="1254422"/>
                </a:lnTo>
                <a:lnTo>
                  <a:pt x="1175221" y="1254422"/>
                </a:lnTo>
                <a:lnTo>
                  <a:pt x="1181365" y="1243951"/>
                </a:lnTo>
                <a:close/>
              </a:path>
              <a:path w="4475480" h="1675129">
                <a:moveTo>
                  <a:pt x="1213532" y="1243951"/>
                </a:moveTo>
                <a:lnTo>
                  <a:pt x="1190330" y="1243951"/>
                </a:lnTo>
                <a:lnTo>
                  <a:pt x="1181136" y="1254422"/>
                </a:lnTo>
                <a:lnTo>
                  <a:pt x="1203743" y="1254422"/>
                </a:lnTo>
                <a:lnTo>
                  <a:pt x="1213532" y="1243951"/>
                </a:lnTo>
                <a:close/>
              </a:path>
              <a:path w="4475480" h="1675129">
                <a:moveTo>
                  <a:pt x="1226878" y="1243951"/>
                </a:moveTo>
                <a:lnTo>
                  <a:pt x="1224653" y="1243951"/>
                </a:lnTo>
                <a:lnTo>
                  <a:pt x="1216011" y="1254422"/>
                </a:lnTo>
                <a:lnTo>
                  <a:pt x="1220119" y="1254422"/>
                </a:lnTo>
                <a:lnTo>
                  <a:pt x="1226878" y="1243951"/>
                </a:lnTo>
                <a:close/>
              </a:path>
              <a:path w="4475480" h="1675129">
                <a:moveTo>
                  <a:pt x="1157358" y="1233480"/>
                </a:moveTo>
                <a:lnTo>
                  <a:pt x="1070281" y="1233480"/>
                </a:lnTo>
                <a:lnTo>
                  <a:pt x="1058700" y="1243951"/>
                </a:lnTo>
                <a:lnTo>
                  <a:pt x="1157022" y="1243951"/>
                </a:lnTo>
                <a:lnTo>
                  <a:pt x="1157358" y="1233480"/>
                </a:lnTo>
                <a:close/>
              </a:path>
              <a:path w="4475480" h="1675129">
                <a:moveTo>
                  <a:pt x="1174414" y="1233480"/>
                </a:moveTo>
                <a:lnTo>
                  <a:pt x="1170990" y="1233480"/>
                </a:lnTo>
                <a:lnTo>
                  <a:pt x="1161891" y="1243951"/>
                </a:lnTo>
                <a:lnTo>
                  <a:pt x="1171199" y="1243951"/>
                </a:lnTo>
                <a:lnTo>
                  <a:pt x="1174414" y="1233480"/>
                </a:lnTo>
                <a:close/>
              </a:path>
              <a:path w="4475480" h="1675129">
                <a:moveTo>
                  <a:pt x="1193178" y="1233480"/>
                </a:moveTo>
                <a:lnTo>
                  <a:pt x="1177316" y="1233480"/>
                </a:lnTo>
                <a:lnTo>
                  <a:pt x="1176707" y="1243951"/>
                </a:lnTo>
                <a:lnTo>
                  <a:pt x="1190225" y="1243951"/>
                </a:lnTo>
                <a:lnTo>
                  <a:pt x="1193178" y="1233480"/>
                </a:lnTo>
                <a:close/>
              </a:path>
              <a:path w="4475480" h="1675129">
                <a:moveTo>
                  <a:pt x="1259689" y="1233480"/>
                </a:moveTo>
                <a:lnTo>
                  <a:pt x="1198326" y="1233480"/>
                </a:lnTo>
                <a:lnTo>
                  <a:pt x="1198591" y="1243951"/>
                </a:lnTo>
                <a:lnTo>
                  <a:pt x="1249155" y="1243951"/>
                </a:lnTo>
                <a:lnTo>
                  <a:pt x="1259689" y="1233480"/>
                </a:lnTo>
                <a:close/>
              </a:path>
              <a:path w="4475480" h="1675129">
                <a:moveTo>
                  <a:pt x="1209010" y="1223009"/>
                </a:moveTo>
                <a:lnTo>
                  <a:pt x="1094783" y="1223009"/>
                </a:lnTo>
                <a:lnTo>
                  <a:pt x="1083141" y="1233480"/>
                </a:lnTo>
                <a:lnTo>
                  <a:pt x="1208717" y="1233480"/>
                </a:lnTo>
                <a:lnTo>
                  <a:pt x="1209010" y="1223009"/>
                </a:lnTo>
                <a:close/>
              </a:path>
              <a:path w="4475480" h="1675129">
                <a:moveTo>
                  <a:pt x="1213931" y="1223009"/>
                </a:moveTo>
                <a:lnTo>
                  <a:pt x="1212046" y="1223009"/>
                </a:lnTo>
                <a:lnTo>
                  <a:pt x="1208717" y="1233480"/>
                </a:lnTo>
                <a:lnTo>
                  <a:pt x="1213659" y="1233480"/>
                </a:lnTo>
                <a:lnTo>
                  <a:pt x="1213931" y="1223009"/>
                </a:lnTo>
                <a:close/>
              </a:path>
              <a:path w="4475480" h="1675129">
                <a:moveTo>
                  <a:pt x="1261773" y="1223009"/>
                </a:moveTo>
                <a:lnTo>
                  <a:pt x="1220797" y="1223009"/>
                </a:lnTo>
                <a:lnTo>
                  <a:pt x="1213659" y="1233480"/>
                </a:lnTo>
                <a:lnTo>
                  <a:pt x="1259720" y="1233480"/>
                </a:lnTo>
                <a:lnTo>
                  <a:pt x="1261773" y="1223009"/>
                </a:lnTo>
                <a:close/>
              </a:path>
              <a:path w="4475480" h="1675129">
                <a:moveTo>
                  <a:pt x="1286505" y="1223009"/>
                </a:moveTo>
                <a:lnTo>
                  <a:pt x="1268513" y="1223009"/>
                </a:lnTo>
                <a:lnTo>
                  <a:pt x="1259720" y="1233480"/>
                </a:lnTo>
                <a:lnTo>
                  <a:pt x="1279694" y="1233480"/>
                </a:lnTo>
                <a:lnTo>
                  <a:pt x="1286505" y="1223009"/>
                </a:lnTo>
                <a:close/>
              </a:path>
              <a:path w="4475480" h="1675129">
                <a:moveTo>
                  <a:pt x="1110269" y="1212538"/>
                </a:moveTo>
                <a:lnTo>
                  <a:pt x="1104046" y="1223009"/>
                </a:lnTo>
                <a:lnTo>
                  <a:pt x="1112594" y="1223009"/>
                </a:lnTo>
                <a:lnTo>
                  <a:pt x="1110269" y="1212538"/>
                </a:lnTo>
                <a:close/>
              </a:path>
              <a:path w="4475480" h="1675129">
                <a:moveTo>
                  <a:pt x="1227826" y="1212538"/>
                </a:moveTo>
                <a:lnTo>
                  <a:pt x="1115871" y="1212538"/>
                </a:lnTo>
                <a:lnTo>
                  <a:pt x="1119023" y="1223009"/>
                </a:lnTo>
                <a:lnTo>
                  <a:pt x="1224894" y="1223009"/>
                </a:lnTo>
                <a:lnTo>
                  <a:pt x="1227826" y="1212538"/>
                </a:lnTo>
                <a:close/>
              </a:path>
              <a:path w="4475480" h="1675129">
                <a:moveTo>
                  <a:pt x="1267208" y="1212538"/>
                </a:moveTo>
                <a:lnTo>
                  <a:pt x="1233595" y="1212538"/>
                </a:lnTo>
                <a:lnTo>
                  <a:pt x="1232601" y="1223009"/>
                </a:lnTo>
                <a:lnTo>
                  <a:pt x="1265580" y="1223009"/>
                </a:lnTo>
                <a:lnTo>
                  <a:pt x="1267208" y="1212538"/>
                </a:lnTo>
                <a:close/>
              </a:path>
              <a:path w="4475480" h="1675129">
                <a:moveTo>
                  <a:pt x="1274966" y="1212538"/>
                </a:moveTo>
                <a:lnTo>
                  <a:pt x="1269395" y="1212538"/>
                </a:lnTo>
                <a:lnTo>
                  <a:pt x="1265580" y="1223009"/>
                </a:lnTo>
                <a:lnTo>
                  <a:pt x="1270327" y="1223009"/>
                </a:lnTo>
                <a:lnTo>
                  <a:pt x="1274966" y="1212538"/>
                </a:lnTo>
                <a:close/>
              </a:path>
              <a:path w="4475480" h="1675129">
                <a:moveTo>
                  <a:pt x="1283699" y="1212538"/>
                </a:moveTo>
                <a:lnTo>
                  <a:pt x="1277374" y="1212538"/>
                </a:lnTo>
                <a:lnTo>
                  <a:pt x="1270327" y="1223009"/>
                </a:lnTo>
                <a:lnTo>
                  <a:pt x="1276667" y="1223009"/>
                </a:lnTo>
                <a:lnTo>
                  <a:pt x="1283699" y="1212538"/>
                </a:lnTo>
                <a:close/>
              </a:path>
              <a:path w="4475480" h="1675129">
                <a:moveTo>
                  <a:pt x="1292422" y="1212538"/>
                </a:moveTo>
                <a:lnTo>
                  <a:pt x="1283699" y="1212538"/>
                </a:lnTo>
                <a:lnTo>
                  <a:pt x="1281815" y="1223009"/>
                </a:lnTo>
                <a:lnTo>
                  <a:pt x="1286290" y="1223009"/>
                </a:lnTo>
                <a:lnTo>
                  <a:pt x="1292422" y="1212538"/>
                </a:lnTo>
                <a:close/>
              </a:path>
              <a:path w="4475480" h="1675129">
                <a:moveTo>
                  <a:pt x="1304684" y="1212538"/>
                </a:moveTo>
                <a:lnTo>
                  <a:pt x="1302044" y="1212538"/>
                </a:lnTo>
                <a:lnTo>
                  <a:pt x="1294159" y="1223009"/>
                </a:lnTo>
                <a:lnTo>
                  <a:pt x="1298955" y="1223009"/>
                </a:lnTo>
                <a:lnTo>
                  <a:pt x="1304684" y="1212538"/>
                </a:lnTo>
                <a:close/>
              </a:path>
              <a:path w="4475480" h="1675129">
                <a:moveTo>
                  <a:pt x="1332238" y="1212538"/>
                </a:moveTo>
                <a:lnTo>
                  <a:pt x="1323928" y="1212538"/>
                </a:lnTo>
                <a:lnTo>
                  <a:pt x="1321729" y="1223009"/>
                </a:lnTo>
                <a:lnTo>
                  <a:pt x="1332238" y="1212538"/>
                </a:lnTo>
                <a:close/>
              </a:path>
              <a:path w="4475480" h="1675129">
                <a:moveTo>
                  <a:pt x="1130112" y="1202068"/>
                </a:moveTo>
                <a:lnTo>
                  <a:pt x="1121368" y="1202068"/>
                </a:lnTo>
                <a:lnTo>
                  <a:pt x="1116081" y="1212538"/>
                </a:lnTo>
                <a:lnTo>
                  <a:pt x="1127193" y="1212538"/>
                </a:lnTo>
                <a:lnTo>
                  <a:pt x="1130112" y="1202068"/>
                </a:lnTo>
                <a:close/>
              </a:path>
              <a:path w="4475480" h="1675129">
                <a:moveTo>
                  <a:pt x="1250977" y="1202068"/>
                </a:moveTo>
                <a:lnTo>
                  <a:pt x="1153032" y="1202068"/>
                </a:lnTo>
                <a:lnTo>
                  <a:pt x="1144777" y="1212538"/>
                </a:lnTo>
                <a:lnTo>
                  <a:pt x="1246956" y="1212538"/>
                </a:lnTo>
                <a:lnTo>
                  <a:pt x="1250977" y="1202068"/>
                </a:lnTo>
                <a:close/>
              </a:path>
              <a:path w="4475480" h="1675129">
                <a:moveTo>
                  <a:pt x="1269710" y="1202068"/>
                </a:moveTo>
                <a:lnTo>
                  <a:pt x="1266270" y="1202068"/>
                </a:lnTo>
                <a:lnTo>
                  <a:pt x="1259520" y="1212538"/>
                </a:lnTo>
                <a:lnTo>
                  <a:pt x="1262328" y="1212538"/>
                </a:lnTo>
                <a:lnTo>
                  <a:pt x="1269710" y="1202068"/>
                </a:lnTo>
                <a:close/>
              </a:path>
              <a:path w="4475480" h="1675129">
                <a:moveTo>
                  <a:pt x="1285083" y="1202068"/>
                </a:moveTo>
                <a:lnTo>
                  <a:pt x="1271123" y="1202068"/>
                </a:lnTo>
                <a:lnTo>
                  <a:pt x="1262642" y="1212538"/>
                </a:lnTo>
                <a:lnTo>
                  <a:pt x="1275984" y="1212538"/>
                </a:lnTo>
                <a:lnTo>
                  <a:pt x="1285083" y="1202068"/>
                </a:lnTo>
                <a:close/>
              </a:path>
              <a:path w="4475480" h="1675129">
                <a:moveTo>
                  <a:pt x="1325623" y="1202068"/>
                </a:moveTo>
                <a:lnTo>
                  <a:pt x="1292923" y="1202068"/>
                </a:lnTo>
                <a:lnTo>
                  <a:pt x="1293688" y="1212538"/>
                </a:lnTo>
                <a:lnTo>
                  <a:pt x="1317467" y="1212538"/>
                </a:lnTo>
                <a:lnTo>
                  <a:pt x="1325623" y="1202068"/>
                </a:lnTo>
                <a:close/>
              </a:path>
              <a:path w="4475480" h="1675129">
                <a:moveTo>
                  <a:pt x="1338943" y="1202068"/>
                </a:moveTo>
                <a:lnTo>
                  <a:pt x="1334329" y="1202068"/>
                </a:lnTo>
                <a:lnTo>
                  <a:pt x="1327683" y="1212538"/>
                </a:lnTo>
                <a:lnTo>
                  <a:pt x="1330514" y="1212538"/>
                </a:lnTo>
                <a:lnTo>
                  <a:pt x="1338943" y="1202068"/>
                </a:lnTo>
                <a:close/>
              </a:path>
              <a:path w="4475480" h="1675129">
                <a:moveTo>
                  <a:pt x="1357005" y="1202068"/>
                </a:moveTo>
                <a:lnTo>
                  <a:pt x="1338943" y="1202068"/>
                </a:lnTo>
                <a:lnTo>
                  <a:pt x="1340367" y="1212538"/>
                </a:lnTo>
                <a:lnTo>
                  <a:pt x="1349246" y="1212538"/>
                </a:lnTo>
                <a:lnTo>
                  <a:pt x="1357005" y="1202068"/>
                </a:lnTo>
                <a:close/>
              </a:path>
              <a:path w="4475480" h="1675129">
                <a:moveTo>
                  <a:pt x="1358230" y="1202068"/>
                </a:moveTo>
                <a:lnTo>
                  <a:pt x="1349246" y="1212538"/>
                </a:lnTo>
                <a:lnTo>
                  <a:pt x="1355707" y="1212538"/>
                </a:lnTo>
                <a:lnTo>
                  <a:pt x="1358230" y="1202068"/>
                </a:lnTo>
                <a:close/>
              </a:path>
              <a:path w="4475480" h="1675129">
                <a:moveTo>
                  <a:pt x="1112227" y="1191597"/>
                </a:moveTo>
                <a:lnTo>
                  <a:pt x="1107641" y="1191597"/>
                </a:lnTo>
                <a:lnTo>
                  <a:pt x="1105118" y="1202068"/>
                </a:lnTo>
                <a:lnTo>
                  <a:pt x="1112227" y="1191597"/>
                </a:lnTo>
                <a:close/>
              </a:path>
              <a:path w="4475480" h="1675129">
                <a:moveTo>
                  <a:pt x="1118877" y="1200858"/>
                </a:moveTo>
                <a:lnTo>
                  <a:pt x="1118708" y="1202068"/>
                </a:lnTo>
                <a:lnTo>
                  <a:pt x="1119056" y="1201108"/>
                </a:lnTo>
                <a:lnTo>
                  <a:pt x="1118877" y="1200858"/>
                </a:lnTo>
                <a:close/>
              </a:path>
              <a:path w="4475480" h="1675129">
                <a:moveTo>
                  <a:pt x="1122510" y="1191597"/>
                </a:moveTo>
                <a:lnTo>
                  <a:pt x="1119056" y="1201108"/>
                </a:lnTo>
                <a:lnTo>
                  <a:pt x="1119746" y="1202068"/>
                </a:lnTo>
                <a:lnTo>
                  <a:pt x="1122510" y="1191597"/>
                </a:lnTo>
                <a:close/>
              </a:path>
              <a:path w="4475480" h="1675129">
                <a:moveTo>
                  <a:pt x="1283824" y="1191597"/>
                </a:moveTo>
                <a:lnTo>
                  <a:pt x="1190906" y="1191597"/>
                </a:lnTo>
                <a:lnTo>
                  <a:pt x="1181062" y="1202068"/>
                </a:lnTo>
                <a:lnTo>
                  <a:pt x="1273330" y="1202068"/>
                </a:lnTo>
                <a:lnTo>
                  <a:pt x="1283824" y="1191597"/>
                </a:lnTo>
                <a:close/>
              </a:path>
              <a:path w="4475480" h="1675129">
                <a:moveTo>
                  <a:pt x="1281331" y="1200194"/>
                </a:moveTo>
                <a:lnTo>
                  <a:pt x="1277699" y="1202068"/>
                </a:lnTo>
                <a:lnTo>
                  <a:pt x="1280788" y="1202068"/>
                </a:lnTo>
                <a:lnTo>
                  <a:pt x="1281331" y="1200194"/>
                </a:lnTo>
                <a:close/>
              </a:path>
              <a:path w="4475480" h="1675129">
                <a:moveTo>
                  <a:pt x="1283741" y="1198951"/>
                </a:moveTo>
                <a:lnTo>
                  <a:pt x="1281331" y="1200194"/>
                </a:lnTo>
                <a:lnTo>
                  <a:pt x="1280788" y="1202068"/>
                </a:lnTo>
                <a:lnTo>
                  <a:pt x="1283741" y="1198951"/>
                </a:lnTo>
                <a:close/>
              </a:path>
              <a:path w="4475480" h="1675129">
                <a:moveTo>
                  <a:pt x="1320246" y="1191597"/>
                </a:moveTo>
                <a:lnTo>
                  <a:pt x="1297998" y="1191597"/>
                </a:lnTo>
                <a:lnTo>
                  <a:pt x="1283741" y="1198951"/>
                </a:lnTo>
                <a:lnTo>
                  <a:pt x="1280788" y="1202068"/>
                </a:lnTo>
                <a:lnTo>
                  <a:pt x="1313454" y="1202068"/>
                </a:lnTo>
                <a:lnTo>
                  <a:pt x="1320246" y="1191597"/>
                </a:lnTo>
                <a:close/>
              </a:path>
              <a:path w="4475480" h="1675129">
                <a:moveTo>
                  <a:pt x="1368010" y="1191597"/>
                </a:moveTo>
                <a:lnTo>
                  <a:pt x="1324971" y="1191597"/>
                </a:lnTo>
                <a:lnTo>
                  <a:pt x="1319097" y="1202068"/>
                </a:lnTo>
                <a:lnTo>
                  <a:pt x="1360325" y="1202068"/>
                </a:lnTo>
                <a:lnTo>
                  <a:pt x="1368010" y="1191597"/>
                </a:lnTo>
                <a:close/>
              </a:path>
              <a:path w="4475480" h="1675129">
                <a:moveTo>
                  <a:pt x="1388931" y="1191597"/>
                </a:moveTo>
                <a:lnTo>
                  <a:pt x="1369693" y="1191597"/>
                </a:lnTo>
                <a:lnTo>
                  <a:pt x="1364573" y="1202068"/>
                </a:lnTo>
                <a:lnTo>
                  <a:pt x="1375109" y="1202068"/>
                </a:lnTo>
                <a:lnTo>
                  <a:pt x="1388931" y="1191597"/>
                </a:lnTo>
                <a:close/>
              </a:path>
              <a:path w="4475480" h="1675129">
                <a:moveTo>
                  <a:pt x="1404731" y="1191597"/>
                </a:moveTo>
                <a:lnTo>
                  <a:pt x="1390564" y="1191597"/>
                </a:lnTo>
                <a:lnTo>
                  <a:pt x="1384659" y="1202068"/>
                </a:lnTo>
                <a:lnTo>
                  <a:pt x="1398211" y="1202068"/>
                </a:lnTo>
                <a:lnTo>
                  <a:pt x="1404731" y="1191597"/>
                </a:lnTo>
                <a:close/>
              </a:path>
              <a:path w="4475480" h="1675129">
                <a:moveTo>
                  <a:pt x="1120170" y="1191597"/>
                </a:moveTo>
                <a:lnTo>
                  <a:pt x="1112227" y="1191597"/>
                </a:lnTo>
                <a:lnTo>
                  <a:pt x="1118877" y="1200858"/>
                </a:lnTo>
                <a:lnTo>
                  <a:pt x="1120170" y="1191597"/>
                </a:lnTo>
                <a:close/>
              </a:path>
              <a:path w="4475480" h="1675129">
                <a:moveTo>
                  <a:pt x="1290710" y="1191597"/>
                </a:moveTo>
                <a:lnTo>
                  <a:pt x="1283824" y="1191597"/>
                </a:lnTo>
                <a:lnTo>
                  <a:pt x="1281331" y="1200194"/>
                </a:lnTo>
                <a:lnTo>
                  <a:pt x="1283741" y="1198951"/>
                </a:lnTo>
                <a:lnTo>
                  <a:pt x="1290710" y="1191597"/>
                </a:lnTo>
                <a:close/>
              </a:path>
              <a:path w="4475480" h="1675129">
                <a:moveTo>
                  <a:pt x="1175880" y="1181126"/>
                </a:moveTo>
                <a:lnTo>
                  <a:pt x="1173990" y="1181126"/>
                </a:lnTo>
                <a:lnTo>
                  <a:pt x="1169817" y="1191597"/>
                </a:lnTo>
                <a:lnTo>
                  <a:pt x="1175880" y="1181126"/>
                </a:lnTo>
                <a:close/>
              </a:path>
              <a:path w="4475480" h="1675129">
                <a:moveTo>
                  <a:pt x="1192882" y="1181126"/>
                </a:moveTo>
                <a:lnTo>
                  <a:pt x="1187649" y="1181126"/>
                </a:lnTo>
                <a:lnTo>
                  <a:pt x="1176529" y="1191597"/>
                </a:lnTo>
                <a:lnTo>
                  <a:pt x="1188010" y="1191597"/>
                </a:lnTo>
                <a:lnTo>
                  <a:pt x="1192882" y="1181126"/>
                </a:lnTo>
                <a:close/>
              </a:path>
              <a:path w="4475480" h="1675129">
                <a:moveTo>
                  <a:pt x="1204193" y="1181126"/>
                </a:moveTo>
                <a:lnTo>
                  <a:pt x="1197042" y="1181126"/>
                </a:lnTo>
                <a:lnTo>
                  <a:pt x="1197645" y="1191597"/>
                </a:lnTo>
                <a:lnTo>
                  <a:pt x="1200328" y="1191597"/>
                </a:lnTo>
                <a:lnTo>
                  <a:pt x="1204193" y="1181126"/>
                </a:lnTo>
                <a:close/>
              </a:path>
              <a:path w="4475480" h="1675129">
                <a:moveTo>
                  <a:pt x="1312672" y="1181126"/>
                </a:moveTo>
                <a:lnTo>
                  <a:pt x="1211010" y="1181126"/>
                </a:lnTo>
                <a:lnTo>
                  <a:pt x="1207848" y="1191597"/>
                </a:lnTo>
                <a:lnTo>
                  <a:pt x="1303584" y="1191597"/>
                </a:lnTo>
                <a:lnTo>
                  <a:pt x="1312672" y="1181126"/>
                </a:lnTo>
                <a:close/>
              </a:path>
              <a:path w="4475480" h="1675129">
                <a:moveTo>
                  <a:pt x="1321993" y="1181126"/>
                </a:moveTo>
                <a:lnTo>
                  <a:pt x="1313247" y="1181126"/>
                </a:lnTo>
                <a:lnTo>
                  <a:pt x="1303593" y="1191597"/>
                </a:lnTo>
                <a:lnTo>
                  <a:pt x="1307705" y="1191597"/>
                </a:lnTo>
                <a:lnTo>
                  <a:pt x="1321993" y="1181126"/>
                </a:lnTo>
                <a:close/>
              </a:path>
              <a:path w="4475480" h="1675129">
                <a:moveTo>
                  <a:pt x="1336458" y="1181126"/>
                </a:moveTo>
                <a:lnTo>
                  <a:pt x="1320304" y="1191597"/>
                </a:lnTo>
                <a:lnTo>
                  <a:pt x="1338304" y="1191597"/>
                </a:lnTo>
                <a:lnTo>
                  <a:pt x="1336458" y="1181126"/>
                </a:lnTo>
                <a:close/>
              </a:path>
              <a:path w="4475480" h="1675129">
                <a:moveTo>
                  <a:pt x="1408817" y="1181126"/>
                </a:moveTo>
                <a:lnTo>
                  <a:pt x="1344736" y="1181126"/>
                </a:lnTo>
                <a:lnTo>
                  <a:pt x="1338304" y="1191597"/>
                </a:lnTo>
                <a:lnTo>
                  <a:pt x="1396501" y="1191597"/>
                </a:lnTo>
                <a:lnTo>
                  <a:pt x="1408817" y="1181126"/>
                </a:lnTo>
                <a:close/>
              </a:path>
              <a:path w="4475480" h="1675129">
                <a:moveTo>
                  <a:pt x="1425059" y="1181126"/>
                </a:moveTo>
                <a:lnTo>
                  <a:pt x="1420521" y="1181126"/>
                </a:lnTo>
                <a:lnTo>
                  <a:pt x="1412491" y="1191597"/>
                </a:lnTo>
                <a:lnTo>
                  <a:pt x="1413412" y="1191597"/>
                </a:lnTo>
                <a:lnTo>
                  <a:pt x="1425059" y="1181126"/>
                </a:lnTo>
                <a:close/>
              </a:path>
              <a:path w="4475480" h="1675129">
                <a:moveTo>
                  <a:pt x="1313247" y="1181126"/>
                </a:moveTo>
                <a:lnTo>
                  <a:pt x="1312672" y="1181126"/>
                </a:lnTo>
                <a:lnTo>
                  <a:pt x="1303730" y="1191439"/>
                </a:lnTo>
                <a:lnTo>
                  <a:pt x="1313247" y="1181126"/>
                </a:lnTo>
                <a:close/>
              </a:path>
              <a:path w="4475480" h="1675129">
                <a:moveTo>
                  <a:pt x="1188592" y="1170655"/>
                </a:moveTo>
                <a:lnTo>
                  <a:pt x="1178864" y="1170655"/>
                </a:lnTo>
                <a:lnTo>
                  <a:pt x="1172959" y="1181126"/>
                </a:lnTo>
                <a:lnTo>
                  <a:pt x="1190225" y="1181126"/>
                </a:lnTo>
                <a:lnTo>
                  <a:pt x="1188592" y="1170655"/>
                </a:lnTo>
                <a:close/>
              </a:path>
              <a:path w="4475480" h="1675129">
                <a:moveTo>
                  <a:pt x="1214339" y="1170655"/>
                </a:moveTo>
                <a:lnTo>
                  <a:pt x="1205313" y="1170655"/>
                </a:lnTo>
                <a:lnTo>
                  <a:pt x="1208978" y="1181126"/>
                </a:lnTo>
                <a:lnTo>
                  <a:pt x="1214339" y="1170655"/>
                </a:lnTo>
                <a:close/>
              </a:path>
              <a:path w="4475480" h="1675129">
                <a:moveTo>
                  <a:pt x="1214756" y="1176552"/>
                </a:moveTo>
                <a:lnTo>
                  <a:pt x="1209491" y="1181126"/>
                </a:lnTo>
                <a:lnTo>
                  <a:pt x="1214413" y="1181126"/>
                </a:lnTo>
                <a:lnTo>
                  <a:pt x="1214756" y="1176552"/>
                </a:lnTo>
                <a:close/>
              </a:path>
              <a:path w="4475480" h="1675129">
                <a:moveTo>
                  <a:pt x="1221543" y="1170655"/>
                </a:moveTo>
                <a:lnTo>
                  <a:pt x="1214756" y="1176552"/>
                </a:lnTo>
                <a:lnTo>
                  <a:pt x="1214413" y="1181126"/>
                </a:lnTo>
                <a:lnTo>
                  <a:pt x="1221821" y="1171923"/>
                </a:lnTo>
                <a:lnTo>
                  <a:pt x="1221543" y="1170655"/>
                </a:lnTo>
                <a:close/>
              </a:path>
              <a:path w="4475480" h="1675129">
                <a:moveTo>
                  <a:pt x="1221821" y="1171923"/>
                </a:moveTo>
                <a:lnTo>
                  <a:pt x="1214413" y="1181126"/>
                </a:lnTo>
                <a:lnTo>
                  <a:pt x="1223837" y="1181126"/>
                </a:lnTo>
                <a:lnTo>
                  <a:pt x="1221821" y="1171923"/>
                </a:lnTo>
                <a:close/>
              </a:path>
              <a:path w="4475480" h="1675129">
                <a:moveTo>
                  <a:pt x="1244663" y="1170655"/>
                </a:moveTo>
                <a:lnTo>
                  <a:pt x="1228545" y="1170655"/>
                </a:lnTo>
                <a:lnTo>
                  <a:pt x="1229788" y="1181126"/>
                </a:lnTo>
                <a:lnTo>
                  <a:pt x="1250108" y="1181126"/>
                </a:lnTo>
                <a:lnTo>
                  <a:pt x="1244663" y="1170655"/>
                </a:lnTo>
                <a:close/>
              </a:path>
              <a:path w="4475480" h="1675129">
                <a:moveTo>
                  <a:pt x="1342158" y="1170655"/>
                </a:moveTo>
                <a:lnTo>
                  <a:pt x="1259281" y="1170655"/>
                </a:lnTo>
                <a:lnTo>
                  <a:pt x="1250108" y="1181126"/>
                </a:lnTo>
                <a:lnTo>
                  <a:pt x="1335131" y="1181126"/>
                </a:lnTo>
                <a:lnTo>
                  <a:pt x="1342158" y="1170655"/>
                </a:lnTo>
                <a:close/>
              </a:path>
              <a:path w="4475480" h="1675129">
                <a:moveTo>
                  <a:pt x="1402920" y="1170655"/>
                </a:moveTo>
                <a:lnTo>
                  <a:pt x="1363263" y="1170655"/>
                </a:lnTo>
                <a:lnTo>
                  <a:pt x="1353228" y="1181126"/>
                </a:lnTo>
                <a:lnTo>
                  <a:pt x="1401893" y="1181126"/>
                </a:lnTo>
                <a:lnTo>
                  <a:pt x="1402920" y="1170655"/>
                </a:lnTo>
                <a:close/>
              </a:path>
              <a:path w="4475480" h="1675129">
                <a:moveTo>
                  <a:pt x="1412805" y="1170655"/>
                </a:moveTo>
                <a:lnTo>
                  <a:pt x="1407717" y="1170655"/>
                </a:lnTo>
                <a:lnTo>
                  <a:pt x="1408137" y="1181126"/>
                </a:lnTo>
                <a:lnTo>
                  <a:pt x="1412805" y="1170655"/>
                </a:lnTo>
                <a:close/>
              </a:path>
              <a:path w="4475480" h="1675129">
                <a:moveTo>
                  <a:pt x="1445285" y="1160184"/>
                </a:moveTo>
                <a:lnTo>
                  <a:pt x="1381320" y="1160184"/>
                </a:lnTo>
                <a:lnTo>
                  <a:pt x="1375414" y="1170655"/>
                </a:lnTo>
                <a:lnTo>
                  <a:pt x="1412805" y="1170655"/>
                </a:lnTo>
                <a:lnTo>
                  <a:pt x="1410499" y="1181126"/>
                </a:lnTo>
                <a:lnTo>
                  <a:pt x="1418965" y="1181126"/>
                </a:lnTo>
                <a:lnTo>
                  <a:pt x="1430078" y="1170655"/>
                </a:lnTo>
                <a:lnTo>
                  <a:pt x="1445285" y="1160184"/>
                </a:lnTo>
                <a:close/>
              </a:path>
              <a:path w="4475480" h="1675129">
                <a:moveTo>
                  <a:pt x="1452800" y="1170655"/>
                </a:moveTo>
                <a:lnTo>
                  <a:pt x="1438067" y="1170655"/>
                </a:lnTo>
                <a:lnTo>
                  <a:pt x="1430731" y="1181126"/>
                </a:lnTo>
                <a:lnTo>
                  <a:pt x="1438097" y="1181126"/>
                </a:lnTo>
                <a:lnTo>
                  <a:pt x="1452800" y="1170655"/>
                </a:lnTo>
                <a:close/>
              </a:path>
              <a:path w="4475480" h="1675129">
                <a:moveTo>
                  <a:pt x="1221543" y="1170655"/>
                </a:moveTo>
                <a:lnTo>
                  <a:pt x="1215198" y="1170655"/>
                </a:lnTo>
                <a:lnTo>
                  <a:pt x="1214756" y="1176552"/>
                </a:lnTo>
                <a:lnTo>
                  <a:pt x="1221543" y="1170655"/>
                </a:lnTo>
                <a:close/>
              </a:path>
              <a:path w="4475480" h="1675129">
                <a:moveTo>
                  <a:pt x="1222842" y="1170655"/>
                </a:moveTo>
                <a:lnTo>
                  <a:pt x="1221543" y="1170655"/>
                </a:lnTo>
                <a:lnTo>
                  <a:pt x="1221821" y="1171923"/>
                </a:lnTo>
                <a:lnTo>
                  <a:pt x="1222842" y="1170655"/>
                </a:lnTo>
                <a:close/>
              </a:path>
              <a:path w="4475480" h="1675129">
                <a:moveTo>
                  <a:pt x="1200570" y="1170518"/>
                </a:moveTo>
                <a:lnTo>
                  <a:pt x="1200424" y="1170655"/>
                </a:lnTo>
                <a:lnTo>
                  <a:pt x="1200613" y="1170655"/>
                </a:lnTo>
                <a:lnTo>
                  <a:pt x="1200570" y="1170518"/>
                </a:lnTo>
                <a:close/>
              </a:path>
              <a:path w="4475480" h="1675129">
                <a:moveTo>
                  <a:pt x="1216884" y="1160184"/>
                </a:moveTo>
                <a:lnTo>
                  <a:pt x="1211607" y="1160184"/>
                </a:lnTo>
                <a:lnTo>
                  <a:pt x="1209628" y="1170655"/>
                </a:lnTo>
                <a:lnTo>
                  <a:pt x="1216884" y="1160184"/>
                </a:lnTo>
                <a:close/>
              </a:path>
              <a:path w="4475480" h="1675129">
                <a:moveTo>
                  <a:pt x="1240538" y="1160184"/>
                </a:moveTo>
                <a:lnTo>
                  <a:pt x="1222706" y="1160184"/>
                </a:lnTo>
                <a:lnTo>
                  <a:pt x="1214038" y="1170655"/>
                </a:lnTo>
                <a:lnTo>
                  <a:pt x="1230669" y="1170655"/>
                </a:lnTo>
                <a:lnTo>
                  <a:pt x="1240538" y="1160184"/>
                </a:lnTo>
                <a:close/>
              </a:path>
              <a:path w="4475480" h="1675129">
                <a:moveTo>
                  <a:pt x="1267793" y="1160184"/>
                </a:moveTo>
                <a:lnTo>
                  <a:pt x="1259977" y="1170655"/>
                </a:lnTo>
                <a:lnTo>
                  <a:pt x="1266097" y="1170655"/>
                </a:lnTo>
                <a:lnTo>
                  <a:pt x="1267793" y="1160184"/>
                </a:lnTo>
                <a:close/>
              </a:path>
              <a:path w="4475480" h="1675129">
                <a:moveTo>
                  <a:pt x="1377242" y="1160184"/>
                </a:moveTo>
                <a:lnTo>
                  <a:pt x="1289685" y="1160184"/>
                </a:lnTo>
                <a:lnTo>
                  <a:pt x="1275312" y="1170655"/>
                </a:lnTo>
                <a:lnTo>
                  <a:pt x="1372059" y="1170655"/>
                </a:lnTo>
                <a:lnTo>
                  <a:pt x="1377242" y="1160184"/>
                </a:lnTo>
                <a:close/>
              </a:path>
              <a:path w="4475480" h="1675129">
                <a:moveTo>
                  <a:pt x="1457537" y="1167675"/>
                </a:moveTo>
                <a:lnTo>
                  <a:pt x="1452800" y="1170655"/>
                </a:lnTo>
                <a:lnTo>
                  <a:pt x="1456542" y="1170655"/>
                </a:lnTo>
                <a:lnTo>
                  <a:pt x="1457537" y="1167675"/>
                </a:lnTo>
                <a:close/>
              </a:path>
              <a:path w="4475480" h="1675129">
                <a:moveTo>
                  <a:pt x="1211607" y="1160184"/>
                </a:moveTo>
                <a:lnTo>
                  <a:pt x="1197341" y="1160184"/>
                </a:lnTo>
                <a:lnTo>
                  <a:pt x="1200570" y="1170518"/>
                </a:lnTo>
                <a:lnTo>
                  <a:pt x="1211607" y="1160184"/>
                </a:lnTo>
                <a:close/>
              </a:path>
              <a:path w="4475480" h="1675129">
                <a:moveTo>
                  <a:pt x="1478654" y="1149713"/>
                </a:moveTo>
                <a:lnTo>
                  <a:pt x="1469609" y="1149713"/>
                </a:lnTo>
                <a:lnTo>
                  <a:pt x="1460039" y="1160184"/>
                </a:lnTo>
                <a:lnTo>
                  <a:pt x="1457537" y="1167675"/>
                </a:lnTo>
                <a:lnTo>
                  <a:pt x="1469442" y="1160184"/>
                </a:lnTo>
                <a:lnTo>
                  <a:pt x="1470688" y="1160184"/>
                </a:lnTo>
                <a:lnTo>
                  <a:pt x="1478654" y="1149713"/>
                </a:lnTo>
                <a:close/>
              </a:path>
              <a:path w="4475480" h="1675129">
                <a:moveTo>
                  <a:pt x="1295118" y="1149713"/>
                </a:moveTo>
                <a:lnTo>
                  <a:pt x="1276777" y="1149713"/>
                </a:lnTo>
                <a:lnTo>
                  <a:pt x="1274484" y="1160184"/>
                </a:lnTo>
                <a:lnTo>
                  <a:pt x="1285678" y="1160184"/>
                </a:lnTo>
                <a:lnTo>
                  <a:pt x="1295118" y="1149713"/>
                </a:lnTo>
                <a:close/>
              </a:path>
              <a:path w="4475480" h="1675129">
                <a:moveTo>
                  <a:pt x="1312232" y="1149713"/>
                </a:moveTo>
                <a:lnTo>
                  <a:pt x="1301761" y="1149713"/>
                </a:lnTo>
                <a:lnTo>
                  <a:pt x="1303321" y="1160184"/>
                </a:lnTo>
                <a:lnTo>
                  <a:pt x="1306766" y="1160184"/>
                </a:lnTo>
                <a:lnTo>
                  <a:pt x="1312232" y="1149713"/>
                </a:lnTo>
                <a:close/>
              </a:path>
              <a:path w="4475480" h="1675129">
                <a:moveTo>
                  <a:pt x="1458765" y="1149713"/>
                </a:moveTo>
                <a:lnTo>
                  <a:pt x="1317246" y="1149713"/>
                </a:lnTo>
                <a:lnTo>
                  <a:pt x="1308829" y="1160184"/>
                </a:lnTo>
                <a:lnTo>
                  <a:pt x="1451026" y="1160184"/>
                </a:lnTo>
                <a:lnTo>
                  <a:pt x="1458765" y="1149713"/>
                </a:lnTo>
                <a:close/>
              </a:path>
              <a:path w="4475480" h="1675129">
                <a:moveTo>
                  <a:pt x="1508770" y="1149713"/>
                </a:moveTo>
                <a:lnTo>
                  <a:pt x="1496852" y="1149713"/>
                </a:lnTo>
                <a:lnTo>
                  <a:pt x="1497534" y="1160184"/>
                </a:lnTo>
                <a:lnTo>
                  <a:pt x="1508079" y="1160184"/>
                </a:lnTo>
                <a:lnTo>
                  <a:pt x="1508770" y="1149713"/>
                </a:lnTo>
                <a:close/>
              </a:path>
              <a:path w="4475480" h="1675129">
                <a:moveTo>
                  <a:pt x="1293442" y="1139242"/>
                </a:moveTo>
                <a:lnTo>
                  <a:pt x="1289489" y="1139242"/>
                </a:lnTo>
                <a:lnTo>
                  <a:pt x="1283866" y="1149713"/>
                </a:lnTo>
                <a:lnTo>
                  <a:pt x="1288864" y="1149713"/>
                </a:lnTo>
                <a:lnTo>
                  <a:pt x="1293442" y="1139242"/>
                </a:lnTo>
                <a:close/>
              </a:path>
              <a:path w="4475480" h="1675129">
                <a:moveTo>
                  <a:pt x="1317561" y="1139242"/>
                </a:moveTo>
                <a:lnTo>
                  <a:pt x="1316745" y="1139242"/>
                </a:lnTo>
                <a:lnTo>
                  <a:pt x="1302944" y="1149713"/>
                </a:lnTo>
                <a:lnTo>
                  <a:pt x="1309572" y="1149713"/>
                </a:lnTo>
                <a:lnTo>
                  <a:pt x="1317561" y="1139242"/>
                </a:lnTo>
                <a:close/>
              </a:path>
              <a:path w="4475480" h="1675129">
                <a:moveTo>
                  <a:pt x="1325472" y="1139242"/>
                </a:moveTo>
                <a:lnTo>
                  <a:pt x="1322556" y="1139242"/>
                </a:lnTo>
                <a:lnTo>
                  <a:pt x="1316096" y="1149713"/>
                </a:lnTo>
                <a:lnTo>
                  <a:pt x="1322996" y="1149713"/>
                </a:lnTo>
                <a:lnTo>
                  <a:pt x="1325472" y="1139242"/>
                </a:lnTo>
                <a:close/>
              </a:path>
              <a:path w="4475480" h="1675129">
                <a:moveTo>
                  <a:pt x="1335942" y="1139242"/>
                </a:moveTo>
                <a:lnTo>
                  <a:pt x="1326566" y="1139242"/>
                </a:lnTo>
                <a:lnTo>
                  <a:pt x="1327058" y="1149713"/>
                </a:lnTo>
                <a:lnTo>
                  <a:pt x="1335942" y="1139242"/>
                </a:lnTo>
                <a:close/>
              </a:path>
              <a:path w="4475480" h="1675129">
                <a:moveTo>
                  <a:pt x="1446881" y="1139242"/>
                </a:moveTo>
                <a:lnTo>
                  <a:pt x="1335942" y="1139242"/>
                </a:lnTo>
                <a:lnTo>
                  <a:pt x="1336451" y="1149713"/>
                </a:lnTo>
                <a:lnTo>
                  <a:pt x="1437973" y="1149713"/>
                </a:lnTo>
                <a:lnTo>
                  <a:pt x="1446881" y="1139242"/>
                </a:lnTo>
                <a:close/>
              </a:path>
              <a:path w="4475480" h="1675129">
                <a:moveTo>
                  <a:pt x="1473274" y="1139242"/>
                </a:moveTo>
                <a:lnTo>
                  <a:pt x="1453675" y="1139242"/>
                </a:lnTo>
                <a:lnTo>
                  <a:pt x="1440636" y="1149713"/>
                </a:lnTo>
                <a:lnTo>
                  <a:pt x="1463002" y="1149713"/>
                </a:lnTo>
                <a:lnTo>
                  <a:pt x="1473274" y="1139242"/>
                </a:lnTo>
                <a:close/>
              </a:path>
              <a:path w="4475480" h="1675129">
                <a:moveTo>
                  <a:pt x="1494656" y="1139242"/>
                </a:moveTo>
                <a:lnTo>
                  <a:pt x="1473274" y="1139242"/>
                </a:lnTo>
                <a:lnTo>
                  <a:pt x="1479337" y="1149713"/>
                </a:lnTo>
                <a:lnTo>
                  <a:pt x="1488645" y="1149713"/>
                </a:lnTo>
                <a:lnTo>
                  <a:pt x="1494656" y="1139242"/>
                </a:lnTo>
                <a:close/>
              </a:path>
              <a:path w="4475480" h="1675129">
                <a:moveTo>
                  <a:pt x="1519880" y="1139242"/>
                </a:moveTo>
                <a:lnTo>
                  <a:pt x="1499148" y="1139242"/>
                </a:lnTo>
                <a:lnTo>
                  <a:pt x="1498938" y="1149713"/>
                </a:lnTo>
                <a:lnTo>
                  <a:pt x="1516801" y="1149713"/>
                </a:lnTo>
                <a:lnTo>
                  <a:pt x="1519880" y="1139242"/>
                </a:lnTo>
                <a:close/>
              </a:path>
              <a:path w="4475480" h="1675129">
                <a:moveTo>
                  <a:pt x="1308127" y="1128771"/>
                </a:moveTo>
                <a:lnTo>
                  <a:pt x="1299702" y="1128771"/>
                </a:lnTo>
                <a:lnTo>
                  <a:pt x="1289781" y="1139242"/>
                </a:lnTo>
                <a:lnTo>
                  <a:pt x="1297823" y="1139242"/>
                </a:lnTo>
                <a:lnTo>
                  <a:pt x="1308127" y="1128771"/>
                </a:lnTo>
                <a:close/>
              </a:path>
              <a:path w="4475480" h="1675129">
                <a:moveTo>
                  <a:pt x="1336968" y="1128771"/>
                </a:moveTo>
                <a:lnTo>
                  <a:pt x="1329911" y="1128771"/>
                </a:lnTo>
                <a:lnTo>
                  <a:pt x="1326536" y="1139242"/>
                </a:lnTo>
                <a:lnTo>
                  <a:pt x="1327065" y="1139242"/>
                </a:lnTo>
                <a:lnTo>
                  <a:pt x="1336968" y="1128771"/>
                </a:lnTo>
                <a:close/>
              </a:path>
              <a:path w="4475480" h="1675129">
                <a:moveTo>
                  <a:pt x="1361822" y="1128771"/>
                </a:moveTo>
                <a:lnTo>
                  <a:pt x="1355005" y="1128771"/>
                </a:lnTo>
                <a:lnTo>
                  <a:pt x="1352702" y="1139242"/>
                </a:lnTo>
                <a:lnTo>
                  <a:pt x="1361822" y="1128771"/>
                </a:lnTo>
                <a:close/>
              </a:path>
              <a:path w="4475480" h="1675129">
                <a:moveTo>
                  <a:pt x="1476185" y="1128771"/>
                </a:moveTo>
                <a:lnTo>
                  <a:pt x="1361822" y="1128771"/>
                </a:lnTo>
                <a:lnTo>
                  <a:pt x="1361351" y="1139242"/>
                </a:lnTo>
                <a:lnTo>
                  <a:pt x="1469567" y="1139242"/>
                </a:lnTo>
                <a:lnTo>
                  <a:pt x="1476185" y="1128771"/>
                </a:lnTo>
                <a:close/>
              </a:path>
              <a:path w="4475480" h="1675129">
                <a:moveTo>
                  <a:pt x="1482183" y="1128771"/>
                </a:moveTo>
                <a:lnTo>
                  <a:pt x="1476185" y="1128771"/>
                </a:lnTo>
                <a:lnTo>
                  <a:pt x="1469996" y="1139242"/>
                </a:lnTo>
                <a:lnTo>
                  <a:pt x="1479000" y="1139242"/>
                </a:lnTo>
                <a:lnTo>
                  <a:pt x="1482183" y="1128771"/>
                </a:lnTo>
                <a:close/>
              </a:path>
              <a:path w="4475480" h="1675129">
                <a:moveTo>
                  <a:pt x="1508568" y="1128771"/>
                </a:moveTo>
                <a:lnTo>
                  <a:pt x="1492618" y="1128771"/>
                </a:lnTo>
                <a:lnTo>
                  <a:pt x="1482928" y="1139242"/>
                </a:lnTo>
                <a:lnTo>
                  <a:pt x="1507502" y="1139242"/>
                </a:lnTo>
                <a:lnTo>
                  <a:pt x="1508568" y="1128771"/>
                </a:lnTo>
                <a:close/>
              </a:path>
              <a:path w="4475480" h="1675129">
                <a:moveTo>
                  <a:pt x="1337927" y="1118301"/>
                </a:moveTo>
                <a:lnTo>
                  <a:pt x="1336262" y="1128771"/>
                </a:lnTo>
                <a:lnTo>
                  <a:pt x="1343163" y="1128771"/>
                </a:lnTo>
                <a:lnTo>
                  <a:pt x="1337927" y="1118301"/>
                </a:lnTo>
                <a:close/>
              </a:path>
              <a:path w="4475480" h="1675129">
                <a:moveTo>
                  <a:pt x="1359791" y="1118301"/>
                </a:moveTo>
                <a:lnTo>
                  <a:pt x="1348439" y="1118301"/>
                </a:lnTo>
                <a:lnTo>
                  <a:pt x="1343163" y="1128771"/>
                </a:lnTo>
                <a:lnTo>
                  <a:pt x="1348393" y="1128771"/>
                </a:lnTo>
                <a:lnTo>
                  <a:pt x="1359791" y="1118301"/>
                </a:lnTo>
                <a:close/>
              </a:path>
              <a:path w="4475480" h="1675129">
                <a:moveTo>
                  <a:pt x="1507343" y="1118301"/>
                </a:moveTo>
                <a:lnTo>
                  <a:pt x="1363729" y="1118301"/>
                </a:lnTo>
                <a:lnTo>
                  <a:pt x="1354689" y="1128771"/>
                </a:lnTo>
                <a:lnTo>
                  <a:pt x="1499108" y="1128771"/>
                </a:lnTo>
                <a:lnTo>
                  <a:pt x="1507343" y="1118301"/>
                </a:lnTo>
                <a:close/>
              </a:path>
              <a:path w="4475480" h="1675129">
                <a:moveTo>
                  <a:pt x="1519430" y="1118301"/>
                </a:moveTo>
                <a:lnTo>
                  <a:pt x="1512215" y="1118301"/>
                </a:lnTo>
                <a:lnTo>
                  <a:pt x="1508228" y="1128771"/>
                </a:lnTo>
                <a:lnTo>
                  <a:pt x="1508487" y="1128771"/>
                </a:lnTo>
                <a:lnTo>
                  <a:pt x="1519430" y="1118301"/>
                </a:lnTo>
                <a:close/>
              </a:path>
              <a:path w="4475480" h="1675129">
                <a:moveTo>
                  <a:pt x="1533371" y="1118301"/>
                </a:moveTo>
                <a:lnTo>
                  <a:pt x="1519430" y="1118301"/>
                </a:lnTo>
                <a:lnTo>
                  <a:pt x="1513787" y="1128771"/>
                </a:lnTo>
                <a:lnTo>
                  <a:pt x="1533877" y="1128771"/>
                </a:lnTo>
                <a:lnTo>
                  <a:pt x="1533371" y="1118301"/>
                </a:lnTo>
                <a:close/>
              </a:path>
              <a:path w="4475480" h="1675129">
                <a:moveTo>
                  <a:pt x="1561858" y="1118301"/>
                </a:moveTo>
                <a:lnTo>
                  <a:pt x="1560335" y="1118301"/>
                </a:lnTo>
                <a:lnTo>
                  <a:pt x="1549988" y="1128771"/>
                </a:lnTo>
                <a:lnTo>
                  <a:pt x="1566789" y="1128771"/>
                </a:lnTo>
                <a:lnTo>
                  <a:pt x="1561858" y="1118301"/>
                </a:lnTo>
                <a:close/>
              </a:path>
              <a:path w="4475480" h="1675129">
                <a:moveTo>
                  <a:pt x="1604782" y="1118301"/>
                </a:moveTo>
                <a:lnTo>
                  <a:pt x="1593616" y="1118301"/>
                </a:lnTo>
                <a:lnTo>
                  <a:pt x="1586716" y="1128771"/>
                </a:lnTo>
                <a:lnTo>
                  <a:pt x="1594149" y="1128771"/>
                </a:lnTo>
                <a:lnTo>
                  <a:pt x="1604782" y="1118301"/>
                </a:lnTo>
                <a:close/>
              </a:path>
              <a:path w="4475480" h="1675129">
                <a:moveTo>
                  <a:pt x="1414846" y="1107830"/>
                </a:moveTo>
                <a:lnTo>
                  <a:pt x="1385193" y="1107830"/>
                </a:lnTo>
                <a:lnTo>
                  <a:pt x="1379539" y="1118301"/>
                </a:lnTo>
                <a:lnTo>
                  <a:pt x="1405360" y="1118301"/>
                </a:lnTo>
                <a:lnTo>
                  <a:pt x="1414846" y="1107830"/>
                </a:lnTo>
                <a:close/>
              </a:path>
              <a:path w="4475480" h="1675129">
                <a:moveTo>
                  <a:pt x="1535014" y="1107830"/>
                </a:moveTo>
                <a:lnTo>
                  <a:pt x="1418710" y="1107830"/>
                </a:lnTo>
                <a:lnTo>
                  <a:pt x="1413841" y="1118301"/>
                </a:lnTo>
                <a:lnTo>
                  <a:pt x="1521115" y="1118301"/>
                </a:lnTo>
                <a:lnTo>
                  <a:pt x="1535014" y="1107830"/>
                </a:lnTo>
                <a:close/>
              </a:path>
              <a:path w="4475480" h="1675129">
                <a:moveTo>
                  <a:pt x="1562242" y="1107830"/>
                </a:moveTo>
                <a:lnTo>
                  <a:pt x="1557743" y="1107830"/>
                </a:lnTo>
                <a:lnTo>
                  <a:pt x="1545924" y="1118301"/>
                </a:lnTo>
                <a:lnTo>
                  <a:pt x="1558675" y="1118301"/>
                </a:lnTo>
                <a:lnTo>
                  <a:pt x="1562242" y="1107830"/>
                </a:lnTo>
                <a:close/>
              </a:path>
              <a:path w="4475480" h="1675129">
                <a:moveTo>
                  <a:pt x="1565925" y="1116581"/>
                </a:moveTo>
                <a:lnTo>
                  <a:pt x="1563638" y="1118301"/>
                </a:lnTo>
                <a:lnTo>
                  <a:pt x="1565659" y="1118301"/>
                </a:lnTo>
                <a:lnTo>
                  <a:pt x="1565925" y="1116581"/>
                </a:lnTo>
                <a:close/>
              </a:path>
              <a:path w="4475480" h="1675129">
                <a:moveTo>
                  <a:pt x="1580852" y="1107830"/>
                </a:moveTo>
                <a:lnTo>
                  <a:pt x="1577564" y="1107830"/>
                </a:lnTo>
                <a:lnTo>
                  <a:pt x="1572622" y="1118301"/>
                </a:lnTo>
                <a:lnTo>
                  <a:pt x="1577459" y="1118301"/>
                </a:lnTo>
                <a:lnTo>
                  <a:pt x="1580852" y="1107830"/>
                </a:lnTo>
                <a:close/>
              </a:path>
              <a:path w="4475480" h="1675129">
                <a:moveTo>
                  <a:pt x="1635939" y="1107830"/>
                </a:moveTo>
                <a:lnTo>
                  <a:pt x="1592142" y="1107830"/>
                </a:lnTo>
                <a:lnTo>
                  <a:pt x="1594673" y="1118301"/>
                </a:lnTo>
                <a:lnTo>
                  <a:pt x="1627204" y="1118301"/>
                </a:lnTo>
                <a:lnTo>
                  <a:pt x="1635939" y="1107830"/>
                </a:lnTo>
                <a:close/>
              </a:path>
              <a:path w="4475480" h="1675129">
                <a:moveTo>
                  <a:pt x="1643237" y="1107830"/>
                </a:moveTo>
                <a:lnTo>
                  <a:pt x="1635939" y="1107830"/>
                </a:lnTo>
                <a:lnTo>
                  <a:pt x="1641792" y="1118301"/>
                </a:lnTo>
                <a:lnTo>
                  <a:pt x="1643237" y="1107830"/>
                </a:lnTo>
                <a:close/>
              </a:path>
              <a:path w="4475480" h="1675129">
                <a:moveTo>
                  <a:pt x="1577564" y="1107830"/>
                </a:moveTo>
                <a:lnTo>
                  <a:pt x="1567282" y="1107830"/>
                </a:lnTo>
                <a:lnTo>
                  <a:pt x="1565925" y="1116581"/>
                </a:lnTo>
                <a:lnTo>
                  <a:pt x="1577564" y="1107830"/>
                </a:lnTo>
                <a:close/>
              </a:path>
              <a:path w="4475480" h="1675129">
                <a:moveTo>
                  <a:pt x="1372293" y="1097359"/>
                </a:moveTo>
                <a:lnTo>
                  <a:pt x="1367162" y="1097359"/>
                </a:lnTo>
                <a:lnTo>
                  <a:pt x="1362516" y="1107830"/>
                </a:lnTo>
                <a:lnTo>
                  <a:pt x="1373057" y="1107830"/>
                </a:lnTo>
                <a:lnTo>
                  <a:pt x="1372293" y="1097359"/>
                </a:lnTo>
                <a:close/>
              </a:path>
              <a:path w="4475480" h="1675129">
                <a:moveTo>
                  <a:pt x="1585292" y="1097359"/>
                </a:moveTo>
                <a:lnTo>
                  <a:pt x="1377292" y="1097359"/>
                </a:lnTo>
                <a:lnTo>
                  <a:pt x="1373057" y="1107830"/>
                </a:lnTo>
                <a:lnTo>
                  <a:pt x="1576942" y="1107830"/>
                </a:lnTo>
                <a:lnTo>
                  <a:pt x="1585292" y="1097359"/>
                </a:lnTo>
                <a:close/>
              </a:path>
              <a:path w="4475480" h="1675129">
                <a:moveTo>
                  <a:pt x="1604087" y="1097359"/>
                </a:moveTo>
                <a:lnTo>
                  <a:pt x="1585292" y="1097359"/>
                </a:lnTo>
                <a:lnTo>
                  <a:pt x="1580339" y="1107830"/>
                </a:lnTo>
                <a:lnTo>
                  <a:pt x="1605898" y="1107830"/>
                </a:lnTo>
                <a:lnTo>
                  <a:pt x="1604087" y="1097359"/>
                </a:lnTo>
                <a:close/>
              </a:path>
              <a:path w="4475480" h="1675129">
                <a:moveTo>
                  <a:pt x="1612045" y="1097359"/>
                </a:moveTo>
                <a:lnTo>
                  <a:pt x="1605898" y="1107830"/>
                </a:lnTo>
                <a:lnTo>
                  <a:pt x="1625165" y="1107830"/>
                </a:lnTo>
                <a:lnTo>
                  <a:pt x="1612045" y="1097359"/>
                </a:lnTo>
                <a:close/>
              </a:path>
              <a:path w="4475480" h="1675129">
                <a:moveTo>
                  <a:pt x="1656347" y="1097359"/>
                </a:moveTo>
                <a:lnTo>
                  <a:pt x="1627311" y="1097359"/>
                </a:lnTo>
                <a:lnTo>
                  <a:pt x="1625165" y="1107830"/>
                </a:lnTo>
                <a:lnTo>
                  <a:pt x="1653960" y="1107830"/>
                </a:lnTo>
                <a:lnTo>
                  <a:pt x="1656347" y="1097359"/>
                </a:lnTo>
                <a:close/>
              </a:path>
              <a:path w="4475480" h="1675129">
                <a:moveTo>
                  <a:pt x="1661272" y="1104758"/>
                </a:moveTo>
                <a:lnTo>
                  <a:pt x="1658263" y="1107830"/>
                </a:lnTo>
                <a:lnTo>
                  <a:pt x="1661635" y="1107830"/>
                </a:lnTo>
                <a:lnTo>
                  <a:pt x="1661272" y="1104758"/>
                </a:lnTo>
                <a:close/>
              </a:path>
              <a:path w="4475480" h="1675129">
                <a:moveTo>
                  <a:pt x="1668520" y="1097359"/>
                </a:moveTo>
                <a:lnTo>
                  <a:pt x="1660399" y="1097359"/>
                </a:lnTo>
                <a:lnTo>
                  <a:pt x="1661272" y="1104758"/>
                </a:lnTo>
                <a:lnTo>
                  <a:pt x="1668520" y="1097359"/>
                </a:lnTo>
                <a:close/>
              </a:path>
              <a:path w="4475480" h="1675129">
                <a:moveTo>
                  <a:pt x="1398166" y="1086888"/>
                </a:moveTo>
                <a:lnTo>
                  <a:pt x="1385762" y="1086888"/>
                </a:lnTo>
                <a:lnTo>
                  <a:pt x="1386942" y="1097359"/>
                </a:lnTo>
                <a:lnTo>
                  <a:pt x="1395936" y="1097359"/>
                </a:lnTo>
                <a:lnTo>
                  <a:pt x="1398166" y="1086888"/>
                </a:lnTo>
                <a:close/>
              </a:path>
              <a:path w="4475480" h="1675129">
                <a:moveTo>
                  <a:pt x="1480761" y="1086888"/>
                </a:moveTo>
                <a:lnTo>
                  <a:pt x="1415219" y="1086888"/>
                </a:lnTo>
                <a:lnTo>
                  <a:pt x="1404533" y="1097359"/>
                </a:lnTo>
                <a:lnTo>
                  <a:pt x="1477328" y="1097359"/>
                </a:lnTo>
                <a:lnTo>
                  <a:pt x="1480727" y="1089464"/>
                </a:lnTo>
                <a:lnTo>
                  <a:pt x="1480761" y="1086888"/>
                </a:lnTo>
                <a:close/>
              </a:path>
              <a:path w="4475480" h="1675129">
                <a:moveTo>
                  <a:pt x="1485755" y="1086888"/>
                </a:moveTo>
                <a:lnTo>
                  <a:pt x="1481837" y="1086888"/>
                </a:lnTo>
                <a:lnTo>
                  <a:pt x="1480727" y="1089464"/>
                </a:lnTo>
                <a:lnTo>
                  <a:pt x="1480625" y="1097359"/>
                </a:lnTo>
                <a:lnTo>
                  <a:pt x="1485514" y="1097359"/>
                </a:lnTo>
                <a:lnTo>
                  <a:pt x="1485755" y="1086888"/>
                </a:lnTo>
                <a:close/>
              </a:path>
              <a:path w="4475480" h="1675129">
                <a:moveTo>
                  <a:pt x="1578402" y="1086888"/>
                </a:moveTo>
                <a:lnTo>
                  <a:pt x="1489535" y="1086888"/>
                </a:lnTo>
                <a:lnTo>
                  <a:pt x="1485514" y="1097359"/>
                </a:lnTo>
                <a:lnTo>
                  <a:pt x="1569104" y="1097359"/>
                </a:lnTo>
                <a:lnTo>
                  <a:pt x="1578402" y="1086888"/>
                </a:lnTo>
                <a:close/>
              </a:path>
              <a:path w="4475480" h="1675129">
                <a:moveTo>
                  <a:pt x="1701539" y="1086888"/>
                </a:moveTo>
                <a:lnTo>
                  <a:pt x="1578402" y="1086888"/>
                </a:lnTo>
                <a:lnTo>
                  <a:pt x="1579868" y="1097359"/>
                </a:lnTo>
                <a:lnTo>
                  <a:pt x="1699225" y="1097359"/>
                </a:lnTo>
                <a:lnTo>
                  <a:pt x="1701539" y="1086888"/>
                </a:lnTo>
                <a:close/>
              </a:path>
              <a:path w="4475480" h="1675129">
                <a:moveTo>
                  <a:pt x="1481837" y="1086888"/>
                </a:moveTo>
                <a:lnTo>
                  <a:pt x="1480761" y="1086888"/>
                </a:lnTo>
                <a:lnTo>
                  <a:pt x="1480727" y="1089464"/>
                </a:lnTo>
                <a:lnTo>
                  <a:pt x="1481837" y="1086888"/>
                </a:lnTo>
                <a:close/>
              </a:path>
              <a:path w="4475480" h="1675129">
                <a:moveTo>
                  <a:pt x="1452018" y="1076417"/>
                </a:moveTo>
                <a:lnTo>
                  <a:pt x="1433694" y="1076417"/>
                </a:lnTo>
                <a:lnTo>
                  <a:pt x="1436720" y="1086888"/>
                </a:lnTo>
                <a:lnTo>
                  <a:pt x="1442563" y="1086888"/>
                </a:lnTo>
                <a:lnTo>
                  <a:pt x="1452018" y="1076417"/>
                </a:lnTo>
                <a:close/>
              </a:path>
              <a:path w="4475480" h="1675129">
                <a:moveTo>
                  <a:pt x="1503032" y="1076417"/>
                </a:moveTo>
                <a:lnTo>
                  <a:pt x="1458082" y="1076417"/>
                </a:lnTo>
                <a:lnTo>
                  <a:pt x="1449245" y="1086888"/>
                </a:lnTo>
                <a:lnTo>
                  <a:pt x="1496771" y="1086888"/>
                </a:lnTo>
                <a:lnTo>
                  <a:pt x="1503032" y="1076417"/>
                </a:lnTo>
                <a:close/>
              </a:path>
              <a:path w="4475480" h="1675129">
                <a:moveTo>
                  <a:pt x="1704848" y="1076417"/>
                </a:moveTo>
                <a:lnTo>
                  <a:pt x="1503032" y="1076417"/>
                </a:lnTo>
                <a:lnTo>
                  <a:pt x="1505074" y="1086888"/>
                </a:lnTo>
                <a:lnTo>
                  <a:pt x="1691477" y="1086888"/>
                </a:lnTo>
                <a:lnTo>
                  <a:pt x="1704596" y="1076943"/>
                </a:lnTo>
                <a:lnTo>
                  <a:pt x="1704848" y="1076417"/>
                </a:lnTo>
                <a:close/>
              </a:path>
              <a:path w="4475480" h="1675129">
                <a:moveTo>
                  <a:pt x="1704831" y="1076764"/>
                </a:moveTo>
                <a:lnTo>
                  <a:pt x="1704596" y="1076943"/>
                </a:lnTo>
                <a:lnTo>
                  <a:pt x="1699822" y="1086888"/>
                </a:lnTo>
                <a:lnTo>
                  <a:pt x="1704346" y="1086888"/>
                </a:lnTo>
                <a:lnTo>
                  <a:pt x="1704831" y="1076764"/>
                </a:lnTo>
                <a:close/>
              </a:path>
              <a:path w="4475480" h="1675129">
                <a:moveTo>
                  <a:pt x="1720108" y="1076417"/>
                </a:moveTo>
                <a:lnTo>
                  <a:pt x="1710466" y="1076417"/>
                </a:lnTo>
                <a:lnTo>
                  <a:pt x="1713726" y="1086888"/>
                </a:lnTo>
                <a:lnTo>
                  <a:pt x="1719181" y="1079805"/>
                </a:lnTo>
                <a:lnTo>
                  <a:pt x="1720108" y="1076417"/>
                </a:lnTo>
                <a:close/>
              </a:path>
              <a:path w="4475480" h="1675129">
                <a:moveTo>
                  <a:pt x="1733528" y="1076417"/>
                </a:moveTo>
                <a:lnTo>
                  <a:pt x="1721790" y="1076417"/>
                </a:lnTo>
                <a:lnTo>
                  <a:pt x="1719181" y="1079805"/>
                </a:lnTo>
                <a:lnTo>
                  <a:pt x="1717242" y="1086888"/>
                </a:lnTo>
                <a:lnTo>
                  <a:pt x="1720554" y="1086888"/>
                </a:lnTo>
                <a:lnTo>
                  <a:pt x="1733528" y="1076417"/>
                </a:lnTo>
                <a:close/>
              </a:path>
              <a:path w="4475480" h="1675129">
                <a:moveTo>
                  <a:pt x="1721790" y="1076417"/>
                </a:moveTo>
                <a:lnTo>
                  <a:pt x="1720108" y="1076417"/>
                </a:lnTo>
                <a:lnTo>
                  <a:pt x="1719181" y="1079805"/>
                </a:lnTo>
                <a:lnTo>
                  <a:pt x="1721790" y="1076417"/>
                </a:lnTo>
                <a:close/>
              </a:path>
              <a:path w="4475480" h="1675129">
                <a:moveTo>
                  <a:pt x="1704848" y="1076417"/>
                </a:moveTo>
                <a:lnTo>
                  <a:pt x="1704596" y="1076943"/>
                </a:lnTo>
                <a:lnTo>
                  <a:pt x="1704831" y="1076764"/>
                </a:lnTo>
                <a:lnTo>
                  <a:pt x="1704848" y="1076417"/>
                </a:lnTo>
                <a:close/>
              </a:path>
              <a:path w="4475480" h="1675129">
                <a:moveTo>
                  <a:pt x="1705290" y="1076417"/>
                </a:moveTo>
                <a:lnTo>
                  <a:pt x="1704848" y="1076417"/>
                </a:lnTo>
                <a:lnTo>
                  <a:pt x="1704831" y="1076764"/>
                </a:lnTo>
                <a:lnTo>
                  <a:pt x="1705290" y="1076417"/>
                </a:lnTo>
                <a:close/>
              </a:path>
              <a:path w="4475480" h="1675129">
                <a:moveTo>
                  <a:pt x="1757370" y="1055475"/>
                </a:moveTo>
                <a:lnTo>
                  <a:pt x="1500404" y="1055475"/>
                </a:lnTo>
                <a:lnTo>
                  <a:pt x="1497434" y="1065946"/>
                </a:lnTo>
                <a:lnTo>
                  <a:pt x="1462170" y="1065946"/>
                </a:lnTo>
                <a:lnTo>
                  <a:pt x="1454247" y="1076417"/>
                </a:lnTo>
                <a:lnTo>
                  <a:pt x="1746588" y="1076417"/>
                </a:lnTo>
                <a:lnTo>
                  <a:pt x="1755835" y="1065946"/>
                </a:lnTo>
                <a:lnTo>
                  <a:pt x="1757370" y="1055475"/>
                </a:lnTo>
                <a:close/>
              </a:path>
              <a:path w="4475480" h="1675129">
                <a:moveTo>
                  <a:pt x="1492212" y="1055475"/>
                </a:moveTo>
                <a:lnTo>
                  <a:pt x="1485012" y="1065946"/>
                </a:lnTo>
                <a:lnTo>
                  <a:pt x="1488886" y="1065946"/>
                </a:lnTo>
                <a:lnTo>
                  <a:pt x="1492212" y="1055475"/>
                </a:lnTo>
                <a:close/>
              </a:path>
              <a:path w="4475480" h="1675129">
                <a:moveTo>
                  <a:pt x="1775118" y="1055475"/>
                </a:moveTo>
                <a:lnTo>
                  <a:pt x="1770712" y="1055475"/>
                </a:lnTo>
                <a:lnTo>
                  <a:pt x="1764976" y="1065946"/>
                </a:lnTo>
                <a:lnTo>
                  <a:pt x="1772417" y="1065946"/>
                </a:lnTo>
                <a:lnTo>
                  <a:pt x="1775118" y="1055475"/>
                </a:lnTo>
                <a:close/>
              </a:path>
              <a:path w="4475480" h="1675129">
                <a:moveTo>
                  <a:pt x="1779223" y="1055475"/>
                </a:moveTo>
                <a:lnTo>
                  <a:pt x="1775118" y="1055475"/>
                </a:lnTo>
                <a:lnTo>
                  <a:pt x="1772417" y="1065946"/>
                </a:lnTo>
                <a:lnTo>
                  <a:pt x="1779223" y="1055475"/>
                </a:lnTo>
                <a:close/>
              </a:path>
              <a:path w="4475480" h="1675129">
                <a:moveTo>
                  <a:pt x="1790435" y="1055475"/>
                </a:moveTo>
                <a:lnTo>
                  <a:pt x="1779223" y="1055475"/>
                </a:lnTo>
                <a:lnTo>
                  <a:pt x="1772417" y="1065946"/>
                </a:lnTo>
                <a:lnTo>
                  <a:pt x="1781903" y="1065946"/>
                </a:lnTo>
                <a:lnTo>
                  <a:pt x="1790435" y="1055475"/>
                </a:lnTo>
                <a:close/>
              </a:path>
              <a:path w="4475480" h="1675129">
                <a:moveTo>
                  <a:pt x="1697142" y="1045004"/>
                </a:moveTo>
                <a:lnTo>
                  <a:pt x="1522259" y="1045004"/>
                </a:lnTo>
                <a:lnTo>
                  <a:pt x="1517398" y="1055475"/>
                </a:lnTo>
                <a:lnTo>
                  <a:pt x="1703162" y="1055475"/>
                </a:lnTo>
                <a:lnTo>
                  <a:pt x="1697142" y="1045004"/>
                </a:lnTo>
                <a:close/>
              </a:path>
              <a:path w="4475480" h="1675129">
                <a:moveTo>
                  <a:pt x="1789819" y="1045004"/>
                </a:moveTo>
                <a:lnTo>
                  <a:pt x="1714146" y="1045004"/>
                </a:lnTo>
                <a:lnTo>
                  <a:pt x="1703162" y="1055475"/>
                </a:lnTo>
                <a:lnTo>
                  <a:pt x="1784436" y="1055475"/>
                </a:lnTo>
                <a:lnTo>
                  <a:pt x="1789819" y="1045004"/>
                </a:lnTo>
                <a:close/>
              </a:path>
              <a:path w="4475480" h="1675129">
                <a:moveTo>
                  <a:pt x="1808615" y="1045004"/>
                </a:moveTo>
                <a:lnTo>
                  <a:pt x="1795222" y="1045004"/>
                </a:lnTo>
                <a:lnTo>
                  <a:pt x="1789924" y="1055475"/>
                </a:lnTo>
                <a:lnTo>
                  <a:pt x="1804353" y="1055475"/>
                </a:lnTo>
                <a:lnTo>
                  <a:pt x="1808615" y="1045004"/>
                </a:lnTo>
                <a:close/>
              </a:path>
              <a:path w="4475480" h="1675129">
                <a:moveTo>
                  <a:pt x="1716377" y="1034533"/>
                </a:moveTo>
                <a:lnTo>
                  <a:pt x="1535817" y="1034533"/>
                </a:lnTo>
                <a:lnTo>
                  <a:pt x="1527826" y="1045004"/>
                </a:lnTo>
                <a:lnTo>
                  <a:pt x="1709068" y="1045004"/>
                </a:lnTo>
                <a:lnTo>
                  <a:pt x="1716454" y="1035607"/>
                </a:lnTo>
                <a:lnTo>
                  <a:pt x="1716377" y="1034533"/>
                </a:lnTo>
                <a:close/>
              </a:path>
              <a:path w="4475480" h="1675129">
                <a:moveTo>
                  <a:pt x="1716454" y="1035607"/>
                </a:moveTo>
                <a:lnTo>
                  <a:pt x="1709068" y="1045004"/>
                </a:lnTo>
                <a:lnTo>
                  <a:pt x="1716754" y="1045004"/>
                </a:lnTo>
                <a:lnTo>
                  <a:pt x="1716912" y="1041964"/>
                </a:lnTo>
                <a:lnTo>
                  <a:pt x="1716454" y="1035607"/>
                </a:lnTo>
                <a:close/>
              </a:path>
              <a:path w="4475480" h="1675129">
                <a:moveTo>
                  <a:pt x="1716912" y="1041964"/>
                </a:moveTo>
                <a:lnTo>
                  <a:pt x="1716754" y="1045004"/>
                </a:lnTo>
                <a:lnTo>
                  <a:pt x="1717130" y="1045004"/>
                </a:lnTo>
                <a:lnTo>
                  <a:pt x="1716912" y="1041964"/>
                </a:lnTo>
                <a:close/>
              </a:path>
              <a:path w="4475480" h="1675129">
                <a:moveTo>
                  <a:pt x="1814719" y="1034533"/>
                </a:moveTo>
                <a:lnTo>
                  <a:pt x="1731444" y="1034533"/>
                </a:lnTo>
                <a:lnTo>
                  <a:pt x="1732072" y="1045004"/>
                </a:lnTo>
                <a:lnTo>
                  <a:pt x="1810694" y="1045004"/>
                </a:lnTo>
                <a:lnTo>
                  <a:pt x="1814719" y="1034533"/>
                </a:lnTo>
                <a:close/>
              </a:path>
              <a:path w="4475480" h="1675129">
                <a:moveTo>
                  <a:pt x="1833514" y="1034533"/>
                </a:moveTo>
                <a:lnTo>
                  <a:pt x="1823003" y="1045004"/>
                </a:lnTo>
                <a:lnTo>
                  <a:pt x="1830001" y="1045004"/>
                </a:lnTo>
                <a:lnTo>
                  <a:pt x="1833514" y="1034533"/>
                </a:lnTo>
                <a:close/>
              </a:path>
              <a:path w="4475480" h="1675129">
                <a:moveTo>
                  <a:pt x="1717298" y="1034533"/>
                </a:moveTo>
                <a:lnTo>
                  <a:pt x="1716454" y="1035607"/>
                </a:lnTo>
                <a:lnTo>
                  <a:pt x="1716912" y="1041964"/>
                </a:lnTo>
                <a:lnTo>
                  <a:pt x="1717298" y="1034533"/>
                </a:lnTo>
                <a:close/>
              </a:path>
              <a:path w="4475480" h="1675129">
                <a:moveTo>
                  <a:pt x="1746794" y="1024063"/>
                </a:moveTo>
                <a:lnTo>
                  <a:pt x="1558601" y="1024063"/>
                </a:lnTo>
                <a:lnTo>
                  <a:pt x="1561816" y="1034533"/>
                </a:lnTo>
                <a:lnTo>
                  <a:pt x="1743119" y="1034533"/>
                </a:lnTo>
                <a:lnTo>
                  <a:pt x="1745149" y="1032587"/>
                </a:lnTo>
                <a:lnTo>
                  <a:pt x="1746794" y="1024063"/>
                </a:lnTo>
                <a:close/>
              </a:path>
              <a:path w="4475480" h="1675129">
                <a:moveTo>
                  <a:pt x="1745149" y="1032587"/>
                </a:moveTo>
                <a:lnTo>
                  <a:pt x="1743119" y="1034533"/>
                </a:lnTo>
                <a:lnTo>
                  <a:pt x="1744774" y="1034533"/>
                </a:lnTo>
                <a:lnTo>
                  <a:pt x="1745149" y="1032587"/>
                </a:lnTo>
                <a:close/>
              </a:path>
              <a:path w="4475480" h="1675129">
                <a:moveTo>
                  <a:pt x="1750188" y="1027756"/>
                </a:moveTo>
                <a:lnTo>
                  <a:pt x="1745149" y="1032587"/>
                </a:lnTo>
                <a:lnTo>
                  <a:pt x="1744774" y="1034533"/>
                </a:lnTo>
                <a:lnTo>
                  <a:pt x="1749999" y="1034533"/>
                </a:lnTo>
                <a:lnTo>
                  <a:pt x="1750188" y="1027756"/>
                </a:lnTo>
                <a:close/>
              </a:path>
              <a:path w="4475480" h="1675129">
                <a:moveTo>
                  <a:pt x="1754040" y="1024063"/>
                </a:moveTo>
                <a:lnTo>
                  <a:pt x="1750188" y="1027756"/>
                </a:lnTo>
                <a:lnTo>
                  <a:pt x="1749999" y="1034533"/>
                </a:lnTo>
                <a:lnTo>
                  <a:pt x="1752480" y="1034533"/>
                </a:lnTo>
                <a:lnTo>
                  <a:pt x="1754040" y="1024063"/>
                </a:lnTo>
                <a:close/>
              </a:path>
              <a:path w="4475480" h="1675129">
                <a:moveTo>
                  <a:pt x="1760773" y="1024063"/>
                </a:moveTo>
                <a:lnTo>
                  <a:pt x="1754040" y="1024063"/>
                </a:lnTo>
                <a:lnTo>
                  <a:pt x="1752480" y="1034533"/>
                </a:lnTo>
                <a:lnTo>
                  <a:pt x="1756051" y="1034533"/>
                </a:lnTo>
                <a:lnTo>
                  <a:pt x="1760773" y="1024063"/>
                </a:lnTo>
                <a:close/>
              </a:path>
              <a:path w="4475480" h="1675129">
                <a:moveTo>
                  <a:pt x="1901062" y="1003121"/>
                </a:moveTo>
                <a:lnTo>
                  <a:pt x="1832624" y="1003121"/>
                </a:lnTo>
                <a:lnTo>
                  <a:pt x="1818803" y="1013592"/>
                </a:lnTo>
                <a:lnTo>
                  <a:pt x="1775129" y="1013592"/>
                </a:lnTo>
                <a:lnTo>
                  <a:pt x="1778331" y="1024063"/>
                </a:lnTo>
                <a:lnTo>
                  <a:pt x="1765767" y="1024063"/>
                </a:lnTo>
                <a:lnTo>
                  <a:pt x="1760511" y="1034533"/>
                </a:lnTo>
                <a:lnTo>
                  <a:pt x="1838952" y="1034533"/>
                </a:lnTo>
                <a:lnTo>
                  <a:pt x="1859222" y="1024063"/>
                </a:lnTo>
                <a:lnTo>
                  <a:pt x="1878826" y="1013592"/>
                </a:lnTo>
                <a:lnTo>
                  <a:pt x="1901062" y="1003121"/>
                </a:lnTo>
                <a:close/>
              </a:path>
              <a:path w="4475480" h="1675129">
                <a:moveTo>
                  <a:pt x="1754040" y="1024063"/>
                </a:moveTo>
                <a:lnTo>
                  <a:pt x="1750292" y="1024063"/>
                </a:lnTo>
                <a:lnTo>
                  <a:pt x="1750188" y="1027756"/>
                </a:lnTo>
                <a:lnTo>
                  <a:pt x="1754040" y="1024063"/>
                </a:lnTo>
                <a:close/>
              </a:path>
              <a:path w="4475480" h="1675129">
                <a:moveTo>
                  <a:pt x="1597354" y="1013592"/>
                </a:moveTo>
                <a:lnTo>
                  <a:pt x="1585637" y="1024063"/>
                </a:lnTo>
                <a:lnTo>
                  <a:pt x="1594822" y="1024063"/>
                </a:lnTo>
                <a:lnTo>
                  <a:pt x="1597354" y="1013592"/>
                </a:lnTo>
                <a:close/>
              </a:path>
              <a:path w="4475480" h="1675129">
                <a:moveTo>
                  <a:pt x="1775129" y="1013592"/>
                </a:moveTo>
                <a:lnTo>
                  <a:pt x="1604366" y="1013592"/>
                </a:lnTo>
                <a:lnTo>
                  <a:pt x="1597959" y="1024063"/>
                </a:lnTo>
                <a:lnTo>
                  <a:pt x="1772050" y="1024063"/>
                </a:lnTo>
                <a:lnTo>
                  <a:pt x="1775129" y="1013592"/>
                </a:lnTo>
                <a:close/>
              </a:path>
              <a:path w="4475480" h="1675129">
                <a:moveTo>
                  <a:pt x="1609636" y="1003121"/>
                </a:moveTo>
                <a:lnTo>
                  <a:pt x="1603092" y="1003121"/>
                </a:lnTo>
                <a:lnTo>
                  <a:pt x="1602778" y="1013592"/>
                </a:lnTo>
                <a:lnTo>
                  <a:pt x="1609636" y="1003121"/>
                </a:lnTo>
                <a:close/>
              </a:path>
              <a:path w="4475480" h="1675129">
                <a:moveTo>
                  <a:pt x="1822373" y="1003121"/>
                </a:moveTo>
                <a:lnTo>
                  <a:pt x="1612893" y="1003121"/>
                </a:lnTo>
                <a:lnTo>
                  <a:pt x="1608160" y="1013592"/>
                </a:lnTo>
                <a:lnTo>
                  <a:pt x="1811201" y="1013592"/>
                </a:lnTo>
                <a:lnTo>
                  <a:pt x="1822373" y="1003121"/>
                </a:lnTo>
                <a:close/>
              </a:path>
              <a:path w="4475480" h="1675129">
                <a:moveTo>
                  <a:pt x="1623050" y="992650"/>
                </a:moveTo>
                <a:lnTo>
                  <a:pt x="1614945" y="1003121"/>
                </a:lnTo>
                <a:lnTo>
                  <a:pt x="1628892" y="1003121"/>
                </a:lnTo>
                <a:lnTo>
                  <a:pt x="1623050" y="992650"/>
                </a:lnTo>
                <a:close/>
              </a:path>
              <a:path w="4475480" h="1675129">
                <a:moveTo>
                  <a:pt x="1839074" y="992650"/>
                </a:moveTo>
                <a:lnTo>
                  <a:pt x="1647142" y="992650"/>
                </a:lnTo>
                <a:lnTo>
                  <a:pt x="1641558" y="1003121"/>
                </a:lnTo>
                <a:lnTo>
                  <a:pt x="1837169" y="1003121"/>
                </a:lnTo>
                <a:lnTo>
                  <a:pt x="1839074" y="992650"/>
                </a:lnTo>
                <a:close/>
              </a:path>
              <a:path w="4475480" h="1675129">
                <a:moveTo>
                  <a:pt x="1850798" y="992650"/>
                </a:moveTo>
                <a:lnTo>
                  <a:pt x="1849901" y="992650"/>
                </a:lnTo>
                <a:lnTo>
                  <a:pt x="1843140" y="1003121"/>
                </a:lnTo>
                <a:lnTo>
                  <a:pt x="1845824" y="1003121"/>
                </a:lnTo>
                <a:lnTo>
                  <a:pt x="1850798" y="992650"/>
                </a:lnTo>
                <a:close/>
              </a:path>
              <a:path w="4475480" h="1675129">
                <a:moveTo>
                  <a:pt x="1922021" y="992650"/>
                </a:moveTo>
                <a:lnTo>
                  <a:pt x="1854847" y="992650"/>
                </a:lnTo>
                <a:lnTo>
                  <a:pt x="1847336" y="1003121"/>
                </a:lnTo>
                <a:lnTo>
                  <a:pt x="1915987" y="1003121"/>
                </a:lnTo>
                <a:lnTo>
                  <a:pt x="1922021" y="992650"/>
                </a:lnTo>
                <a:close/>
              </a:path>
              <a:path w="4475480" h="1675129">
                <a:moveTo>
                  <a:pt x="1864890" y="982179"/>
                </a:moveTo>
                <a:lnTo>
                  <a:pt x="1673812" y="982179"/>
                </a:lnTo>
                <a:lnTo>
                  <a:pt x="1656415" y="992650"/>
                </a:lnTo>
                <a:lnTo>
                  <a:pt x="1856956" y="992650"/>
                </a:lnTo>
                <a:lnTo>
                  <a:pt x="1864890" y="982179"/>
                </a:lnTo>
                <a:close/>
              </a:path>
              <a:path w="4475480" h="1675129">
                <a:moveTo>
                  <a:pt x="1936412" y="982179"/>
                </a:moveTo>
                <a:lnTo>
                  <a:pt x="1870395" y="982179"/>
                </a:lnTo>
                <a:lnTo>
                  <a:pt x="1868611" y="992650"/>
                </a:lnTo>
                <a:lnTo>
                  <a:pt x="1935417" y="992650"/>
                </a:lnTo>
                <a:lnTo>
                  <a:pt x="1936412" y="982179"/>
                </a:lnTo>
                <a:close/>
              </a:path>
              <a:path w="4475480" h="1675129">
                <a:moveTo>
                  <a:pt x="1913043" y="971708"/>
                </a:moveTo>
                <a:lnTo>
                  <a:pt x="1709591" y="971708"/>
                </a:lnTo>
                <a:lnTo>
                  <a:pt x="1709036" y="982179"/>
                </a:lnTo>
                <a:lnTo>
                  <a:pt x="1903897" y="982179"/>
                </a:lnTo>
                <a:lnTo>
                  <a:pt x="1913043" y="971708"/>
                </a:lnTo>
                <a:close/>
              </a:path>
              <a:path w="4475480" h="1675129">
                <a:moveTo>
                  <a:pt x="1913565" y="974725"/>
                </a:moveTo>
                <a:lnTo>
                  <a:pt x="1905156" y="982179"/>
                </a:lnTo>
                <a:lnTo>
                  <a:pt x="1910098" y="982179"/>
                </a:lnTo>
                <a:lnTo>
                  <a:pt x="1913565" y="974725"/>
                </a:lnTo>
                <a:close/>
              </a:path>
              <a:path w="4475480" h="1675129">
                <a:moveTo>
                  <a:pt x="1973540" y="971708"/>
                </a:moveTo>
                <a:lnTo>
                  <a:pt x="1918206" y="971708"/>
                </a:lnTo>
                <a:lnTo>
                  <a:pt x="1910098" y="982179"/>
                </a:lnTo>
                <a:lnTo>
                  <a:pt x="1969781" y="982179"/>
                </a:lnTo>
                <a:lnTo>
                  <a:pt x="1973540" y="971708"/>
                </a:lnTo>
                <a:close/>
              </a:path>
              <a:path w="4475480" h="1675129">
                <a:moveTo>
                  <a:pt x="1916967" y="971708"/>
                </a:moveTo>
                <a:lnTo>
                  <a:pt x="1914967" y="971708"/>
                </a:lnTo>
                <a:lnTo>
                  <a:pt x="1913565" y="974725"/>
                </a:lnTo>
                <a:lnTo>
                  <a:pt x="1916967" y="971708"/>
                </a:lnTo>
                <a:close/>
              </a:path>
              <a:path w="4475480" h="1675129">
                <a:moveTo>
                  <a:pt x="1718928" y="961237"/>
                </a:moveTo>
                <a:lnTo>
                  <a:pt x="1704775" y="961237"/>
                </a:lnTo>
                <a:lnTo>
                  <a:pt x="1707359" y="971708"/>
                </a:lnTo>
                <a:lnTo>
                  <a:pt x="1712366" y="971708"/>
                </a:lnTo>
                <a:lnTo>
                  <a:pt x="1718928" y="961237"/>
                </a:lnTo>
                <a:close/>
              </a:path>
              <a:path w="4475480" h="1675129">
                <a:moveTo>
                  <a:pt x="1914255" y="961237"/>
                </a:moveTo>
                <a:lnTo>
                  <a:pt x="1745897" y="961237"/>
                </a:lnTo>
                <a:lnTo>
                  <a:pt x="1734707" y="971708"/>
                </a:lnTo>
                <a:lnTo>
                  <a:pt x="1914119" y="971708"/>
                </a:lnTo>
                <a:lnTo>
                  <a:pt x="1914255" y="961237"/>
                </a:lnTo>
                <a:close/>
              </a:path>
              <a:path w="4475480" h="1675129">
                <a:moveTo>
                  <a:pt x="2003231" y="961237"/>
                </a:moveTo>
                <a:lnTo>
                  <a:pt x="1932569" y="961237"/>
                </a:lnTo>
                <a:lnTo>
                  <a:pt x="1922646" y="971708"/>
                </a:lnTo>
                <a:lnTo>
                  <a:pt x="1993379" y="971708"/>
                </a:lnTo>
                <a:lnTo>
                  <a:pt x="2003231" y="961237"/>
                </a:lnTo>
                <a:close/>
              </a:path>
              <a:path w="4475480" h="1675129">
                <a:moveTo>
                  <a:pt x="2014131" y="961237"/>
                </a:moveTo>
                <a:lnTo>
                  <a:pt x="2003231" y="961237"/>
                </a:lnTo>
                <a:lnTo>
                  <a:pt x="2003352" y="971708"/>
                </a:lnTo>
                <a:lnTo>
                  <a:pt x="2014131" y="961237"/>
                </a:lnTo>
                <a:close/>
              </a:path>
              <a:path w="4475480" h="1675129">
                <a:moveTo>
                  <a:pt x="1946781" y="950766"/>
                </a:moveTo>
                <a:lnTo>
                  <a:pt x="1756585" y="950766"/>
                </a:lnTo>
                <a:lnTo>
                  <a:pt x="1753776" y="961237"/>
                </a:lnTo>
                <a:lnTo>
                  <a:pt x="1947386" y="961237"/>
                </a:lnTo>
                <a:lnTo>
                  <a:pt x="1946781" y="950766"/>
                </a:lnTo>
                <a:close/>
              </a:path>
              <a:path w="4475480" h="1675129">
                <a:moveTo>
                  <a:pt x="1969882" y="950766"/>
                </a:moveTo>
                <a:lnTo>
                  <a:pt x="1958322" y="950766"/>
                </a:lnTo>
                <a:lnTo>
                  <a:pt x="1957069" y="961237"/>
                </a:lnTo>
                <a:lnTo>
                  <a:pt x="1970138" y="961237"/>
                </a:lnTo>
                <a:lnTo>
                  <a:pt x="1969882" y="950766"/>
                </a:lnTo>
                <a:close/>
              </a:path>
              <a:path w="4475480" h="1675129">
                <a:moveTo>
                  <a:pt x="2025333" y="950766"/>
                </a:moveTo>
                <a:lnTo>
                  <a:pt x="1975521" y="950766"/>
                </a:lnTo>
                <a:lnTo>
                  <a:pt x="1976892" y="961237"/>
                </a:lnTo>
                <a:lnTo>
                  <a:pt x="2021344" y="961237"/>
                </a:lnTo>
                <a:lnTo>
                  <a:pt x="2025333" y="950766"/>
                </a:lnTo>
                <a:close/>
              </a:path>
              <a:path w="4475480" h="1675129">
                <a:moveTo>
                  <a:pt x="1771648" y="940295"/>
                </a:moveTo>
                <a:lnTo>
                  <a:pt x="1748753" y="940295"/>
                </a:lnTo>
                <a:lnTo>
                  <a:pt x="1750606" y="950766"/>
                </a:lnTo>
                <a:lnTo>
                  <a:pt x="1762816" y="950766"/>
                </a:lnTo>
                <a:lnTo>
                  <a:pt x="1771648" y="940295"/>
                </a:lnTo>
                <a:close/>
              </a:path>
              <a:path w="4475480" h="1675129">
                <a:moveTo>
                  <a:pt x="1846758" y="940295"/>
                </a:moveTo>
                <a:lnTo>
                  <a:pt x="1785505" y="940295"/>
                </a:lnTo>
                <a:lnTo>
                  <a:pt x="1785443" y="950766"/>
                </a:lnTo>
                <a:lnTo>
                  <a:pt x="1844307" y="950766"/>
                </a:lnTo>
                <a:lnTo>
                  <a:pt x="1846758" y="940295"/>
                </a:lnTo>
                <a:close/>
              </a:path>
              <a:path w="4475480" h="1675129">
                <a:moveTo>
                  <a:pt x="1973422" y="940295"/>
                </a:moveTo>
                <a:lnTo>
                  <a:pt x="1855556" y="940295"/>
                </a:lnTo>
                <a:lnTo>
                  <a:pt x="1855283" y="950766"/>
                </a:lnTo>
                <a:lnTo>
                  <a:pt x="1963311" y="950766"/>
                </a:lnTo>
                <a:lnTo>
                  <a:pt x="1973422" y="940295"/>
                </a:lnTo>
                <a:close/>
              </a:path>
              <a:path w="4475480" h="1675129">
                <a:moveTo>
                  <a:pt x="1995017" y="940295"/>
                </a:moveTo>
                <a:lnTo>
                  <a:pt x="1983552" y="940295"/>
                </a:lnTo>
                <a:lnTo>
                  <a:pt x="1977154" y="950766"/>
                </a:lnTo>
                <a:lnTo>
                  <a:pt x="1977782" y="950766"/>
                </a:lnTo>
                <a:lnTo>
                  <a:pt x="1995017" y="940295"/>
                </a:lnTo>
                <a:close/>
              </a:path>
              <a:path w="4475480" h="1675129">
                <a:moveTo>
                  <a:pt x="2002148" y="940295"/>
                </a:moveTo>
                <a:lnTo>
                  <a:pt x="1996807" y="940295"/>
                </a:lnTo>
                <a:lnTo>
                  <a:pt x="1990960" y="950766"/>
                </a:lnTo>
                <a:lnTo>
                  <a:pt x="1996818" y="950766"/>
                </a:lnTo>
                <a:lnTo>
                  <a:pt x="2002148" y="940295"/>
                </a:lnTo>
                <a:close/>
              </a:path>
              <a:path w="4475480" h="1675129">
                <a:moveTo>
                  <a:pt x="2049638" y="940295"/>
                </a:moveTo>
                <a:lnTo>
                  <a:pt x="2007090" y="940295"/>
                </a:lnTo>
                <a:lnTo>
                  <a:pt x="1997289" y="950766"/>
                </a:lnTo>
                <a:lnTo>
                  <a:pt x="2043864" y="950766"/>
                </a:lnTo>
                <a:lnTo>
                  <a:pt x="2049638" y="940295"/>
                </a:lnTo>
                <a:close/>
              </a:path>
              <a:path w="4475480" h="1675129">
                <a:moveTo>
                  <a:pt x="1870644" y="929825"/>
                </a:moveTo>
                <a:lnTo>
                  <a:pt x="1819194" y="929825"/>
                </a:lnTo>
                <a:lnTo>
                  <a:pt x="1819243" y="940295"/>
                </a:lnTo>
                <a:lnTo>
                  <a:pt x="1865786" y="940295"/>
                </a:lnTo>
                <a:lnTo>
                  <a:pt x="1870644" y="929825"/>
                </a:lnTo>
                <a:close/>
              </a:path>
              <a:path w="4475480" h="1675129">
                <a:moveTo>
                  <a:pt x="1879607" y="929825"/>
                </a:moveTo>
                <a:lnTo>
                  <a:pt x="1870644" y="929825"/>
                </a:lnTo>
                <a:lnTo>
                  <a:pt x="1865786" y="940295"/>
                </a:lnTo>
                <a:lnTo>
                  <a:pt x="1877433" y="933303"/>
                </a:lnTo>
                <a:lnTo>
                  <a:pt x="1879607" y="929825"/>
                </a:lnTo>
                <a:close/>
              </a:path>
              <a:path w="4475480" h="1675129">
                <a:moveTo>
                  <a:pt x="1877433" y="933303"/>
                </a:moveTo>
                <a:lnTo>
                  <a:pt x="1865786" y="940295"/>
                </a:lnTo>
                <a:lnTo>
                  <a:pt x="1873063" y="940295"/>
                </a:lnTo>
                <a:lnTo>
                  <a:pt x="1877433" y="933303"/>
                </a:lnTo>
                <a:close/>
              </a:path>
              <a:path w="4475480" h="1675129">
                <a:moveTo>
                  <a:pt x="1885393" y="932610"/>
                </a:moveTo>
                <a:lnTo>
                  <a:pt x="1878822" y="940295"/>
                </a:lnTo>
                <a:lnTo>
                  <a:pt x="1884947" y="940295"/>
                </a:lnTo>
                <a:lnTo>
                  <a:pt x="1885393" y="932610"/>
                </a:lnTo>
                <a:close/>
              </a:path>
              <a:path w="4475480" h="1675129">
                <a:moveTo>
                  <a:pt x="1990038" y="929825"/>
                </a:moveTo>
                <a:lnTo>
                  <a:pt x="1897345" y="929825"/>
                </a:lnTo>
                <a:lnTo>
                  <a:pt x="1884947" y="940295"/>
                </a:lnTo>
                <a:lnTo>
                  <a:pt x="1981786" y="940295"/>
                </a:lnTo>
                <a:lnTo>
                  <a:pt x="1990038" y="929825"/>
                </a:lnTo>
                <a:close/>
              </a:path>
              <a:path w="4475480" h="1675129">
                <a:moveTo>
                  <a:pt x="2005195" y="929825"/>
                </a:moveTo>
                <a:lnTo>
                  <a:pt x="1995792" y="929825"/>
                </a:lnTo>
                <a:lnTo>
                  <a:pt x="1991455" y="940295"/>
                </a:lnTo>
                <a:lnTo>
                  <a:pt x="1997852" y="940295"/>
                </a:lnTo>
                <a:lnTo>
                  <a:pt x="2005195" y="929825"/>
                </a:lnTo>
                <a:close/>
              </a:path>
              <a:path w="4475480" h="1675129">
                <a:moveTo>
                  <a:pt x="2070074" y="929825"/>
                </a:moveTo>
                <a:lnTo>
                  <a:pt x="2005195" y="929825"/>
                </a:lnTo>
                <a:lnTo>
                  <a:pt x="2002672" y="940295"/>
                </a:lnTo>
                <a:lnTo>
                  <a:pt x="2070135" y="940295"/>
                </a:lnTo>
                <a:lnTo>
                  <a:pt x="2070074" y="929825"/>
                </a:lnTo>
                <a:close/>
              </a:path>
              <a:path w="4475480" h="1675129">
                <a:moveTo>
                  <a:pt x="2079413" y="929825"/>
                </a:moveTo>
                <a:lnTo>
                  <a:pt x="2072761" y="940295"/>
                </a:lnTo>
                <a:lnTo>
                  <a:pt x="2073479" y="940295"/>
                </a:lnTo>
                <a:lnTo>
                  <a:pt x="2079413" y="929825"/>
                </a:lnTo>
                <a:close/>
              </a:path>
              <a:path w="4475480" h="1675129">
                <a:moveTo>
                  <a:pt x="1954694" y="898412"/>
                </a:moveTo>
                <a:lnTo>
                  <a:pt x="1910421" y="898412"/>
                </a:lnTo>
                <a:lnTo>
                  <a:pt x="1902235" y="908883"/>
                </a:lnTo>
                <a:lnTo>
                  <a:pt x="1874948" y="908883"/>
                </a:lnTo>
                <a:lnTo>
                  <a:pt x="1877262" y="919354"/>
                </a:lnTo>
                <a:lnTo>
                  <a:pt x="1850090" y="919354"/>
                </a:lnTo>
                <a:lnTo>
                  <a:pt x="1840320" y="929825"/>
                </a:lnTo>
                <a:lnTo>
                  <a:pt x="1879607" y="929825"/>
                </a:lnTo>
                <a:lnTo>
                  <a:pt x="1877433" y="933303"/>
                </a:lnTo>
                <a:lnTo>
                  <a:pt x="1883228" y="929825"/>
                </a:lnTo>
                <a:lnTo>
                  <a:pt x="1904464" y="919354"/>
                </a:lnTo>
                <a:lnTo>
                  <a:pt x="1928588" y="908883"/>
                </a:lnTo>
                <a:lnTo>
                  <a:pt x="1954694" y="898412"/>
                </a:lnTo>
                <a:close/>
              </a:path>
              <a:path w="4475480" h="1675129">
                <a:moveTo>
                  <a:pt x="1887774" y="929825"/>
                </a:moveTo>
                <a:lnTo>
                  <a:pt x="1885555" y="929825"/>
                </a:lnTo>
                <a:lnTo>
                  <a:pt x="1885393" y="932610"/>
                </a:lnTo>
                <a:lnTo>
                  <a:pt x="1887774" y="929825"/>
                </a:lnTo>
                <a:close/>
              </a:path>
              <a:path w="4475480" h="1675129">
                <a:moveTo>
                  <a:pt x="1818295" y="919354"/>
                </a:moveTo>
                <a:lnTo>
                  <a:pt x="1817211" y="919354"/>
                </a:lnTo>
                <a:lnTo>
                  <a:pt x="1813190" y="929825"/>
                </a:lnTo>
                <a:lnTo>
                  <a:pt x="1814663" y="929825"/>
                </a:lnTo>
                <a:lnTo>
                  <a:pt x="1818295" y="919354"/>
                </a:lnTo>
                <a:close/>
              </a:path>
              <a:path w="4475480" h="1675129">
                <a:moveTo>
                  <a:pt x="1832886" y="919354"/>
                </a:moveTo>
                <a:lnTo>
                  <a:pt x="1821557" y="929825"/>
                </a:lnTo>
                <a:lnTo>
                  <a:pt x="1835347" y="929825"/>
                </a:lnTo>
                <a:lnTo>
                  <a:pt x="1832886" y="919354"/>
                </a:lnTo>
                <a:close/>
              </a:path>
              <a:path w="4475480" h="1675129">
                <a:moveTo>
                  <a:pt x="1923386" y="919354"/>
                </a:moveTo>
                <a:lnTo>
                  <a:pt x="1921889" y="919354"/>
                </a:lnTo>
                <a:lnTo>
                  <a:pt x="1917630" y="929825"/>
                </a:lnTo>
                <a:lnTo>
                  <a:pt x="1921983" y="929825"/>
                </a:lnTo>
                <a:lnTo>
                  <a:pt x="1923386" y="919354"/>
                </a:lnTo>
                <a:close/>
              </a:path>
              <a:path w="4475480" h="1675129">
                <a:moveTo>
                  <a:pt x="2013144" y="919354"/>
                </a:moveTo>
                <a:lnTo>
                  <a:pt x="1928988" y="919354"/>
                </a:lnTo>
                <a:lnTo>
                  <a:pt x="1927763" y="929825"/>
                </a:lnTo>
                <a:lnTo>
                  <a:pt x="2011781" y="929825"/>
                </a:lnTo>
                <a:lnTo>
                  <a:pt x="2013144" y="919354"/>
                </a:lnTo>
                <a:close/>
              </a:path>
              <a:path w="4475480" h="1675129">
                <a:moveTo>
                  <a:pt x="2112794" y="919354"/>
                </a:moveTo>
                <a:lnTo>
                  <a:pt x="2022817" y="919354"/>
                </a:lnTo>
                <a:lnTo>
                  <a:pt x="2011781" y="929825"/>
                </a:lnTo>
                <a:lnTo>
                  <a:pt x="2105800" y="929825"/>
                </a:lnTo>
                <a:lnTo>
                  <a:pt x="2112794" y="919354"/>
                </a:lnTo>
                <a:close/>
              </a:path>
              <a:path w="4475480" h="1675129">
                <a:moveTo>
                  <a:pt x="1874948" y="908883"/>
                </a:moveTo>
                <a:lnTo>
                  <a:pt x="1867388" y="908883"/>
                </a:lnTo>
                <a:lnTo>
                  <a:pt x="1863995" y="919354"/>
                </a:lnTo>
                <a:lnTo>
                  <a:pt x="1874948" y="908883"/>
                </a:lnTo>
                <a:close/>
              </a:path>
              <a:path w="4475480" h="1675129">
                <a:moveTo>
                  <a:pt x="1953165" y="908883"/>
                </a:moveTo>
                <a:lnTo>
                  <a:pt x="1946788" y="908883"/>
                </a:lnTo>
                <a:lnTo>
                  <a:pt x="1942422" y="919354"/>
                </a:lnTo>
                <a:lnTo>
                  <a:pt x="1958374" y="919354"/>
                </a:lnTo>
                <a:lnTo>
                  <a:pt x="1953165" y="908883"/>
                </a:lnTo>
                <a:close/>
              </a:path>
              <a:path w="4475480" h="1675129">
                <a:moveTo>
                  <a:pt x="2044625" y="908883"/>
                </a:moveTo>
                <a:lnTo>
                  <a:pt x="1981660" y="908883"/>
                </a:lnTo>
                <a:lnTo>
                  <a:pt x="1967613" y="919354"/>
                </a:lnTo>
                <a:lnTo>
                  <a:pt x="2037290" y="919354"/>
                </a:lnTo>
                <a:lnTo>
                  <a:pt x="2044625" y="908883"/>
                </a:lnTo>
                <a:close/>
              </a:path>
              <a:path w="4475480" h="1675129">
                <a:moveTo>
                  <a:pt x="2136793" y="908883"/>
                </a:moveTo>
                <a:lnTo>
                  <a:pt x="2068655" y="908883"/>
                </a:lnTo>
                <a:lnTo>
                  <a:pt x="2064298" y="919354"/>
                </a:lnTo>
                <a:lnTo>
                  <a:pt x="2137641" y="919354"/>
                </a:lnTo>
                <a:lnTo>
                  <a:pt x="2136793" y="908883"/>
                </a:lnTo>
                <a:close/>
              </a:path>
              <a:path w="4475480" h="1675129">
                <a:moveTo>
                  <a:pt x="2144521" y="908883"/>
                </a:moveTo>
                <a:lnTo>
                  <a:pt x="2137641" y="919354"/>
                </a:lnTo>
                <a:lnTo>
                  <a:pt x="2138646" y="919354"/>
                </a:lnTo>
                <a:lnTo>
                  <a:pt x="2144521" y="908883"/>
                </a:lnTo>
                <a:close/>
              </a:path>
              <a:path w="4475480" h="1675129">
                <a:moveTo>
                  <a:pt x="1896298" y="898412"/>
                </a:moveTo>
                <a:lnTo>
                  <a:pt x="1879838" y="908883"/>
                </a:lnTo>
                <a:lnTo>
                  <a:pt x="1893219" y="908883"/>
                </a:lnTo>
                <a:lnTo>
                  <a:pt x="1896298" y="898412"/>
                </a:lnTo>
                <a:close/>
              </a:path>
              <a:path w="4475480" h="1675129">
                <a:moveTo>
                  <a:pt x="2052272" y="898412"/>
                </a:moveTo>
                <a:lnTo>
                  <a:pt x="1982400" y="898412"/>
                </a:lnTo>
                <a:lnTo>
                  <a:pt x="1983005" y="908883"/>
                </a:lnTo>
                <a:lnTo>
                  <a:pt x="2055539" y="908883"/>
                </a:lnTo>
                <a:lnTo>
                  <a:pt x="2052272" y="898412"/>
                </a:lnTo>
                <a:close/>
              </a:path>
              <a:path w="4475480" h="1675129">
                <a:moveTo>
                  <a:pt x="2101349" y="898412"/>
                </a:moveTo>
                <a:lnTo>
                  <a:pt x="2093472" y="898412"/>
                </a:lnTo>
                <a:lnTo>
                  <a:pt x="2093772" y="908883"/>
                </a:lnTo>
                <a:lnTo>
                  <a:pt x="2095140" y="908883"/>
                </a:lnTo>
                <a:lnTo>
                  <a:pt x="2101349" y="898412"/>
                </a:lnTo>
                <a:close/>
              </a:path>
              <a:path w="4475480" h="1675129">
                <a:moveTo>
                  <a:pt x="2102386" y="898412"/>
                </a:moveTo>
                <a:lnTo>
                  <a:pt x="2101349" y="898412"/>
                </a:lnTo>
                <a:lnTo>
                  <a:pt x="2095140" y="908883"/>
                </a:lnTo>
                <a:lnTo>
                  <a:pt x="2102386" y="898412"/>
                </a:lnTo>
                <a:close/>
              </a:path>
              <a:path w="4475480" h="1675129">
                <a:moveTo>
                  <a:pt x="2110103" y="898412"/>
                </a:moveTo>
                <a:lnTo>
                  <a:pt x="2102386" y="898412"/>
                </a:lnTo>
                <a:lnTo>
                  <a:pt x="2095140" y="908883"/>
                </a:lnTo>
                <a:lnTo>
                  <a:pt x="2101988" y="908883"/>
                </a:lnTo>
                <a:lnTo>
                  <a:pt x="2106776" y="905667"/>
                </a:lnTo>
                <a:lnTo>
                  <a:pt x="2110103" y="898412"/>
                </a:lnTo>
                <a:close/>
              </a:path>
              <a:path w="4475480" h="1675129">
                <a:moveTo>
                  <a:pt x="2106776" y="905667"/>
                </a:moveTo>
                <a:lnTo>
                  <a:pt x="2101988" y="908883"/>
                </a:lnTo>
                <a:lnTo>
                  <a:pt x="2105301" y="908883"/>
                </a:lnTo>
                <a:lnTo>
                  <a:pt x="2106776" y="905667"/>
                </a:lnTo>
                <a:close/>
              </a:path>
              <a:path w="4475480" h="1675129">
                <a:moveTo>
                  <a:pt x="2119663" y="898412"/>
                </a:moveTo>
                <a:lnTo>
                  <a:pt x="2117579" y="898412"/>
                </a:lnTo>
                <a:lnTo>
                  <a:pt x="2106776" y="905667"/>
                </a:lnTo>
                <a:lnTo>
                  <a:pt x="2105301" y="908883"/>
                </a:lnTo>
                <a:lnTo>
                  <a:pt x="2114469" y="908883"/>
                </a:lnTo>
                <a:lnTo>
                  <a:pt x="2119663" y="898412"/>
                </a:lnTo>
                <a:close/>
              </a:path>
              <a:path w="4475480" h="1675129">
                <a:moveTo>
                  <a:pt x="2156321" y="898412"/>
                </a:moveTo>
                <a:lnTo>
                  <a:pt x="2124155" y="898412"/>
                </a:lnTo>
                <a:lnTo>
                  <a:pt x="2120542" y="908883"/>
                </a:lnTo>
                <a:lnTo>
                  <a:pt x="2146217" y="908883"/>
                </a:lnTo>
                <a:lnTo>
                  <a:pt x="2156321" y="898412"/>
                </a:lnTo>
                <a:close/>
              </a:path>
              <a:path w="4475480" h="1675129">
                <a:moveTo>
                  <a:pt x="2165494" y="898412"/>
                </a:moveTo>
                <a:lnTo>
                  <a:pt x="2156321" y="898412"/>
                </a:lnTo>
                <a:lnTo>
                  <a:pt x="2155054" y="908883"/>
                </a:lnTo>
                <a:lnTo>
                  <a:pt x="2165494" y="898412"/>
                </a:lnTo>
                <a:close/>
              </a:path>
              <a:path w="4475480" h="1675129">
                <a:moveTo>
                  <a:pt x="1966125" y="887941"/>
                </a:moveTo>
                <a:lnTo>
                  <a:pt x="1918148" y="887941"/>
                </a:lnTo>
                <a:lnTo>
                  <a:pt x="1921721" y="898412"/>
                </a:lnTo>
                <a:lnTo>
                  <a:pt x="1958704" y="898412"/>
                </a:lnTo>
                <a:lnTo>
                  <a:pt x="1966125" y="887941"/>
                </a:lnTo>
                <a:close/>
              </a:path>
              <a:path w="4475480" h="1675129">
                <a:moveTo>
                  <a:pt x="1968871" y="887941"/>
                </a:moveTo>
                <a:lnTo>
                  <a:pt x="1963961" y="898412"/>
                </a:lnTo>
                <a:lnTo>
                  <a:pt x="1968065" y="898412"/>
                </a:lnTo>
                <a:lnTo>
                  <a:pt x="1968871" y="887941"/>
                </a:lnTo>
                <a:close/>
              </a:path>
              <a:path w="4475480" h="1675129">
                <a:moveTo>
                  <a:pt x="2032367" y="887941"/>
                </a:moveTo>
                <a:lnTo>
                  <a:pt x="1995269" y="887941"/>
                </a:lnTo>
                <a:lnTo>
                  <a:pt x="2002630" y="898412"/>
                </a:lnTo>
                <a:lnTo>
                  <a:pt x="2022435" y="898412"/>
                </a:lnTo>
                <a:lnTo>
                  <a:pt x="2032367" y="887941"/>
                </a:lnTo>
                <a:close/>
              </a:path>
              <a:path w="4475480" h="1675129">
                <a:moveTo>
                  <a:pt x="2092260" y="887941"/>
                </a:moveTo>
                <a:lnTo>
                  <a:pt x="2032367" y="887941"/>
                </a:lnTo>
                <a:lnTo>
                  <a:pt x="2033739" y="898412"/>
                </a:lnTo>
                <a:lnTo>
                  <a:pt x="2083755" y="898412"/>
                </a:lnTo>
                <a:lnTo>
                  <a:pt x="2092260" y="887941"/>
                </a:lnTo>
                <a:close/>
              </a:path>
              <a:path w="4475480" h="1675129">
                <a:moveTo>
                  <a:pt x="2105192" y="887941"/>
                </a:moveTo>
                <a:lnTo>
                  <a:pt x="2102134" y="887941"/>
                </a:lnTo>
                <a:lnTo>
                  <a:pt x="2097841" y="898412"/>
                </a:lnTo>
                <a:lnTo>
                  <a:pt x="2100354" y="898412"/>
                </a:lnTo>
                <a:lnTo>
                  <a:pt x="2105192" y="887941"/>
                </a:lnTo>
                <a:close/>
              </a:path>
              <a:path w="4475480" h="1675129">
                <a:moveTo>
                  <a:pt x="2129338" y="887941"/>
                </a:moveTo>
                <a:lnTo>
                  <a:pt x="2105192" y="887941"/>
                </a:lnTo>
                <a:lnTo>
                  <a:pt x="2111977" y="898412"/>
                </a:lnTo>
                <a:lnTo>
                  <a:pt x="2119090" y="898412"/>
                </a:lnTo>
                <a:lnTo>
                  <a:pt x="2129338" y="887941"/>
                </a:lnTo>
                <a:close/>
              </a:path>
              <a:path w="4475480" h="1675129">
                <a:moveTo>
                  <a:pt x="2188815" y="887941"/>
                </a:moveTo>
                <a:lnTo>
                  <a:pt x="2140981" y="887941"/>
                </a:lnTo>
                <a:lnTo>
                  <a:pt x="2132343" y="898412"/>
                </a:lnTo>
                <a:lnTo>
                  <a:pt x="2187566" y="898412"/>
                </a:lnTo>
                <a:lnTo>
                  <a:pt x="2188815" y="887941"/>
                </a:lnTo>
                <a:close/>
              </a:path>
              <a:path w="4475480" h="1675129">
                <a:moveTo>
                  <a:pt x="1929543" y="877470"/>
                </a:moveTo>
                <a:lnTo>
                  <a:pt x="1920282" y="887941"/>
                </a:lnTo>
                <a:lnTo>
                  <a:pt x="1924485" y="887941"/>
                </a:lnTo>
                <a:lnTo>
                  <a:pt x="1929543" y="877470"/>
                </a:lnTo>
                <a:close/>
              </a:path>
              <a:path w="4475480" h="1675129">
                <a:moveTo>
                  <a:pt x="1990714" y="877470"/>
                </a:moveTo>
                <a:lnTo>
                  <a:pt x="1965324" y="877470"/>
                </a:lnTo>
                <a:lnTo>
                  <a:pt x="1955542" y="887941"/>
                </a:lnTo>
                <a:lnTo>
                  <a:pt x="1987614" y="887941"/>
                </a:lnTo>
                <a:lnTo>
                  <a:pt x="1990714" y="877470"/>
                </a:lnTo>
                <a:close/>
              </a:path>
              <a:path w="4475480" h="1675129">
                <a:moveTo>
                  <a:pt x="2013896" y="877470"/>
                </a:moveTo>
                <a:lnTo>
                  <a:pt x="2001446" y="887941"/>
                </a:lnTo>
                <a:lnTo>
                  <a:pt x="2003771" y="887941"/>
                </a:lnTo>
                <a:lnTo>
                  <a:pt x="2013811" y="878306"/>
                </a:lnTo>
                <a:lnTo>
                  <a:pt x="2013896" y="877470"/>
                </a:lnTo>
                <a:close/>
              </a:path>
              <a:path w="4475480" h="1675129">
                <a:moveTo>
                  <a:pt x="2013451" y="881833"/>
                </a:moveTo>
                <a:lnTo>
                  <a:pt x="2011729" y="887941"/>
                </a:lnTo>
                <a:lnTo>
                  <a:pt x="2012828" y="887941"/>
                </a:lnTo>
                <a:lnTo>
                  <a:pt x="2013451" y="881833"/>
                </a:lnTo>
                <a:close/>
              </a:path>
              <a:path w="4475480" h="1675129">
                <a:moveTo>
                  <a:pt x="2023781" y="877470"/>
                </a:moveTo>
                <a:lnTo>
                  <a:pt x="2019624" y="877470"/>
                </a:lnTo>
                <a:lnTo>
                  <a:pt x="2012828" y="887941"/>
                </a:lnTo>
                <a:lnTo>
                  <a:pt x="2016786" y="887941"/>
                </a:lnTo>
                <a:lnTo>
                  <a:pt x="2023781" y="877470"/>
                </a:lnTo>
                <a:close/>
              </a:path>
              <a:path w="4475480" h="1675129">
                <a:moveTo>
                  <a:pt x="2130246" y="877470"/>
                </a:moveTo>
                <a:lnTo>
                  <a:pt x="2034706" y="877470"/>
                </a:lnTo>
                <a:lnTo>
                  <a:pt x="2029038" y="887941"/>
                </a:lnTo>
                <a:lnTo>
                  <a:pt x="2127034" y="887941"/>
                </a:lnTo>
                <a:lnTo>
                  <a:pt x="2130246" y="877470"/>
                </a:lnTo>
                <a:close/>
              </a:path>
              <a:path w="4475480" h="1675129">
                <a:moveTo>
                  <a:pt x="2133620" y="877470"/>
                </a:moveTo>
                <a:lnTo>
                  <a:pt x="2127034" y="887941"/>
                </a:lnTo>
                <a:lnTo>
                  <a:pt x="2136374" y="887941"/>
                </a:lnTo>
                <a:lnTo>
                  <a:pt x="2133620" y="877470"/>
                </a:lnTo>
                <a:close/>
              </a:path>
              <a:path w="4475480" h="1675129">
                <a:moveTo>
                  <a:pt x="2221583" y="877470"/>
                </a:moveTo>
                <a:lnTo>
                  <a:pt x="2163672" y="877470"/>
                </a:lnTo>
                <a:lnTo>
                  <a:pt x="2155861" y="887941"/>
                </a:lnTo>
                <a:lnTo>
                  <a:pt x="2205074" y="887941"/>
                </a:lnTo>
                <a:lnTo>
                  <a:pt x="2221583" y="877470"/>
                </a:lnTo>
                <a:close/>
              </a:path>
              <a:path w="4475480" h="1675129">
                <a:moveTo>
                  <a:pt x="2014682" y="877470"/>
                </a:moveTo>
                <a:lnTo>
                  <a:pt x="2013811" y="878306"/>
                </a:lnTo>
                <a:lnTo>
                  <a:pt x="2013451" y="881833"/>
                </a:lnTo>
                <a:lnTo>
                  <a:pt x="2014682" y="877470"/>
                </a:lnTo>
                <a:close/>
              </a:path>
              <a:path w="4475480" h="1675129">
                <a:moveTo>
                  <a:pt x="2033997" y="866999"/>
                </a:moveTo>
                <a:lnTo>
                  <a:pt x="1982159" y="866999"/>
                </a:lnTo>
                <a:lnTo>
                  <a:pt x="1977931" y="877470"/>
                </a:lnTo>
                <a:lnTo>
                  <a:pt x="2024583" y="877470"/>
                </a:lnTo>
                <a:lnTo>
                  <a:pt x="2033997" y="866999"/>
                </a:lnTo>
                <a:close/>
              </a:path>
              <a:path w="4475480" h="1675129">
                <a:moveTo>
                  <a:pt x="2048199" y="866999"/>
                </a:moveTo>
                <a:lnTo>
                  <a:pt x="2046827" y="866999"/>
                </a:lnTo>
                <a:lnTo>
                  <a:pt x="2040018" y="877470"/>
                </a:lnTo>
                <a:lnTo>
                  <a:pt x="2048094" y="877470"/>
                </a:lnTo>
                <a:lnTo>
                  <a:pt x="2048199" y="866999"/>
                </a:lnTo>
                <a:close/>
              </a:path>
              <a:path w="4475480" h="1675129">
                <a:moveTo>
                  <a:pt x="2052188" y="866999"/>
                </a:moveTo>
                <a:lnTo>
                  <a:pt x="2049602" y="877470"/>
                </a:lnTo>
                <a:lnTo>
                  <a:pt x="2054963" y="877470"/>
                </a:lnTo>
                <a:lnTo>
                  <a:pt x="2052188" y="866999"/>
                </a:lnTo>
                <a:close/>
              </a:path>
              <a:path w="4475480" h="1675129">
                <a:moveTo>
                  <a:pt x="2155023" y="866999"/>
                </a:moveTo>
                <a:lnTo>
                  <a:pt x="2063518" y="866999"/>
                </a:lnTo>
                <a:lnTo>
                  <a:pt x="2062973" y="877470"/>
                </a:lnTo>
                <a:lnTo>
                  <a:pt x="2138563" y="877470"/>
                </a:lnTo>
                <a:lnTo>
                  <a:pt x="2155023" y="866999"/>
                </a:lnTo>
                <a:close/>
              </a:path>
              <a:path w="4475480" h="1675129">
                <a:moveTo>
                  <a:pt x="2154656" y="875740"/>
                </a:moveTo>
                <a:lnTo>
                  <a:pt x="2151934" y="877470"/>
                </a:lnTo>
                <a:lnTo>
                  <a:pt x="2154583" y="877470"/>
                </a:lnTo>
                <a:lnTo>
                  <a:pt x="2154656" y="875740"/>
                </a:lnTo>
                <a:close/>
              </a:path>
              <a:path w="4475480" h="1675129">
                <a:moveTo>
                  <a:pt x="2241905" y="866999"/>
                </a:moveTo>
                <a:lnTo>
                  <a:pt x="2187169" y="866999"/>
                </a:lnTo>
                <a:lnTo>
                  <a:pt x="2179390" y="877470"/>
                </a:lnTo>
                <a:lnTo>
                  <a:pt x="2236527" y="877470"/>
                </a:lnTo>
                <a:lnTo>
                  <a:pt x="2241905" y="866999"/>
                </a:lnTo>
                <a:close/>
              </a:path>
              <a:path w="4475480" h="1675129">
                <a:moveTo>
                  <a:pt x="2168405" y="866999"/>
                </a:moveTo>
                <a:lnTo>
                  <a:pt x="2155023" y="866999"/>
                </a:lnTo>
                <a:lnTo>
                  <a:pt x="2154656" y="875740"/>
                </a:lnTo>
                <a:lnTo>
                  <a:pt x="2168405" y="866999"/>
                </a:lnTo>
                <a:close/>
              </a:path>
              <a:path w="4475480" h="1675129">
                <a:moveTo>
                  <a:pt x="2076983" y="846058"/>
                </a:moveTo>
                <a:lnTo>
                  <a:pt x="2039398" y="846058"/>
                </a:lnTo>
                <a:lnTo>
                  <a:pt x="2021568" y="856528"/>
                </a:lnTo>
                <a:lnTo>
                  <a:pt x="2002726" y="866999"/>
                </a:lnTo>
                <a:lnTo>
                  <a:pt x="2058827" y="866999"/>
                </a:lnTo>
                <a:lnTo>
                  <a:pt x="2067382" y="856528"/>
                </a:lnTo>
                <a:lnTo>
                  <a:pt x="2084638" y="856528"/>
                </a:lnTo>
                <a:lnTo>
                  <a:pt x="2076983" y="846058"/>
                </a:lnTo>
                <a:close/>
              </a:path>
              <a:path w="4475480" h="1675129">
                <a:moveTo>
                  <a:pt x="2080125" y="856528"/>
                </a:moveTo>
                <a:lnTo>
                  <a:pt x="2067382" y="856528"/>
                </a:lnTo>
                <a:lnTo>
                  <a:pt x="2064146" y="866999"/>
                </a:lnTo>
                <a:lnTo>
                  <a:pt x="2072722" y="866999"/>
                </a:lnTo>
                <a:lnTo>
                  <a:pt x="2080125" y="856528"/>
                </a:lnTo>
                <a:close/>
              </a:path>
              <a:path w="4475480" h="1675129">
                <a:moveTo>
                  <a:pt x="2082825" y="857264"/>
                </a:moveTo>
                <a:lnTo>
                  <a:pt x="2077311" y="866999"/>
                </a:lnTo>
                <a:lnTo>
                  <a:pt x="2082533" y="866999"/>
                </a:lnTo>
                <a:lnTo>
                  <a:pt x="2082825" y="857264"/>
                </a:lnTo>
                <a:close/>
              </a:path>
              <a:path w="4475480" h="1675129">
                <a:moveTo>
                  <a:pt x="2092669" y="856528"/>
                </a:moveTo>
                <a:lnTo>
                  <a:pt x="2091756" y="856528"/>
                </a:lnTo>
                <a:lnTo>
                  <a:pt x="2088848" y="866999"/>
                </a:lnTo>
                <a:lnTo>
                  <a:pt x="2093304" y="866999"/>
                </a:lnTo>
                <a:lnTo>
                  <a:pt x="2092669" y="856528"/>
                </a:lnTo>
                <a:close/>
              </a:path>
              <a:path w="4475480" h="1675129">
                <a:moveTo>
                  <a:pt x="2183943" y="856528"/>
                </a:moveTo>
                <a:lnTo>
                  <a:pt x="2099925" y="856528"/>
                </a:lnTo>
                <a:lnTo>
                  <a:pt x="2093304" y="866999"/>
                </a:lnTo>
                <a:lnTo>
                  <a:pt x="2175661" y="866999"/>
                </a:lnTo>
                <a:lnTo>
                  <a:pt x="2183943" y="856528"/>
                </a:lnTo>
                <a:close/>
              </a:path>
              <a:path w="4475480" h="1675129">
                <a:moveTo>
                  <a:pt x="2183943" y="856528"/>
                </a:moveTo>
                <a:lnTo>
                  <a:pt x="2175661" y="866999"/>
                </a:lnTo>
                <a:lnTo>
                  <a:pt x="2177431" y="866999"/>
                </a:lnTo>
                <a:lnTo>
                  <a:pt x="2183943" y="856528"/>
                </a:lnTo>
                <a:close/>
              </a:path>
              <a:path w="4475480" h="1675129">
                <a:moveTo>
                  <a:pt x="2276443" y="856528"/>
                </a:moveTo>
                <a:lnTo>
                  <a:pt x="2183943" y="856528"/>
                </a:lnTo>
                <a:lnTo>
                  <a:pt x="2177431" y="866999"/>
                </a:lnTo>
                <a:lnTo>
                  <a:pt x="2268300" y="866999"/>
                </a:lnTo>
                <a:lnTo>
                  <a:pt x="2276443" y="856528"/>
                </a:lnTo>
                <a:close/>
              </a:path>
              <a:path w="4475480" h="1675129">
                <a:moveTo>
                  <a:pt x="2083242" y="856528"/>
                </a:moveTo>
                <a:lnTo>
                  <a:pt x="2082848" y="856528"/>
                </a:lnTo>
                <a:lnTo>
                  <a:pt x="2082825" y="857264"/>
                </a:lnTo>
                <a:lnTo>
                  <a:pt x="2083242" y="856528"/>
                </a:lnTo>
                <a:close/>
              </a:path>
              <a:path w="4475480" h="1675129">
                <a:moveTo>
                  <a:pt x="2017540" y="846058"/>
                </a:moveTo>
                <a:lnTo>
                  <a:pt x="2006818" y="846058"/>
                </a:lnTo>
                <a:lnTo>
                  <a:pt x="2008190" y="856528"/>
                </a:lnTo>
                <a:lnTo>
                  <a:pt x="2012336" y="856528"/>
                </a:lnTo>
                <a:lnTo>
                  <a:pt x="2017540" y="846058"/>
                </a:lnTo>
                <a:close/>
              </a:path>
              <a:path w="4475480" h="1675129">
                <a:moveTo>
                  <a:pt x="2102187" y="846058"/>
                </a:moveTo>
                <a:lnTo>
                  <a:pt x="2098868" y="846058"/>
                </a:lnTo>
                <a:lnTo>
                  <a:pt x="2087662" y="856528"/>
                </a:lnTo>
                <a:lnTo>
                  <a:pt x="2092208" y="856528"/>
                </a:lnTo>
                <a:lnTo>
                  <a:pt x="2102187" y="846058"/>
                </a:lnTo>
                <a:close/>
              </a:path>
              <a:path w="4475480" h="1675129">
                <a:moveTo>
                  <a:pt x="2236109" y="846058"/>
                </a:moveTo>
                <a:lnTo>
                  <a:pt x="2125877" y="846058"/>
                </a:lnTo>
                <a:lnTo>
                  <a:pt x="2120835" y="856528"/>
                </a:lnTo>
                <a:lnTo>
                  <a:pt x="2239586" y="856528"/>
                </a:lnTo>
                <a:lnTo>
                  <a:pt x="2236109" y="846058"/>
                </a:lnTo>
                <a:close/>
              </a:path>
              <a:path w="4475480" h="1675129">
                <a:moveTo>
                  <a:pt x="2312888" y="846058"/>
                </a:moveTo>
                <a:lnTo>
                  <a:pt x="2255127" y="846058"/>
                </a:lnTo>
                <a:lnTo>
                  <a:pt x="2245512" y="856528"/>
                </a:lnTo>
                <a:lnTo>
                  <a:pt x="2303554" y="856528"/>
                </a:lnTo>
                <a:lnTo>
                  <a:pt x="2312888" y="846058"/>
                </a:lnTo>
                <a:close/>
              </a:path>
              <a:path w="4475480" h="1675129">
                <a:moveTo>
                  <a:pt x="2324201" y="846058"/>
                </a:moveTo>
                <a:lnTo>
                  <a:pt x="2322260" y="846058"/>
                </a:lnTo>
                <a:lnTo>
                  <a:pt x="2320033" y="856528"/>
                </a:lnTo>
                <a:lnTo>
                  <a:pt x="2324201" y="846058"/>
                </a:lnTo>
                <a:close/>
              </a:path>
              <a:path w="4475480" h="1675129">
                <a:moveTo>
                  <a:pt x="2122877" y="835587"/>
                </a:moveTo>
                <a:lnTo>
                  <a:pt x="2060446" y="835587"/>
                </a:lnTo>
                <a:lnTo>
                  <a:pt x="2056932" y="846058"/>
                </a:lnTo>
                <a:lnTo>
                  <a:pt x="2124720" y="846058"/>
                </a:lnTo>
                <a:lnTo>
                  <a:pt x="2122877" y="835587"/>
                </a:lnTo>
                <a:close/>
              </a:path>
              <a:path w="4475480" h="1675129">
                <a:moveTo>
                  <a:pt x="2143384" y="835587"/>
                </a:moveTo>
                <a:lnTo>
                  <a:pt x="2136322" y="835587"/>
                </a:lnTo>
                <a:lnTo>
                  <a:pt x="2132783" y="846058"/>
                </a:lnTo>
                <a:lnTo>
                  <a:pt x="2136468" y="846058"/>
                </a:lnTo>
                <a:lnTo>
                  <a:pt x="2143384" y="835587"/>
                </a:lnTo>
                <a:close/>
              </a:path>
              <a:path w="4475480" h="1675129">
                <a:moveTo>
                  <a:pt x="2266732" y="835587"/>
                </a:moveTo>
                <a:lnTo>
                  <a:pt x="2150522" y="835587"/>
                </a:lnTo>
                <a:lnTo>
                  <a:pt x="2144916" y="846058"/>
                </a:lnTo>
                <a:lnTo>
                  <a:pt x="2257945" y="846058"/>
                </a:lnTo>
                <a:lnTo>
                  <a:pt x="2266732" y="835587"/>
                </a:lnTo>
                <a:close/>
              </a:path>
              <a:path w="4475480" h="1675129">
                <a:moveTo>
                  <a:pt x="2449412" y="793703"/>
                </a:moveTo>
                <a:lnTo>
                  <a:pt x="2373379" y="793703"/>
                </a:lnTo>
                <a:lnTo>
                  <a:pt x="2372953" y="804174"/>
                </a:lnTo>
                <a:lnTo>
                  <a:pt x="2363006" y="804174"/>
                </a:lnTo>
                <a:lnTo>
                  <a:pt x="2361257" y="814645"/>
                </a:lnTo>
                <a:lnTo>
                  <a:pt x="2103558" y="814645"/>
                </a:lnTo>
                <a:lnTo>
                  <a:pt x="2104009" y="825116"/>
                </a:lnTo>
                <a:lnTo>
                  <a:pt x="2180876" y="825116"/>
                </a:lnTo>
                <a:lnTo>
                  <a:pt x="2169933" y="835587"/>
                </a:lnTo>
                <a:lnTo>
                  <a:pt x="2278454" y="835587"/>
                </a:lnTo>
                <a:lnTo>
                  <a:pt x="2268509" y="846058"/>
                </a:lnTo>
                <a:lnTo>
                  <a:pt x="2330337" y="846058"/>
                </a:lnTo>
                <a:lnTo>
                  <a:pt x="2360220" y="835587"/>
                </a:lnTo>
                <a:lnTo>
                  <a:pt x="2391475" y="814645"/>
                </a:lnTo>
                <a:lnTo>
                  <a:pt x="2449528" y="795089"/>
                </a:lnTo>
                <a:lnTo>
                  <a:pt x="2449412" y="793703"/>
                </a:lnTo>
                <a:close/>
              </a:path>
              <a:path w="4475480" h="1675129">
                <a:moveTo>
                  <a:pt x="2083119" y="825116"/>
                </a:moveTo>
                <a:lnTo>
                  <a:pt x="2071818" y="835587"/>
                </a:lnTo>
                <a:lnTo>
                  <a:pt x="2084522" y="835587"/>
                </a:lnTo>
                <a:lnTo>
                  <a:pt x="2083119" y="825116"/>
                </a:lnTo>
                <a:close/>
              </a:path>
              <a:path w="4475480" h="1675129">
                <a:moveTo>
                  <a:pt x="2162504" y="825116"/>
                </a:moveTo>
                <a:lnTo>
                  <a:pt x="2092417" y="825116"/>
                </a:lnTo>
                <a:lnTo>
                  <a:pt x="2084522" y="835587"/>
                </a:lnTo>
                <a:lnTo>
                  <a:pt x="2151709" y="835587"/>
                </a:lnTo>
                <a:lnTo>
                  <a:pt x="2162504" y="825116"/>
                </a:lnTo>
                <a:close/>
              </a:path>
              <a:path w="4475480" h="1675129">
                <a:moveTo>
                  <a:pt x="2171891" y="825116"/>
                </a:moveTo>
                <a:lnTo>
                  <a:pt x="2167023" y="825116"/>
                </a:lnTo>
                <a:lnTo>
                  <a:pt x="2157943" y="835587"/>
                </a:lnTo>
                <a:lnTo>
                  <a:pt x="2169933" y="835587"/>
                </a:lnTo>
                <a:lnTo>
                  <a:pt x="2171891" y="825116"/>
                </a:lnTo>
                <a:close/>
              </a:path>
              <a:path w="4475480" h="1675129">
                <a:moveTo>
                  <a:pt x="2355069" y="804174"/>
                </a:moveTo>
                <a:lnTo>
                  <a:pt x="2144002" y="804174"/>
                </a:lnTo>
                <a:lnTo>
                  <a:pt x="2131522" y="814645"/>
                </a:lnTo>
                <a:lnTo>
                  <a:pt x="2349886" y="814645"/>
                </a:lnTo>
                <a:lnTo>
                  <a:pt x="2355069" y="804174"/>
                </a:lnTo>
                <a:close/>
              </a:path>
              <a:path w="4475480" h="1675129">
                <a:moveTo>
                  <a:pt x="2373379" y="793703"/>
                </a:moveTo>
                <a:lnTo>
                  <a:pt x="2167571" y="793703"/>
                </a:lnTo>
                <a:lnTo>
                  <a:pt x="2153400" y="804174"/>
                </a:lnTo>
                <a:lnTo>
                  <a:pt x="2370922" y="804174"/>
                </a:lnTo>
                <a:lnTo>
                  <a:pt x="2373379" y="793703"/>
                </a:lnTo>
                <a:close/>
              </a:path>
              <a:path w="4475480" h="1675129">
                <a:moveTo>
                  <a:pt x="2458961" y="793703"/>
                </a:moveTo>
                <a:lnTo>
                  <a:pt x="2453579" y="793703"/>
                </a:lnTo>
                <a:lnTo>
                  <a:pt x="2449528" y="795089"/>
                </a:lnTo>
                <a:lnTo>
                  <a:pt x="2450291" y="804174"/>
                </a:lnTo>
                <a:lnTo>
                  <a:pt x="2458961" y="793703"/>
                </a:lnTo>
                <a:close/>
              </a:path>
              <a:path w="4475480" h="1675129">
                <a:moveTo>
                  <a:pt x="2453579" y="793703"/>
                </a:moveTo>
                <a:lnTo>
                  <a:pt x="2449412" y="793703"/>
                </a:lnTo>
                <a:lnTo>
                  <a:pt x="2449528" y="795089"/>
                </a:lnTo>
                <a:lnTo>
                  <a:pt x="2453579" y="793703"/>
                </a:lnTo>
                <a:close/>
              </a:path>
              <a:path w="4475480" h="1675129">
                <a:moveTo>
                  <a:pt x="2511955" y="772761"/>
                </a:moveTo>
                <a:lnTo>
                  <a:pt x="2230917" y="772761"/>
                </a:lnTo>
                <a:lnTo>
                  <a:pt x="2220206" y="783232"/>
                </a:lnTo>
                <a:lnTo>
                  <a:pt x="2197782" y="783232"/>
                </a:lnTo>
                <a:lnTo>
                  <a:pt x="2182872" y="793703"/>
                </a:lnTo>
                <a:lnTo>
                  <a:pt x="2471778" y="793703"/>
                </a:lnTo>
                <a:lnTo>
                  <a:pt x="2511955" y="772761"/>
                </a:lnTo>
                <a:close/>
              </a:path>
              <a:path w="4475480" h="1675129">
                <a:moveTo>
                  <a:pt x="2269585" y="762290"/>
                </a:moveTo>
                <a:lnTo>
                  <a:pt x="2256080" y="762290"/>
                </a:lnTo>
                <a:lnTo>
                  <a:pt x="2251391" y="772761"/>
                </a:lnTo>
                <a:lnTo>
                  <a:pt x="2263847" y="772761"/>
                </a:lnTo>
                <a:lnTo>
                  <a:pt x="2269585" y="762290"/>
                </a:lnTo>
                <a:close/>
              </a:path>
              <a:path w="4475480" h="1675129">
                <a:moveTo>
                  <a:pt x="2331635" y="762290"/>
                </a:moveTo>
                <a:lnTo>
                  <a:pt x="2279585" y="762290"/>
                </a:lnTo>
                <a:lnTo>
                  <a:pt x="2275930" y="772761"/>
                </a:lnTo>
                <a:lnTo>
                  <a:pt x="2324566" y="772761"/>
                </a:lnTo>
                <a:lnTo>
                  <a:pt x="2331635" y="762290"/>
                </a:lnTo>
                <a:close/>
              </a:path>
              <a:path w="4475480" h="1675129">
                <a:moveTo>
                  <a:pt x="2540037" y="762290"/>
                </a:moveTo>
                <a:lnTo>
                  <a:pt x="2340261" y="762290"/>
                </a:lnTo>
                <a:lnTo>
                  <a:pt x="2331863" y="772761"/>
                </a:lnTo>
                <a:lnTo>
                  <a:pt x="2529984" y="772761"/>
                </a:lnTo>
                <a:lnTo>
                  <a:pt x="2540037" y="762290"/>
                </a:lnTo>
                <a:close/>
              </a:path>
              <a:path w="4475480" h="1675129">
                <a:moveTo>
                  <a:pt x="2349080" y="751820"/>
                </a:moveTo>
                <a:lnTo>
                  <a:pt x="2318212" y="751820"/>
                </a:lnTo>
                <a:lnTo>
                  <a:pt x="2311394" y="762290"/>
                </a:lnTo>
                <a:lnTo>
                  <a:pt x="2342755" y="762290"/>
                </a:lnTo>
                <a:lnTo>
                  <a:pt x="2349080" y="751820"/>
                </a:lnTo>
                <a:close/>
              </a:path>
              <a:path w="4475480" h="1675129">
                <a:moveTo>
                  <a:pt x="2550969" y="751820"/>
                </a:moveTo>
                <a:lnTo>
                  <a:pt x="2360545" y="751820"/>
                </a:lnTo>
                <a:lnTo>
                  <a:pt x="2358367" y="762290"/>
                </a:lnTo>
                <a:lnTo>
                  <a:pt x="2546948" y="762290"/>
                </a:lnTo>
                <a:lnTo>
                  <a:pt x="2550969" y="751820"/>
                </a:lnTo>
                <a:close/>
              </a:path>
              <a:path w="4475480" h="1675129">
                <a:moveTo>
                  <a:pt x="2325196" y="741349"/>
                </a:moveTo>
                <a:lnTo>
                  <a:pt x="2313252" y="741349"/>
                </a:lnTo>
                <a:lnTo>
                  <a:pt x="2309075" y="751820"/>
                </a:lnTo>
                <a:lnTo>
                  <a:pt x="2320829" y="751820"/>
                </a:lnTo>
                <a:lnTo>
                  <a:pt x="2324353" y="748200"/>
                </a:lnTo>
                <a:lnTo>
                  <a:pt x="2325196" y="741349"/>
                </a:lnTo>
                <a:close/>
              </a:path>
              <a:path w="4475480" h="1675129">
                <a:moveTo>
                  <a:pt x="2324353" y="748200"/>
                </a:moveTo>
                <a:lnTo>
                  <a:pt x="2320829" y="751820"/>
                </a:lnTo>
                <a:lnTo>
                  <a:pt x="2323908" y="751820"/>
                </a:lnTo>
                <a:lnTo>
                  <a:pt x="2324353" y="748200"/>
                </a:lnTo>
                <a:close/>
              </a:path>
              <a:path w="4475480" h="1675129">
                <a:moveTo>
                  <a:pt x="2342546" y="741349"/>
                </a:moveTo>
                <a:lnTo>
                  <a:pt x="2331022" y="741349"/>
                </a:lnTo>
                <a:lnTo>
                  <a:pt x="2324353" y="748200"/>
                </a:lnTo>
                <a:lnTo>
                  <a:pt x="2323908" y="751820"/>
                </a:lnTo>
                <a:lnTo>
                  <a:pt x="2343897" y="751820"/>
                </a:lnTo>
                <a:lnTo>
                  <a:pt x="2342546" y="741349"/>
                </a:lnTo>
                <a:close/>
              </a:path>
              <a:path w="4475480" h="1675129">
                <a:moveTo>
                  <a:pt x="2361530" y="741349"/>
                </a:moveTo>
                <a:lnTo>
                  <a:pt x="2347886" y="741349"/>
                </a:lnTo>
                <a:lnTo>
                  <a:pt x="2346891" y="751820"/>
                </a:lnTo>
                <a:lnTo>
                  <a:pt x="2352912" y="751820"/>
                </a:lnTo>
                <a:lnTo>
                  <a:pt x="2361530" y="741349"/>
                </a:lnTo>
                <a:close/>
              </a:path>
              <a:path w="4475480" h="1675129">
                <a:moveTo>
                  <a:pt x="2384566" y="741349"/>
                </a:moveTo>
                <a:lnTo>
                  <a:pt x="2369823" y="741349"/>
                </a:lnTo>
                <a:lnTo>
                  <a:pt x="2365874" y="751820"/>
                </a:lnTo>
                <a:lnTo>
                  <a:pt x="2374440" y="751820"/>
                </a:lnTo>
                <a:lnTo>
                  <a:pt x="2384566" y="741349"/>
                </a:lnTo>
                <a:close/>
              </a:path>
              <a:path w="4475480" h="1675129">
                <a:moveTo>
                  <a:pt x="2593551" y="741349"/>
                </a:moveTo>
                <a:lnTo>
                  <a:pt x="2390178" y="741349"/>
                </a:lnTo>
                <a:lnTo>
                  <a:pt x="2393968" y="751820"/>
                </a:lnTo>
                <a:lnTo>
                  <a:pt x="2583682" y="751820"/>
                </a:lnTo>
                <a:lnTo>
                  <a:pt x="2593551" y="741349"/>
                </a:lnTo>
                <a:close/>
              </a:path>
              <a:path w="4475480" h="1675129">
                <a:moveTo>
                  <a:pt x="2349321" y="730878"/>
                </a:moveTo>
                <a:lnTo>
                  <a:pt x="2338221" y="730878"/>
                </a:lnTo>
                <a:lnTo>
                  <a:pt x="2340180" y="741349"/>
                </a:lnTo>
                <a:lnTo>
                  <a:pt x="2349268" y="741349"/>
                </a:lnTo>
                <a:lnTo>
                  <a:pt x="2350148" y="740610"/>
                </a:lnTo>
                <a:lnTo>
                  <a:pt x="2349321" y="730878"/>
                </a:lnTo>
                <a:close/>
              </a:path>
              <a:path w="4475480" h="1675129">
                <a:moveTo>
                  <a:pt x="2354428" y="737017"/>
                </a:moveTo>
                <a:lnTo>
                  <a:pt x="2350148" y="740610"/>
                </a:lnTo>
                <a:lnTo>
                  <a:pt x="2350211" y="741349"/>
                </a:lnTo>
                <a:lnTo>
                  <a:pt x="2351603" y="741349"/>
                </a:lnTo>
                <a:lnTo>
                  <a:pt x="2354428" y="737017"/>
                </a:lnTo>
                <a:close/>
              </a:path>
              <a:path w="4475480" h="1675129">
                <a:moveTo>
                  <a:pt x="2383757" y="730878"/>
                </a:moveTo>
                <a:lnTo>
                  <a:pt x="2370378" y="730878"/>
                </a:lnTo>
                <a:lnTo>
                  <a:pt x="2363572" y="741349"/>
                </a:lnTo>
                <a:lnTo>
                  <a:pt x="2376617" y="741349"/>
                </a:lnTo>
                <a:lnTo>
                  <a:pt x="2383757" y="730878"/>
                </a:lnTo>
                <a:close/>
              </a:path>
              <a:path w="4475480" h="1675129">
                <a:moveTo>
                  <a:pt x="2601041" y="730878"/>
                </a:moveTo>
                <a:lnTo>
                  <a:pt x="2385749" y="730878"/>
                </a:lnTo>
                <a:lnTo>
                  <a:pt x="2379561" y="741349"/>
                </a:lnTo>
                <a:lnTo>
                  <a:pt x="2595418" y="741349"/>
                </a:lnTo>
                <a:lnTo>
                  <a:pt x="2601041" y="730878"/>
                </a:lnTo>
                <a:close/>
              </a:path>
              <a:path w="4475480" h="1675129">
                <a:moveTo>
                  <a:pt x="2645407" y="720407"/>
                </a:moveTo>
                <a:lnTo>
                  <a:pt x="2454448" y="720407"/>
                </a:lnTo>
                <a:lnTo>
                  <a:pt x="2449017" y="722728"/>
                </a:lnTo>
                <a:lnTo>
                  <a:pt x="2442484" y="730878"/>
                </a:lnTo>
                <a:lnTo>
                  <a:pt x="2614915" y="730878"/>
                </a:lnTo>
                <a:lnTo>
                  <a:pt x="2605302" y="741349"/>
                </a:lnTo>
                <a:lnTo>
                  <a:pt x="2621703" y="730878"/>
                </a:lnTo>
                <a:lnTo>
                  <a:pt x="2645407" y="720407"/>
                </a:lnTo>
                <a:close/>
              </a:path>
              <a:path w="4475480" h="1675129">
                <a:moveTo>
                  <a:pt x="2361739" y="730878"/>
                </a:moveTo>
                <a:lnTo>
                  <a:pt x="2358430" y="730878"/>
                </a:lnTo>
                <a:lnTo>
                  <a:pt x="2354428" y="737017"/>
                </a:lnTo>
                <a:lnTo>
                  <a:pt x="2361739" y="730878"/>
                </a:lnTo>
                <a:close/>
              </a:path>
              <a:path w="4475480" h="1675129">
                <a:moveTo>
                  <a:pt x="2397288" y="709936"/>
                </a:moveTo>
                <a:lnTo>
                  <a:pt x="2391843" y="709936"/>
                </a:lnTo>
                <a:lnTo>
                  <a:pt x="2377984" y="720407"/>
                </a:lnTo>
                <a:lnTo>
                  <a:pt x="2370943" y="730878"/>
                </a:lnTo>
                <a:lnTo>
                  <a:pt x="2373603" y="730878"/>
                </a:lnTo>
                <a:lnTo>
                  <a:pt x="2385288" y="720407"/>
                </a:lnTo>
                <a:lnTo>
                  <a:pt x="2393246" y="720407"/>
                </a:lnTo>
                <a:lnTo>
                  <a:pt x="2394725" y="718625"/>
                </a:lnTo>
                <a:lnTo>
                  <a:pt x="2397288" y="709936"/>
                </a:lnTo>
                <a:close/>
              </a:path>
              <a:path w="4475480" h="1675129">
                <a:moveTo>
                  <a:pt x="2426324" y="720407"/>
                </a:moveTo>
                <a:lnTo>
                  <a:pt x="2385288" y="720407"/>
                </a:lnTo>
                <a:lnTo>
                  <a:pt x="2389843" y="730878"/>
                </a:lnTo>
                <a:lnTo>
                  <a:pt x="2419214" y="730878"/>
                </a:lnTo>
                <a:lnTo>
                  <a:pt x="2426324" y="720407"/>
                </a:lnTo>
                <a:close/>
              </a:path>
              <a:path w="4475480" h="1675129">
                <a:moveTo>
                  <a:pt x="2432998" y="729574"/>
                </a:moveTo>
                <a:lnTo>
                  <a:pt x="2429946" y="730878"/>
                </a:lnTo>
                <a:lnTo>
                  <a:pt x="2432541" y="730878"/>
                </a:lnTo>
                <a:lnTo>
                  <a:pt x="2432998" y="729574"/>
                </a:lnTo>
                <a:close/>
              </a:path>
              <a:path w="4475480" h="1675129">
                <a:moveTo>
                  <a:pt x="2450878" y="720407"/>
                </a:moveTo>
                <a:lnTo>
                  <a:pt x="2436211" y="720407"/>
                </a:lnTo>
                <a:lnTo>
                  <a:pt x="2432998" y="729574"/>
                </a:lnTo>
                <a:lnTo>
                  <a:pt x="2449017" y="722728"/>
                </a:lnTo>
                <a:lnTo>
                  <a:pt x="2450878" y="720407"/>
                </a:lnTo>
                <a:close/>
              </a:path>
              <a:path w="4475480" h="1675129">
                <a:moveTo>
                  <a:pt x="2454448" y="720407"/>
                </a:moveTo>
                <a:lnTo>
                  <a:pt x="2450878" y="720407"/>
                </a:lnTo>
                <a:lnTo>
                  <a:pt x="2449017" y="722728"/>
                </a:lnTo>
                <a:lnTo>
                  <a:pt x="2454448" y="720407"/>
                </a:lnTo>
                <a:close/>
              </a:path>
              <a:path w="4475480" h="1675129">
                <a:moveTo>
                  <a:pt x="2394725" y="718625"/>
                </a:moveTo>
                <a:lnTo>
                  <a:pt x="2393246" y="720407"/>
                </a:lnTo>
                <a:lnTo>
                  <a:pt x="2394199" y="720407"/>
                </a:lnTo>
                <a:lnTo>
                  <a:pt x="2394725" y="718625"/>
                </a:lnTo>
                <a:close/>
              </a:path>
              <a:path w="4475480" h="1675129">
                <a:moveTo>
                  <a:pt x="2656788" y="709936"/>
                </a:moveTo>
                <a:lnTo>
                  <a:pt x="2401934" y="709936"/>
                </a:lnTo>
                <a:lnTo>
                  <a:pt x="2394725" y="718625"/>
                </a:lnTo>
                <a:lnTo>
                  <a:pt x="2394199" y="720407"/>
                </a:lnTo>
                <a:lnTo>
                  <a:pt x="2658924" y="720407"/>
                </a:lnTo>
                <a:lnTo>
                  <a:pt x="2656788" y="709936"/>
                </a:lnTo>
                <a:close/>
              </a:path>
              <a:path w="4475480" h="1675129">
                <a:moveTo>
                  <a:pt x="2665573" y="709936"/>
                </a:moveTo>
                <a:lnTo>
                  <a:pt x="2658924" y="720407"/>
                </a:lnTo>
                <a:lnTo>
                  <a:pt x="2667122" y="720407"/>
                </a:lnTo>
                <a:lnTo>
                  <a:pt x="2665573" y="709936"/>
                </a:lnTo>
                <a:close/>
              </a:path>
              <a:path w="4475480" h="1675129">
                <a:moveTo>
                  <a:pt x="2433287" y="699465"/>
                </a:moveTo>
                <a:lnTo>
                  <a:pt x="2420313" y="699465"/>
                </a:lnTo>
                <a:lnTo>
                  <a:pt x="2418470" y="709936"/>
                </a:lnTo>
                <a:lnTo>
                  <a:pt x="2430449" y="709936"/>
                </a:lnTo>
                <a:lnTo>
                  <a:pt x="2433287" y="699465"/>
                </a:lnTo>
                <a:close/>
              </a:path>
              <a:path w="4475480" h="1675129">
                <a:moveTo>
                  <a:pt x="2464387" y="699465"/>
                </a:moveTo>
                <a:lnTo>
                  <a:pt x="2438145" y="699465"/>
                </a:lnTo>
                <a:lnTo>
                  <a:pt x="2438323" y="709936"/>
                </a:lnTo>
                <a:lnTo>
                  <a:pt x="2449820" y="709936"/>
                </a:lnTo>
                <a:lnTo>
                  <a:pt x="2464387" y="699465"/>
                </a:lnTo>
                <a:close/>
              </a:path>
              <a:path w="4475480" h="1675129">
                <a:moveTo>
                  <a:pt x="2605376" y="699465"/>
                </a:moveTo>
                <a:lnTo>
                  <a:pt x="2499379" y="699465"/>
                </a:lnTo>
                <a:lnTo>
                  <a:pt x="2487356" y="709936"/>
                </a:lnTo>
                <a:lnTo>
                  <a:pt x="2600004" y="709936"/>
                </a:lnTo>
                <a:lnTo>
                  <a:pt x="2605376" y="699465"/>
                </a:lnTo>
                <a:close/>
              </a:path>
              <a:path w="4475480" h="1675129">
                <a:moveTo>
                  <a:pt x="2606787" y="699465"/>
                </a:moveTo>
                <a:lnTo>
                  <a:pt x="2602611" y="709936"/>
                </a:lnTo>
                <a:lnTo>
                  <a:pt x="2604555" y="709936"/>
                </a:lnTo>
                <a:lnTo>
                  <a:pt x="2606787" y="699465"/>
                </a:lnTo>
                <a:close/>
              </a:path>
              <a:path w="4475480" h="1675129">
                <a:moveTo>
                  <a:pt x="2672285" y="699465"/>
                </a:moveTo>
                <a:lnTo>
                  <a:pt x="2614344" y="699465"/>
                </a:lnTo>
                <a:lnTo>
                  <a:pt x="2611345" y="709936"/>
                </a:lnTo>
                <a:lnTo>
                  <a:pt x="2667426" y="709936"/>
                </a:lnTo>
                <a:lnTo>
                  <a:pt x="2672285" y="699465"/>
                </a:lnTo>
                <a:close/>
              </a:path>
              <a:path w="4475480" h="1675129">
                <a:moveTo>
                  <a:pt x="2697535" y="699465"/>
                </a:moveTo>
                <a:lnTo>
                  <a:pt x="2672285" y="699465"/>
                </a:lnTo>
                <a:lnTo>
                  <a:pt x="2677269" y="709936"/>
                </a:lnTo>
                <a:lnTo>
                  <a:pt x="2684438" y="709936"/>
                </a:lnTo>
                <a:lnTo>
                  <a:pt x="2697535" y="699465"/>
                </a:lnTo>
                <a:close/>
              </a:path>
              <a:path w="4475480" h="1675129">
                <a:moveTo>
                  <a:pt x="2462333" y="688994"/>
                </a:moveTo>
                <a:lnTo>
                  <a:pt x="2455354" y="688994"/>
                </a:lnTo>
                <a:lnTo>
                  <a:pt x="2449785" y="699465"/>
                </a:lnTo>
                <a:lnTo>
                  <a:pt x="2463568" y="699465"/>
                </a:lnTo>
                <a:lnTo>
                  <a:pt x="2462333" y="688994"/>
                </a:lnTo>
                <a:close/>
              </a:path>
              <a:path w="4475480" h="1675129">
                <a:moveTo>
                  <a:pt x="2723663" y="688994"/>
                </a:moveTo>
                <a:lnTo>
                  <a:pt x="2471220" y="688994"/>
                </a:lnTo>
                <a:lnTo>
                  <a:pt x="2463568" y="699465"/>
                </a:lnTo>
                <a:lnTo>
                  <a:pt x="2715142" y="699465"/>
                </a:lnTo>
                <a:lnTo>
                  <a:pt x="2718814" y="697599"/>
                </a:lnTo>
                <a:lnTo>
                  <a:pt x="2723663" y="688994"/>
                </a:lnTo>
                <a:close/>
              </a:path>
              <a:path w="4475480" h="1675129">
                <a:moveTo>
                  <a:pt x="2728842" y="692504"/>
                </a:moveTo>
                <a:lnTo>
                  <a:pt x="2718814" y="697599"/>
                </a:lnTo>
                <a:lnTo>
                  <a:pt x="2717763" y="699465"/>
                </a:lnTo>
                <a:lnTo>
                  <a:pt x="2728995" y="699465"/>
                </a:lnTo>
                <a:lnTo>
                  <a:pt x="2728842" y="692504"/>
                </a:lnTo>
                <a:close/>
              </a:path>
              <a:path w="4475480" h="1675129">
                <a:moveTo>
                  <a:pt x="2728765" y="688994"/>
                </a:moveTo>
                <a:lnTo>
                  <a:pt x="2723663" y="688994"/>
                </a:lnTo>
                <a:lnTo>
                  <a:pt x="2718814" y="697599"/>
                </a:lnTo>
                <a:lnTo>
                  <a:pt x="2728842" y="692504"/>
                </a:lnTo>
                <a:lnTo>
                  <a:pt x="2728765" y="688994"/>
                </a:lnTo>
                <a:close/>
              </a:path>
              <a:path w="4475480" h="1675129">
                <a:moveTo>
                  <a:pt x="2735750" y="688994"/>
                </a:moveTo>
                <a:lnTo>
                  <a:pt x="2728765" y="688994"/>
                </a:lnTo>
                <a:lnTo>
                  <a:pt x="2728842" y="692504"/>
                </a:lnTo>
                <a:lnTo>
                  <a:pt x="2735750" y="688994"/>
                </a:lnTo>
                <a:close/>
              </a:path>
              <a:path w="4475480" h="1675129">
                <a:moveTo>
                  <a:pt x="2557210" y="678523"/>
                </a:moveTo>
                <a:lnTo>
                  <a:pt x="2484492" y="678523"/>
                </a:lnTo>
                <a:lnTo>
                  <a:pt x="2478107" y="688994"/>
                </a:lnTo>
                <a:lnTo>
                  <a:pt x="2550393" y="688994"/>
                </a:lnTo>
                <a:lnTo>
                  <a:pt x="2557210" y="678523"/>
                </a:lnTo>
                <a:close/>
              </a:path>
              <a:path w="4475480" h="1675129">
                <a:moveTo>
                  <a:pt x="2756256" y="678523"/>
                </a:moveTo>
                <a:lnTo>
                  <a:pt x="2562309" y="678523"/>
                </a:lnTo>
                <a:lnTo>
                  <a:pt x="2553241" y="688994"/>
                </a:lnTo>
                <a:lnTo>
                  <a:pt x="2749475" y="688994"/>
                </a:lnTo>
                <a:lnTo>
                  <a:pt x="2756256" y="678523"/>
                </a:lnTo>
                <a:close/>
              </a:path>
              <a:path w="4475480" h="1675129">
                <a:moveTo>
                  <a:pt x="2583387" y="668052"/>
                </a:moveTo>
                <a:lnTo>
                  <a:pt x="2511117" y="668052"/>
                </a:lnTo>
                <a:lnTo>
                  <a:pt x="2509368" y="678523"/>
                </a:lnTo>
                <a:lnTo>
                  <a:pt x="2580685" y="678523"/>
                </a:lnTo>
                <a:lnTo>
                  <a:pt x="2583387" y="668052"/>
                </a:lnTo>
                <a:close/>
              </a:path>
              <a:path w="4475480" h="1675129">
                <a:moveTo>
                  <a:pt x="2773485" y="668052"/>
                </a:moveTo>
                <a:lnTo>
                  <a:pt x="2594601" y="668052"/>
                </a:lnTo>
                <a:lnTo>
                  <a:pt x="2590054" y="678523"/>
                </a:lnTo>
                <a:lnTo>
                  <a:pt x="2774912" y="678523"/>
                </a:lnTo>
                <a:lnTo>
                  <a:pt x="2773485" y="668052"/>
                </a:lnTo>
                <a:close/>
              </a:path>
              <a:path w="4475480" h="1675129">
                <a:moveTo>
                  <a:pt x="2624810" y="657582"/>
                </a:moveTo>
                <a:lnTo>
                  <a:pt x="2546365" y="657582"/>
                </a:lnTo>
                <a:lnTo>
                  <a:pt x="2535425" y="668052"/>
                </a:lnTo>
                <a:lnTo>
                  <a:pt x="2619710" y="668052"/>
                </a:lnTo>
                <a:lnTo>
                  <a:pt x="2624810" y="657582"/>
                </a:lnTo>
                <a:close/>
              </a:path>
              <a:path w="4475480" h="1675129">
                <a:moveTo>
                  <a:pt x="2638265" y="657582"/>
                </a:moveTo>
                <a:lnTo>
                  <a:pt x="2628453" y="657582"/>
                </a:lnTo>
                <a:lnTo>
                  <a:pt x="2619710" y="668052"/>
                </a:lnTo>
                <a:lnTo>
                  <a:pt x="2628494" y="668052"/>
                </a:lnTo>
                <a:lnTo>
                  <a:pt x="2638265" y="657582"/>
                </a:lnTo>
                <a:close/>
              </a:path>
              <a:path w="4475480" h="1675129">
                <a:moveTo>
                  <a:pt x="2716563" y="657582"/>
                </a:moveTo>
                <a:lnTo>
                  <a:pt x="2638265" y="657582"/>
                </a:lnTo>
                <a:lnTo>
                  <a:pt x="2632914" y="668052"/>
                </a:lnTo>
                <a:lnTo>
                  <a:pt x="2704483" y="668052"/>
                </a:lnTo>
                <a:lnTo>
                  <a:pt x="2706251" y="666951"/>
                </a:lnTo>
                <a:lnTo>
                  <a:pt x="2716563" y="657582"/>
                </a:lnTo>
                <a:close/>
              </a:path>
              <a:path w="4475480" h="1675129">
                <a:moveTo>
                  <a:pt x="2706251" y="666951"/>
                </a:moveTo>
                <a:lnTo>
                  <a:pt x="2704483" y="668052"/>
                </a:lnTo>
                <a:lnTo>
                  <a:pt x="2705039" y="668052"/>
                </a:lnTo>
                <a:lnTo>
                  <a:pt x="2706251" y="666951"/>
                </a:lnTo>
                <a:close/>
              </a:path>
              <a:path w="4475480" h="1675129">
                <a:moveTo>
                  <a:pt x="2721299" y="657582"/>
                </a:moveTo>
                <a:lnTo>
                  <a:pt x="2706251" y="666951"/>
                </a:lnTo>
                <a:lnTo>
                  <a:pt x="2705039" y="668052"/>
                </a:lnTo>
                <a:lnTo>
                  <a:pt x="2722356" y="668052"/>
                </a:lnTo>
                <a:lnTo>
                  <a:pt x="2721299" y="657582"/>
                </a:lnTo>
                <a:close/>
              </a:path>
              <a:path w="4475480" h="1675129">
                <a:moveTo>
                  <a:pt x="2890393" y="626169"/>
                </a:moveTo>
                <a:lnTo>
                  <a:pt x="2645998" y="626169"/>
                </a:lnTo>
                <a:lnTo>
                  <a:pt x="2639252" y="636640"/>
                </a:lnTo>
                <a:lnTo>
                  <a:pt x="2781145" y="636640"/>
                </a:lnTo>
                <a:lnTo>
                  <a:pt x="2764648" y="647111"/>
                </a:lnTo>
                <a:lnTo>
                  <a:pt x="2760165" y="647111"/>
                </a:lnTo>
                <a:lnTo>
                  <a:pt x="2748721" y="657582"/>
                </a:lnTo>
                <a:lnTo>
                  <a:pt x="2734667" y="657582"/>
                </a:lnTo>
                <a:lnTo>
                  <a:pt x="2722356" y="668052"/>
                </a:lnTo>
                <a:lnTo>
                  <a:pt x="2794375" y="668052"/>
                </a:lnTo>
                <a:lnTo>
                  <a:pt x="2814545" y="657582"/>
                </a:lnTo>
                <a:lnTo>
                  <a:pt x="2869499" y="636640"/>
                </a:lnTo>
                <a:lnTo>
                  <a:pt x="2890393" y="626169"/>
                </a:lnTo>
                <a:close/>
              </a:path>
              <a:path w="4475480" h="1675129">
                <a:moveTo>
                  <a:pt x="2583251" y="647111"/>
                </a:moveTo>
                <a:lnTo>
                  <a:pt x="2572968" y="647111"/>
                </a:lnTo>
                <a:lnTo>
                  <a:pt x="2568131" y="657582"/>
                </a:lnTo>
                <a:lnTo>
                  <a:pt x="2589470" y="657582"/>
                </a:lnTo>
                <a:lnTo>
                  <a:pt x="2583251" y="647111"/>
                </a:lnTo>
                <a:close/>
              </a:path>
              <a:path w="4475480" h="1675129">
                <a:moveTo>
                  <a:pt x="2602361" y="647111"/>
                </a:moveTo>
                <a:lnTo>
                  <a:pt x="2598224" y="647111"/>
                </a:lnTo>
                <a:lnTo>
                  <a:pt x="2589470" y="657582"/>
                </a:lnTo>
                <a:lnTo>
                  <a:pt x="2598517" y="657582"/>
                </a:lnTo>
                <a:lnTo>
                  <a:pt x="2599163" y="656549"/>
                </a:lnTo>
                <a:lnTo>
                  <a:pt x="2602361" y="647111"/>
                </a:lnTo>
                <a:close/>
              </a:path>
              <a:path w="4475480" h="1675129">
                <a:moveTo>
                  <a:pt x="2599163" y="656549"/>
                </a:moveTo>
                <a:lnTo>
                  <a:pt x="2598517" y="657582"/>
                </a:lnTo>
                <a:lnTo>
                  <a:pt x="2598813" y="657582"/>
                </a:lnTo>
                <a:lnTo>
                  <a:pt x="2599163" y="656549"/>
                </a:lnTo>
                <a:close/>
              </a:path>
              <a:path w="4475480" h="1675129">
                <a:moveTo>
                  <a:pt x="2773886" y="636640"/>
                </a:moveTo>
                <a:lnTo>
                  <a:pt x="2634977" y="636640"/>
                </a:lnTo>
                <a:lnTo>
                  <a:pt x="2626506" y="647111"/>
                </a:lnTo>
                <a:lnTo>
                  <a:pt x="2605065" y="647111"/>
                </a:lnTo>
                <a:lnTo>
                  <a:pt x="2599163" y="656549"/>
                </a:lnTo>
                <a:lnTo>
                  <a:pt x="2598813" y="657582"/>
                </a:lnTo>
                <a:lnTo>
                  <a:pt x="2733885" y="657582"/>
                </a:lnTo>
                <a:lnTo>
                  <a:pt x="2754317" y="647111"/>
                </a:lnTo>
                <a:lnTo>
                  <a:pt x="2773886" y="636640"/>
                </a:lnTo>
                <a:close/>
              </a:path>
              <a:path w="4475480" h="1675129">
                <a:moveTo>
                  <a:pt x="2633011" y="636640"/>
                </a:moveTo>
                <a:lnTo>
                  <a:pt x="2609806" y="636640"/>
                </a:lnTo>
                <a:lnTo>
                  <a:pt x="2604172" y="647111"/>
                </a:lnTo>
                <a:lnTo>
                  <a:pt x="2626506" y="647111"/>
                </a:lnTo>
                <a:lnTo>
                  <a:pt x="2633011" y="636640"/>
                </a:lnTo>
                <a:close/>
              </a:path>
              <a:path w="4475480" h="1675129">
                <a:moveTo>
                  <a:pt x="2634977" y="636640"/>
                </a:moveTo>
                <a:lnTo>
                  <a:pt x="2633011" y="636640"/>
                </a:lnTo>
                <a:lnTo>
                  <a:pt x="2626506" y="647111"/>
                </a:lnTo>
                <a:lnTo>
                  <a:pt x="2634977" y="636640"/>
                </a:lnTo>
                <a:close/>
              </a:path>
              <a:path w="4475480" h="1675129">
                <a:moveTo>
                  <a:pt x="2631720" y="626169"/>
                </a:moveTo>
                <a:lnTo>
                  <a:pt x="2624726" y="636640"/>
                </a:lnTo>
                <a:lnTo>
                  <a:pt x="2628663" y="636640"/>
                </a:lnTo>
                <a:lnTo>
                  <a:pt x="2631720" y="626169"/>
                </a:lnTo>
                <a:close/>
              </a:path>
              <a:path w="4475480" h="1675129">
                <a:moveTo>
                  <a:pt x="2823243" y="615698"/>
                </a:moveTo>
                <a:lnTo>
                  <a:pt x="2674054" y="615698"/>
                </a:lnTo>
                <a:lnTo>
                  <a:pt x="2670093" y="626169"/>
                </a:lnTo>
                <a:lnTo>
                  <a:pt x="2821894" y="626169"/>
                </a:lnTo>
                <a:lnTo>
                  <a:pt x="2823243" y="615698"/>
                </a:lnTo>
                <a:close/>
              </a:path>
              <a:path w="4475480" h="1675129">
                <a:moveTo>
                  <a:pt x="2832678" y="615698"/>
                </a:moveTo>
                <a:lnTo>
                  <a:pt x="2828981" y="615698"/>
                </a:lnTo>
                <a:lnTo>
                  <a:pt x="2825851" y="626169"/>
                </a:lnTo>
                <a:lnTo>
                  <a:pt x="2832678" y="615698"/>
                </a:lnTo>
                <a:close/>
              </a:path>
              <a:path w="4475480" h="1675129">
                <a:moveTo>
                  <a:pt x="2843868" y="615698"/>
                </a:moveTo>
                <a:lnTo>
                  <a:pt x="2832678" y="615698"/>
                </a:lnTo>
                <a:lnTo>
                  <a:pt x="2829568" y="626169"/>
                </a:lnTo>
                <a:lnTo>
                  <a:pt x="2845478" y="626169"/>
                </a:lnTo>
                <a:lnTo>
                  <a:pt x="2843868" y="615698"/>
                </a:lnTo>
                <a:close/>
              </a:path>
              <a:path w="4475480" h="1675129">
                <a:moveTo>
                  <a:pt x="2911324" y="615698"/>
                </a:moveTo>
                <a:lnTo>
                  <a:pt x="2855902" y="615698"/>
                </a:lnTo>
                <a:lnTo>
                  <a:pt x="2845478" y="626169"/>
                </a:lnTo>
                <a:lnTo>
                  <a:pt x="2906602" y="626169"/>
                </a:lnTo>
                <a:lnTo>
                  <a:pt x="2911324" y="615698"/>
                </a:lnTo>
                <a:close/>
              </a:path>
              <a:path w="4475480" h="1675129">
                <a:moveTo>
                  <a:pt x="2925177" y="615698"/>
                </a:moveTo>
                <a:lnTo>
                  <a:pt x="2911324" y="615698"/>
                </a:lnTo>
                <a:lnTo>
                  <a:pt x="2911534" y="626169"/>
                </a:lnTo>
                <a:lnTo>
                  <a:pt x="2916434" y="626169"/>
                </a:lnTo>
                <a:lnTo>
                  <a:pt x="2925177" y="615698"/>
                </a:lnTo>
                <a:close/>
              </a:path>
              <a:path w="4475480" h="1675129">
                <a:moveTo>
                  <a:pt x="2738157" y="605227"/>
                </a:moveTo>
                <a:lnTo>
                  <a:pt x="2686978" y="605227"/>
                </a:lnTo>
                <a:lnTo>
                  <a:pt x="2686381" y="615698"/>
                </a:lnTo>
                <a:lnTo>
                  <a:pt x="2733475" y="615698"/>
                </a:lnTo>
                <a:lnTo>
                  <a:pt x="2738157" y="605227"/>
                </a:lnTo>
                <a:close/>
              </a:path>
              <a:path w="4475480" h="1675129">
                <a:moveTo>
                  <a:pt x="2852646" y="605227"/>
                </a:moveTo>
                <a:lnTo>
                  <a:pt x="2744953" y="605227"/>
                </a:lnTo>
                <a:lnTo>
                  <a:pt x="2735975" y="615698"/>
                </a:lnTo>
                <a:lnTo>
                  <a:pt x="2847745" y="615698"/>
                </a:lnTo>
                <a:lnTo>
                  <a:pt x="2852646" y="605227"/>
                </a:lnTo>
                <a:close/>
              </a:path>
              <a:path w="4475480" h="1675129">
                <a:moveTo>
                  <a:pt x="2851088" y="613298"/>
                </a:moveTo>
                <a:lnTo>
                  <a:pt x="2849557" y="615698"/>
                </a:lnTo>
                <a:lnTo>
                  <a:pt x="2850625" y="615698"/>
                </a:lnTo>
                <a:lnTo>
                  <a:pt x="2851088" y="613298"/>
                </a:lnTo>
                <a:close/>
              </a:path>
              <a:path w="4475480" h="1675129">
                <a:moveTo>
                  <a:pt x="2942308" y="605227"/>
                </a:moveTo>
                <a:lnTo>
                  <a:pt x="2860865" y="605227"/>
                </a:lnTo>
                <a:lnTo>
                  <a:pt x="2854373" y="615698"/>
                </a:lnTo>
                <a:lnTo>
                  <a:pt x="2933135" y="615698"/>
                </a:lnTo>
                <a:lnTo>
                  <a:pt x="2942308" y="605227"/>
                </a:lnTo>
                <a:close/>
              </a:path>
              <a:path w="4475480" h="1675129">
                <a:moveTo>
                  <a:pt x="2856237" y="605227"/>
                </a:moveTo>
                <a:lnTo>
                  <a:pt x="2852646" y="605227"/>
                </a:lnTo>
                <a:lnTo>
                  <a:pt x="2851088" y="613298"/>
                </a:lnTo>
                <a:lnTo>
                  <a:pt x="2856237" y="605227"/>
                </a:lnTo>
                <a:close/>
              </a:path>
              <a:path w="4475480" h="1675129">
                <a:moveTo>
                  <a:pt x="2714679" y="594756"/>
                </a:moveTo>
                <a:lnTo>
                  <a:pt x="2712618" y="594756"/>
                </a:lnTo>
                <a:lnTo>
                  <a:pt x="2704587" y="605227"/>
                </a:lnTo>
                <a:lnTo>
                  <a:pt x="2714444" y="605227"/>
                </a:lnTo>
                <a:lnTo>
                  <a:pt x="2714679" y="594756"/>
                </a:lnTo>
                <a:close/>
              </a:path>
              <a:path w="4475480" h="1675129">
                <a:moveTo>
                  <a:pt x="2732115" y="594756"/>
                </a:moveTo>
                <a:lnTo>
                  <a:pt x="2730513" y="594756"/>
                </a:lnTo>
                <a:lnTo>
                  <a:pt x="2718953" y="605227"/>
                </a:lnTo>
                <a:lnTo>
                  <a:pt x="2727833" y="605227"/>
                </a:lnTo>
                <a:lnTo>
                  <a:pt x="2732115" y="594756"/>
                </a:lnTo>
                <a:close/>
              </a:path>
              <a:path w="4475480" h="1675129">
                <a:moveTo>
                  <a:pt x="2890877" y="594756"/>
                </a:moveTo>
                <a:lnTo>
                  <a:pt x="2735780" y="594756"/>
                </a:lnTo>
                <a:lnTo>
                  <a:pt x="2731100" y="605227"/>
                </a:lnTo>
                <a:lnTo>
                  <a:pt x="2879476" y="605227"/>
                </a:lnTo>
                <a:lnTo>
                  <a:pt x="2890877" y="594756"/>
                </a:lnTo>
                <a:close/>
              </a:path>
              <a:path w="4475480" h="1675129">
                <a:moveTo>
                  <a:pt x="2962215" y="594756"/>
                </a:moveTo>
                <a:lnTo>
                  <a:pt x="2902377" y="594756"/>
                </a:lnTo>
                <a:lnTo>
                  <a:pt x="2890285" y="605227"/>
                </a:lnTo>
                <a:lnTo>
                  <a:pt x="2953609" y="605227"/>
                </a:lnTo>
                <a:lnTo>
                  <a:pt x="2962215" y="594756"/>
                </a:lnTo>
                <a:close/>
              </a:path>
              <a:path w="4475480" h="1675129">
                <a:moveTo>
                  <a:pt x="2806354" y="584285"/>
                </a:moveTo>
                <a:lnTo>
                  <a:pt x="2767350" y="584285"/>
                </a:lnTo>
                <a:lnTo>
                  <a:pt x="2751926" y="594756"/>
                </a:lnTo>
                <a:lnTo>
                  <a:pt x="2803265" y="594756"/>
                </a:lnTo>
                <a:lnTo>
                  <a:pt x="2806354" y="584285"/>
                </a:lnTo>
                <a:close/>
              </a:path>
              <a:path w="4475480" h="1675129">
                <a:moveTo>
                  <a:pt x="2920507" y="584285"/>
                </a:moveTo>
                <a:lnTo>
                  <a:pt x="2808888" y="584285"/>
                </a:lnTo>
                <a:lnTo>
                  <a:pt x="2803265" y="594756"/>
                </a:lnTo>
                <a:lnTo>
                  <a:pt x="2913262" y="594756"/>
                </a:lnTo>
                <a:lnTo>
                  <a:pt x="2920507" y="584285"/>
                </a:lnTo>
                <a:close/>
              </a:path>
              <a:path w="4475480" h="1675129">
                <a:moveTo>
                  <a:pt x="2924159" y="584285"/>
                </a:moveTo>
                <a:lnTo>
                  <a:pt x="2919502" y="594756"/>
                </a:lnTo>
                <a:lnTo>
                  <a:pt x="2925637" y="594756"/>
                </a:lnTo>
                <a:lnTo>
                  <a:pt x="2924159" y="584285"/>
                </a:lnTo>
                <a:close/>
              </a:path>
              <a:path w="4475480" h="1675129">
                <a:moveTo>
                  <a:pt x="2947978" y="579903"/>
                </a:moveTo>
                <a:lnTo>
                  <a:pt x="2940521" y="584285"/>
                </a:lnTo>
                <a:lnTo>
                  <a:pt x="2929303" y="594756"/>
                </a:lnTo>
                <a:lnTo>
                  <a:pt x="2971607" y="594756"/>
                </a:lnTo>
                <a:lnTo>
                  <a:pt x="2975787" y="584285"/>
                </a:lnTo>
                <a:lnTo>
                  <a:pt x="2943310" y="584285"/>
                </a:lnTo>
                <a:lnTo>
                  <a:pt x="2947978" y="579903"/>
                </a:lnTo>
                <a:close/>
              </a:path>
              <a:path w="4475480" h="1675129">
                <a:moveTo>
                  <a:pt x="2994798" y="584285"/>
                </a:moveTo>
                <a:lnTo>
                  <a:pt x="2978862" y="584285"/>
                </a:lnTo>
                <a:lnTo>
                  <a:pt x="2979704" y="594756"/>
                </a:lnTo>
                <a:lnTo>
                  <a:pt x="2989186" y="594756"/>
                </a:lnTo>
                <a:lnTo>
                  <a:pt x="2990474" y="593057"/>
                </a:lnTo>
                <a:lnTo>
                  <a:pt x="2994798" y="584285"/>
                </a:lnTo>
                <a:close/>
              </a:path>
              <a:path w="4475480" h="1675129">
                <a:moveTo>
                  <a:pt x="2998097" y="584285"/>
                </a:moveTo>
                <a:lnTo>
                  <a:pt x="2997123" y="584285"/>
                </a:lnTo>
                <a:lnTo>
                  <a:pt x="2990474" y="593057"/>
                </a:lnTo>
                <a:lnTo>
                  <a:pt x="2989636" y="594756"/>
                </a:lnTo>
                <a:lnTo>
                  <a:pt x="2997521" y="594756"/>
                </a:lnTo>
                <a:lnTo>
                  <a:pt x="2998097" y="584285"/>
                </a:lnTo>
                <a:close/>
              </a:path>
              <a:path w="4475480" h="1675129">
                <a:moveTo>
                  <a:pt x="3009715" y="584285"/>
                </a:moveTo>
                <a:lnTo>
                  <a:pt x="3003039" y="584285"/>
                </a:lnTo>
                <a:lnTo>
                  <a:pt x="3005615" y="594756"/>
                </a:lnTo>
                <a:lnTo>
                  <a:pt x="3012882" y="594756"/>
                </a:lnTo>
                <a:lnTo>
                  <a:pt x="3009715" y="584285"/>
                </a:lnTo>
                <a:close/>
              </a:path>
              <a:path w="4475480" h="1675129">
                <a:moveTo>
                  <a:pt x="2997123" y="584285"/>
                </a:moveTo>
                <a:lnTo>
                  <a:pt x="2994798" y="584285"/>
                </a:lnTo>
                <a:lnTo>
                  <a:pt x="2990474" y="593057"/>
                </a:lnTo>
                <a:lnTo>
                  <a:pt x="2997123" y="584285"/>
                </a:lnTo>
                <a:close/>
              </a:path>
              <a:path w="4475480" h="1675129">
                <a:moveTo>
                  <a:pt x="2770009" y="573814"/>
                </a:moveTo>
                <a:lnTo>
                  <a:pt x="2763246" y="573814"/>
                </a:lnTo>
                <a:lnTo>
                  <a:pt x="2759326" y="584285"/>
                </a:lnTo>
                <a:lnTo>
                  <a:pt x="2769716" y="584285"/>
                </a:lnTo>
                <a:lnTo>
                  <a:pt x="2770009" y="573814"/>
                </a:lnTo>
                <a:close/>
              </a:path>
              <a:path w="4475480" h="1675129">
                <a:moveTo>
                  <a:pt x="2817401" y="573814"/>
                </a:moveTo>
                <a:lnTo>
                  <a:pt x="2801286" y="573814"/>
                </a:lnTo>
                <a:lnTo>
                  <a:pt x="2783276" y="584285"/>
                </a:lnTo>
                <a:lnTo>
                  <a:pt x="2820594" y="584285"/>
                </a:lnTo>
                <a:lnTo>
                  <a:pt x="2817401" y="573814"/>
                </a:lnTo>
                <a:close/>
              </a:path>
              <a:path w="4475480" h="1675129">
                <a:moveTo>
                  <a:pt x="2954463" y="573814"/>
                </a:moveTo>
                <a:lnTo>
                  <a:pt x="2822342" y="573814"/>
                </a:lnTo>
                <a:lnTo>
                  <a:pt x="2821298" y="584285"/>
                </a:lnTo>
                <a:lnTo>
                  <a:pt x="2940521" y="584285"/>
                </a:lnTo>
                <a:lnTo>
                  <a:pt x="2947978" y="579903"/>
                </a:lnTo>
                <a:lnTo>
                  <a:pt x="2954463" y="573814"/>
                </a:lnTo>
                <a:close/>
              </a:path>
              <a:path w="4475480" h="1675129">
                <a:moveTo>
                  <a:pt x="2963260" y="573814"/>
                </a:moveTo>
                <a:lnTo>
                  <a:pt x="2958339" y="573814"/>
                </a:lnTo>
                <a:lnTo>
                  <a:pt x="2947978" y="579903"/>
                </a:lnTo>
                <a:lnTo>
                  <a:pt x="2943310" y="584285"/>
                </a:lnTo>
                <a:lnTo>
                  <a:pt x="2952873" y="584285"/>
                </a:lnTo>
                <a:lnTo>
                  <a:pt x="2963260" y="573814"/>
                </a:lnTo>
                <a:close/>
              </a:path>
              <a:path w="4475480" h="1675129">
                <a:moveTo>
                  <a:pt x="3029336" y="573814"/>
                </a:moveTo>
                <a:lnTo>
                  <a:pt x="2969877" y="573814"/>
                </a:lnTo>
                <a:lnTo>
                  <a:pt x="2961674" y="584285"/>
                </a:lnTo>
                <a:lnTo>
                  <a:pt x="3017823" y="584285"/>
                </a:lnTo>
                <a:lnTo>
                  <a:pt x="3029336" y="573814"/>
                </a:lnTo>
                <a:close/>
              </a:path>
              <a:path w="4475480" h="1675129">
                <a:moveTo>
                  <a:pt x="2981343" y="563344"/>
                </a:moveTo>
                <a:lnTo>
                  <a:pt x="2815977" y="563344"/>
                </a:lnTo>
                <a:lnTo>
                  <a:pt x="2814657" y="573814"/>
                </a:lnTo>
                <a:lnTo>
                  <a:pt x="2969417" y="573814"/>
                </a:lnTo>
                <a:lnTo>
                  <a:pt x="2981343" y="563344"/>
                </a:lnTo>
                <a:close/>
              </a:path>
              <a:path w="4475480" h="1675129">
                <a:moveTo>
                  <a:pt x="3037226" y="563344"/>
                </a:moveTo>
                <a:lnTo>
                  <a:pt x="2981343" y="563344"/>
                </a:lnTo>
                <a:lnTo>
                  <a:pt x="2974649" y="573814"/>
                </a:lnTo>
                <a:lnTo>
                  <a:pt x="3039425" y="573814"/>
                </a:lnTo>
                <a:lnTo>
                  <a:pt x="3037226" y="563344"/>
                </a:lnTo>
                <a:close/>
              </a:path>
              <a:path w="4475480" h="1675129">
                <a:moveTo>
                  <a:pt x="2838615" y="552873"/>
                </a:moveTo>
                <a:lnTo>
                  <a:pt x="2836238" y="563344"/>
                </a:lnTo>
                <a:lnTo>
                  <a:pt x="2839599" y="563344"/>
                </a:lnTo>
                <a:lnTo>
                  <a:pt x="2838615" y="552873"/>
                </a:lnTo>
                <a:close/>
              </a:path>
              <a:path w="4475480" h="1675129">
                <a:moveTo>
                  <a:pt x="3011799" y="552873"/>
                </a:moveTo>
                <a:lnTo>
                  <a:pt x="2853068" y="552873"/>
                </a:lnTo>
                <a:lnTo>
                  <a:pt x="2839599" y="563344"/>
                </a:lnTo>
                <a:lnTo>
                  <a:pt x="3006212" y="563344"/>
                </a:lnTo>
                <a:lnTo>
                  <a:pt x="3011799" y="552873"/>
                </a:lnTo>
                <a:close/>
              </a:path>
              <a:path w="4475480" h="1675129">
                <a:moveTo>
                  <a:pt x="3064241" y="552873"/>
                </a:moveTo>
                <a:lnTo>
                  <a:pt x="3016651" y="552873"/>
                </a:lnTo>
                <a:lnTo>
                  <a:pt x="3011154" y="563344"/>
                </a:lnTo>
                <a:lnTo>
                  <a:pt x="3051781" y="563344"/>
                </a:lnTo>
                <a:lnTo>
                  <a:pt x="3064241" y="552873"/>
                </a:lnTo>
                <a:close/>
              </a:path>
              <a:path w="4475480" h="1675129">
                <a:moveTo>
                  <a:pt x="3111949" y="542402"/>
                </a:moveTo>
                <a:lnTo>
                  <a:pt x="3042671" y="542402"/>
                </a:lnTo>
                <a:lnTo>
                  <a:pt x="3038016" y="552873"/>
                </a:lnTo>
                <a:lnTo>
                  <a:pt x="3075520" y="552873"/>
                </a:lnTo>
                <a:lnTo>
                  <a:pt x="3076388" y="563344"/>
                </a:lnTo>
                <a:lnTo>
                  <a:pt x="3097609" y="552873"/>
                </a:lnTo>
                <a:lnTo>
                  <a:pt x="3111949" y="542402"/>
                </a:lnTo>
                <a:close/>
              </a:path>
              <a:path w="4475480" h="1675129">
                <a:moveTo>
                  <a:pt x="2977150" y="542402"/>
                </a:moveTo>
                <a:lnTo>
                  <a:pt x="2879242" y="542402"/>
                </a:lnTo>
                <a:lnTo>
                  <a:pt x="2878928" y="552873"/>
                </a:lnTo>
                <a:lnTo>
                  <a:pt x="2970016" y="552873"/>
                </a:lnTo>
                <a:lnTo>
                  <a:pt x="2977150" y="542402"/>
                </a:lnTo>
                <a:close/>
              </a:path>
              <a:path w="4475480" h="1675129">
                <a:moveTo>
                  <a:pt x="2988076" y="542402"/>
                </a:moveTo>
                <a:lnTo>
                  <a:pt x="2982013" y="542402"/>
                </a:lnTo>
                <a:lnTo>
                  <a:pt x="2983752" y="552873"/>
                </a:lnTo>
                <a:lnTo>
                  <a:pt x="2988527" y="546827"/>
                </a:lnTo>
                <a:lnTo>
                  <a:pt x="2988076" y="542402"/>
                </a:lnTo>
                <a:close/>
              </a:path>
              <a:path w="4475480" h="1675129">
                <a:moveTo>
                  <a:pt x="2989698" y="545346"/>
                </a:moveTo>
                <a:lnTo>
                  <a:pt x="2988527" y="546827"/>
                </a:lnTo>
                <a:lnTo>
                  <a:pt x="2989144" y="552873"/>
                </a:lnTo>
                <a:lnTo>
                  <a:pt x="2993846" y="552873"/>
                </a:lnTo>
                <a:lnTo>
                  <a:pt x="2989698" y="545346"/>
                </a:lnTo>
                <a:close/>
              </a:path>
              <a:path w="4475480" h="1675129">
                <a:moveTo>
                  <a:pt x="3042671" y="542402"/>
                </a:moveTo>
                <a:lnTo>
                  <a:pt x="3006055" y="542402"/>
                </a:lnTo>
                <a:lnTo>
                  <a:pt x="3002034" y="552873"/>
                </a:lnTo>
                <a:lnTo>
                  <a:pt x="3032854" y="552873"/>
                </a:lnTo>
                <a:lnTo>
                  <a:pt x="3042671" y="542402"/>
                </a:lnTo>
                <a:close/>
              </a:path>
              <a:path w="4475480" h="1675129">
                <a:moveTo>
                  <a:pt x="2988076" y="542402"/>
                </a:moveTo>
                <a:lnTo>
                  <a:pt x="2988527" y="546827"/>
                </a:lnTo>
                <a:lnTo>
                  <a:pt x="2989698" y="545346"/>
                </a:lnTo>
                <a:lnTo>
                  <a:pt x="2988076" y="542402"/>
                </a:lnTo>
                <a:close/>
              </a:path>
              <a:path w="4475480" h="1675129">
                <a:moveTo>
                  <a:pt x="2992024" y="542402"/>
                </a:moveTo>
                <a:lnTo>
                  <a:pt x="2988076" y="542402"/>
                </a:lnTo>
                <a:lnTo>
                  <a:pt x="2989698" y="545346"/>
                </a:lnTo>
                <a:lnTo>
                  <a:pt x="2992024" y="542402"/>
                </a:lnTo>
                <a:close/>
              </a:path>
              <a:path w="4475480" h="1675129">
                <a:moveTo>
                  <a:pt x="2989710" y="531931"/>
                </a:moveTo>
                <a:lnTo>
                  <a:pt x="2912288" y="531931"/>
                </a:lnTo>
                <a:lnTo>
                  <a:pt x="2909283" y="542402"/>
                </a:lnTo>
                <a:lnTo>
                  <a:pt x="2989008" y="542402"/>
                </a:lnTo>
                <a:lnTo>
                  <a:pt x="2989710" y="531931"/>
                </a:lnTo>
                <a:close/>
              </a:path>
              <a:path w="4475480" h="1675129">
                <a:moveTo>
                  <a:pt x="3001940" y="531931"/>
                </a:moveTo>
                <a:lnTo>
                  <a:pt x="2993887" y="531931"/>
                </a:lnTo>
                <a:lnTo>
                  <a:pt x="2989008" y="542402"/>
                </a:lnTo>
                <a:lnTo>
                  <a:pt x="3001207" y="542402"/>
                </a:lnTo>
                <a:lnTo>
                  <a:pt x="3001940" y="531931"/>
                </a:lnTo>
                <a:close/>
              </a:path>
              <a:path w="4475480" h="1675129">
                <a:moveTo>
                  <a:pt x="3016180" y="531931"/>
                </a:moveTo>
                <a:lnTo>
                  <a:pt x="3012337" y="542402"/>
                </a:lnTo>
                <a:lnTo>
                  <a:pt x="3013541" y="542402"/>
                </a:lnTo>
                <a:lnTo>
                  <a:pt x="3016180" y="531931"/>
                </a:lnTo>
                <a:close/>
              </a:path>
              <a:path w="4475480" h="1675129">
                <a:moveTo>
                  <a:pt x="3136909" y="531931"/>
                </a:moveTo>
                <a:lnTo>
                  <a:pt x="3025185" y="531931"/>
                </a:lnTo>
                <a:lnTo>
                  <a:pt x="3024871" y="542402"/>
                </a:lnTo>
                <a:lnTo>
                  <a:pt x="3123639" y="542402"/>
                </a:lnTo>
                <a:lnTo>
                  <a:pt x="3136909" y="531931"/>
                </a:lnTo>
                <a:close/>
              </a:path>
              <a:path w="4475480" h="1675129">
                <a:moveTo>
                  <a:pt x="3042776" y="521460"/>
                </a:moveTo>
                <a:lnTo>
                  <a:pt x="2928989" y="521460"/>
                </a:lnTo>
                <a:lnTo>
                  <a:pt x="2923638" y="531931"/>
                </a:lnTo>
                <a:lnTo>
                  <a:pt x="3032200" y="531931"/>
                </a:lnTo>
                <a:lnTo>
                  <a:pt x="3042776" y="521460"/>
                </a:lnTo>
                <a:close/>
              </a:path>
              <a:path w="4475480" h="1675129">
                <a:moveTo>
                  <a:pt x="3155829" y="521460"/>
                </a:moveTo>
                <a:lnTo>
                  <a:pt x="3046127" y="521460"/>
                </a:lnTo>
                <a:lnTo>
                  <a:pt x="3042567" y="531931"/>
                </a:lnTo>
                <a:lnTo>
                  <a:pt x="3150443" y="531931"/>
                </a:lnTo>
                <a:lnTo>
                  <a:pt x="3155829" y="521460"/>
                </a:lnTo>
                <a:close/>
              </a:path>
              <a:path w="4475480" h="1675129">
                <a:moveTo>
                  <a:pt x="3166856" y="521460"/>
                </a:moveTo>
                <a:lnTo>
                  <a:pt x="3166332" y="521460"/>
                </a:lnTo>
                <a:lnTo>
                  <a:pt x="3159840" y="531931"/>
                </a:lnTo>
                <a:lnTo>
                  <a:pt x="3166856" y="521460"/>
                </a:lnTo>
                <a:close/>
              </a:path>
              <a:path w="4475480" h="1675129">
                <a:moveTo>
                  <a:pt x="2979382" y="510989"/>
                </a:moveTo>
                <a:lnTo>
                  <a:pt x="2953815" y="510989"/>
                </a:lnTo>
                <a:lnTo>
                  <a:pt x="2940025" y="521460"/>
                </a:lnTo>
                <a:lnTo>
                  <a:pt x="2981584" y="521460"/>
                </a:lnTo>
                <a:lnTo>
                  <a:pt x="2979382" y="510989"/>
                </a:lnTo>
                <a:close/>
              </a:path>
              <a:path w="4475480" h="1675129">
                <a:moveTo>
                  <a:pt x="2990338" y="510989"/>
                </a:moveTo>
                <a:lnTo>
                  <a:pt x="2983291" y="521460"/>
                </a:lnTo>
                <a:lnTo>
                  <a:pt x="2990966" y="521460"/>
                </a:lnTo>
                <a:lnTo>
                  <a:pt x="2990338" y="510989"/>
                </a:lnTo>
                <a:close/>
              </a:path>
              <a:path w="4475480" h="1675129">
                <a:moveTo>
                  <a:pt x="3076086" y="510989"/>
                </a:moveTo>
                <a:lnTo>
                  <a:pt x="2994927" y="510989"/>
                </a:lnTo>
                <a:lnTo>
                  <a:pt x="2990966" y="521460"/>
                </a:lnTo>
                <a:lnTo>
                  <a:pt x="3070105" y="521460"/>
                </a:lnTo>
                <a:lnTo>
                  <a:pt x="3076086" y="510989"/>
                </a:lnTo>
                <a:close/>
              </a:path>
              <a:path w="4475480" h="1675129">
                <a:moveTo>
                  <a:pt x="3177327" y="510989"/>
                </a:moveTo>
                <a:lnTo>
                  <a:pt x="3076597" y="510989"/>
                </a:lnTo>
                <a:lnTo>
                  <a:pt x="3070105" y="521460"/>
                </a:lnTo>
                <a:lnTo>
                  <a:pt x="3173695" y="521460"/>
                </a:lnTo>
                <a:lnTo>
                  <a:pt x="3177327" y="510989"/>
                </a:lnTo>
                <a:close/>
              </a:path>
              <a:path w="4475480" h="1675129">
                <a:moveTo>
                  <a:pt x="2984173" y="500518"/>
                </a:moveTo>
                <a:lnTo>
                  <a:pt x="2971563" y="500518"/>
                </a:lnTo>
                <a:lnTo>
                  <a:pt x="2970108" y="510989"/>
                </a:lnTo>
                <a:lnTo>
                  <a:pt x="2980691" y="510989"/>
                </a:lnTo>
                <a:lnTo>
                  <a:pt x="2984173" y="500518"/>
                </a:lnTo>
                <a:close/>
              </a:path>
              <a:path w="4475480" h="1675129">
                <a:moveTo>
                  <a:pt x="3133559" y="490047"/>
                </a:moveTo>
                <a:lnTo>
                  <a:pt x="3033980" y="490047"/>
                </a:lnTo>
                <a:lnTo>
                  <a:pt x="3023709" y="500518"/>
                </a:lnTo>
                <a:lnTo>
                  <a:pt x="3009428" y="510989"/>
                </a:lnTo>
                <a:lnTo>
                  <a:pt x="3082068" y="510989"/>
                </a:lnTo>
                <a:lnTo>
                  <a:pt x="3098586" y="500518"/>
                </a:lnTo>
                <a:lnTo>
                  <a:pt x="3124449" y="500518"/>
                </a:lnTo>
                <a:lnTo>
                  <a:pt x="3133559" y="490047"/>
                </a:lnTo>
                <a:close/>
              </a:path>
              <a:path w="4475480" h="1675129">
                <a:moveTo>
                  <a:pt x="3121726" y="500518"/>
                </a:moveTo>
                <a:lnTo>
                  <a:pt x="3098586" y="500518"/>
                </a:lnTo>
                <a:lnTo>
                  <a:pt x="3095654" y="510989"/>
                </a:lnTo>
                <a:lnTo>
                  <a:pt x="3120889" y="510989"/>
                </a:lnTo>
                <a:lnTo>
                  <a:pt x="3121726" y="500518"/>
                </a:lnTo>
                <a:close/>
              </a:path>
              <a:path w="4475480" h="1675129">
                <a:moveTo>
                  <a:pt x="3161537" y="500518"/>
                </a:moveTo>
                <a:lnTo>
                  <a:pt x="3125810" y="500518"/>
                </a:lnTo>
                <a:lnTo>
                  <a:pt x="3120889" y="510989"/>
                </a:lnTo>
                <a:lnTo>
                  <a:pt x="3150835" y="510989"/>
                </a:lnTo>
                <a:lnTo>
                  <a:pt x="3161537" y="500518"/>
                </a:lnTo>
                <a:close/>
              </a:path>
              <a:path w="4475480" h="1675129">
                <a:moveTo>
                  <a:pt x="3187065" y="500518"/>
                </a:moveTo>
                <a:lnTo>
                  <a:pt x="3181214" y="500518"/>
                </a:lnTo>
                <a:lnTo>
                  <a:pt x="3171622" y="510989"/>
                </a:lnTo>
                <a:lnTo>
                  <a:pt x="3180645" y="510989"/>
                </a:lnTo>
                <a:lnTo>
                  <a:pt x="3187065" y="500518"/>
                </a:lnTo>
                <a:close/>
              </a:path>
              <a:path w="4475480" h="1675129">
                <a:moveTo>
                  <a:pt x="3217430" y="490047"/>
                </a:moveTo>
                <a:lnTo>
                  <a:pt x="3212195" y="490047"/>
                </a:lnTo>
                <a:lnTo>
                  <a:pt x="3206750" y="500518"/>
                </a:lnTo>
                <a:lnTo>
                  <a:pt x="3205075" y="500518"/>
                </a:lnTo>
                <a:lnTo>
                  <a:pt x="3200049" y="510989"/>
                </a:lnTo>
                <a:lnTo>
                  <a:pt x="3206331" y="510989"/>
                </a:lnTo>
                <a:lnTo>
                  <a:pt x="3215022" y="500518"/>
                </a:lnTo>
                <a:lnTo>
                  <a:pt x="3217430" y="490047"/>
                </a:lnTo>
                <a:close/>
              </a:path>
              <a:path w="4475480" h="1675129">
                <a:moveTo>
                  <a:pt x="3145530" y="490047"/>
                </a:moveTo>
                <a:lnTo>
                  <a:pt x="3141098" y="490047"/>
                </a:lnTo>
                <a:lnTo>
                  <a:pt x="3135653" y="500518"/>
                </a:lnTo>
                <a:lnTo>
                  <a:pt x="3137328" y="500518"/>
                </a:lnTo>
                <a:lnTo>
                  <a:pt x="3145530" y="490047"/>
                </a:lnTo>
                <a:close/>
              </a:path>
              <a:path w="4475480" h="1675129">
                <a:moveTo>
                  <a:pt x="3187379" y="490047"/>
                </a:moveTo>
                <a:lnTo>
                  <a:pt x="3150312" y="490047"/>
                </a:lnTo>
                <a:lnTo>
                  <a:pt x="3144098" y="500518"/>
                </a:lnTo>
                <a:lnTo>
                  <a:pt x="3177207" y="500518"/>
                </a:lnTo>
                <a:lnTo>
                  <a:pt x="3187379" y="490047"/>
                </a:lnTo>
                <a:close/>
              </a:path>
              <a:path w="4475480" h="1675129">
                <a:moveTo>
                  <a:pt x="3194002" y="490047"/>
                </a:moveTo>
                <a:lnTo>
                  <a:pt x="3187379" y="490047"/>
                </a:lnTo>
                <a:lnTo>
                  <a:pt x="3188776" y="500518"/>
                </a:lnTo>
                <a:lnTo>
                  <a:pt x="3194002" y="490047"/>
                </a:lnTo>
                <a:close/>
              </a:path>
              <a:path w="4475480" h="1675129">
                <a:moveTo>
                  <a:pt x="3051802" y="479577"/>
                </a:moveTo>
                <a:lnTo>
                  <a:pt x="3037666" y="479577"/>
                </a:lnTo>
                <a:lnTo>
                  <a:pt x="3026860" y="490047"/>
                </a:lnTo>
                <a:lnTo>
                  <a:pt x="3044661" y="490047"/>
                </a:lnTo>
                <a:lnTo>
                  <a:pt x="3051802" y="479577"/>
                </a:lnTo>
                <a:close/>
              </a:path>
              <a:path w="4475480" h="1675129">
                <a:moveTo>
                  <a:pt x="3058418" y="481265"/>
                </a:moveTo>
                <a:lnTo>
                  <a:pt x="3049373" y="490047"/>
                </a:lnTo>
                <a:lnTo>
                  <a:pt x="3060262" y="490047"/>
                </a:lnTo>
                <a:lnTo>
                  <a:pt x="3058418" y="481265"/>
                </a:lnTo>
                <a:close/>
              </a:path>
              <a:path w="4475480" h="1675129">
                <a:moveTo>
                  <a:pt x="3160048" y="479577"/>
                </a:moveTo>
                <a:lnTo>
                  <a:pt x="3076283" y="479577"/>
                </a:lnTo>
                <a:lnTo>
                  <a:pt x="3060262" y="490047"/>
                </a:lnTo>
                <a:lnTo>
                  <a:pt x="3152917" y="490047"/>
                </a:lnTo>
                <a:lnTo>
                  <a:pt x="3160048" y="479577"/>
                </a:lnTo>
                <a:close/>
              </a:path>
              <a:path w="4475480" h="1675129">
                <a:moveTo>
                  <a:pt x="3231242" y="479577"/>
                </a:moveTo>
                <a:lnTo>
                  <a:pt x="3164536" y="479577"/>
                </a:lnTo>
                <a:lnTo>
                  <a:pt x="3157170" y="490047"/>
                </a:lnTo>
                <a:lnTo>
                  <a:pt x="3221943" y="490047"/>
                </a:lnTo>
                <a:lnTo>
                  <a:pt x="3231242" y="479577"/>
                </a:lnTo>
                <a:close/>
              </a:path>
              <a:path w="4475480" h="1675129">
                <a:moveTo>
                  <a:pt x="3246474" y="479577"/>
                </a:moveTo>
                <a:lnTo>
                  <a:pt x="3237443" y="479577"/>
                </a:lnTo>
                <a:lnTo>
                  <a:pt x="3236921" y="490047"/>
                </a:lnTo>
                <a:lnTo>
                  <a:pt x="3241309" y="490047"/>
                </a:lnTo>
                <a:lnTo>
                  <a:pt x="3246474" y="479577"/>
                </a:lnTo>
                <a:close/>
              </a:path>
              <a:path w="4475480" h="1675129">
                <a:moveTo>
                  <a:pt x="3263697" y="479577"/>
                </a:moveTo>
                <a:lnTo>
                  <a:pt x="3256953" y="479577"/>
                </a:lnTo>
                <a:lnTo>
                  <a:pt x="3250401" y="490047"/>
                </a:lnTo>
                <a:lnTo>
                  <a:pt x="3253314" y="490047"/>
                </a:lnTo>
                <a:lnTo>
                  <a:pt x="3263697" y="479577"/>
                </a:lnTo>
                <a:close/>
              </a:path>
              <a:path w="4475480" h="1675129">
                <a:moveTo>
                  <a:pt x="3060158" y="479577"/>
                </a:moveTo>
                <a:lnTo>
                  <a:pt x="3058063" y="479577"/>
                </a:lnTo>
                <a:lnTo>
                  <a:pt x="3058418" y="481265"/>
                </a:lnTo>
                <a:lnTo>
                  <a:pt x="3060158" y="479577"/>
                </a:lnTo>
                <a:close/>
              </a:path>
              <a:path w="4475480" h="1675129">
                <a:moveTo>
                  <a:pt x="3058796" y="469106"/>
                </a:moveTo>
                <a:lnTo>
                  <a:pt x="3049463" y="479577"/>
                </a:lnTo>
                <a:lnTo>
                  <a:pt x="3055955" y="479577"/>
                </a:lnTo>
                <a:lnTo>
                  <a:pt x="3058796" y="469106"/>
                </a:lnTo>
                <a:close/>
              </a:path>
              <a:path w="4475480" h="1675129">
                <a:moveTo>
                  <a:pt x="3249157" y="469106"/>
                </a:moveTo>
                <a:lnTo>
                  <a:pt x="3068011" y="469106"/>
                </a:lnTo>
                <a:lnTo>
                  <a:pt x="3068848" y="479577"/>
                </a:lnTo>
                <a:lnTo>
                  <a:pt x="3247168" y="479577"/>
                </a:lnTo>
                <a:lnTo>
                  <a:pt x="3249157" y="469106"/>
                </a:lnTo>
                <a:close/>
              </a:path>
              <a:path w="4475480" h="1675129">
                <a:moveTo>
                  <a:pt x="3268747" y="469106"/>
                </a:moveTo>
                <a:lnTo>
                  <a:pt x="3259837" y="469106"/>
                </a:lnTo>
                <a:lnTo>
                  <a:pt x="3259523" y="479577"/>
                </a:lnTo>
                <a:lnTo>
                  <a:pt x="3268747" y="469106"/>
                </a:lnTo>
                <a:close/>
              </a:path>
              <a:path w="4475480" h="1675129">
                <a:moveTo>
                  <a:pt x="3275694" y="469106"/>
                </a:moveTo>
                <a:lnTo>
                  <a:pt x="3269314" y="469106"/>
                </a:lnTo>
                <a:lnTo>
                  <a:pt x="3265560" y="479577"/>
                </a:lnTo>
                <a:lnTo>
                  <a:pt x="3271146" y="479577"/>
                </a:lnTo>
                <a:lnTo>
                  <a:pt x="3275694" y="469106"/>
                </a:lnTo>
                <a:close/>
              </a:path>
              <a:path w="4475480" h="1675129">
                <a:moveTo>
                  <a:pt x="3085392" y="458635"/>
                </a:moveTo>
                <a:lnTo>
                  <a:pt x="3074817" y="469106"/>
                </a:lnTo>
                <a:lnTo>
                  <a:pt x="3078063" y="469106"/>
                </a:lnTo>
                <a:lnTo>
                  <a:pt x="3085392" y="458635"/>
                </a:lnTo>
                <a:close/>
              </a:path>
              <a:path w="4475480" h="1675129">
                <a:moveTo>
                  <a:pt x="3101204" y="458635"/>
                </a:moveTo>
                <a:lnTo>
                  <a:pt x="3092199" y="458635"/>
                </a:lnTo>
                <a:lnTo>
                  <a:pt x="3092303" y="469106"/>
                </a:lnTo>
                <a:lnTo>
                  <a:pt x="3102565" y="469106"/>
                </a:lnTo>
                <a:lnTo>
                  <a:pt x="3101204" y="458635"/>
                </a:lnTo>
                <a:close/>
              </a:path>
              <a:path w="4475480" h="1675129">
                <a:moveTo>
                  <a:pt x="3111360" y="458635"/>
                </a:moveTo>
                <a:lnTo>
                  <a:pt x="3104423" y="469106"/>
                </a:lnTo>
                <a:lnTo>
                  <a:pt x="3116417" y="469106"/>
                </a:lnTo>
                <a:lnTo>
                  <a:pt x="3111360" y="458635"/>
                </a:lnTo>
                <a:close/>
              </a:path>
              <a:path w="4475480" h="1675129">
                <a:moveTo>
                  <a:pt x="3277638" y="458635"/>
                </a:moveTo>
                <a:lnTo>
                  <a:pt x="3131713" y="458635"/>
                </a:lnTo>
                <a:lnTo>
                  <a:pt x="3116417" y="469106"/>
                </a:lnTo>
                <a:lnTo>
                  <a:pt x="3272854" y="469106"/>
                </a:lnTo>
                <a:lnTo>
                  <a:pt x="3277638" y="458635"/>
                </a:lnTo>
                <a:close/>
              </a:path>
              <a:path w="4475480" h="1675129">
                <a:moveTo>
                  <a:pt x="3310078" y="458635"/>
                </a:moveTo>
                <a:lnTo>
                  <a:pt x="3299208" y="469106"/>
                </a:lnTo>
                <a:lnTo>
                  <a:pt x="3305139" y="469106"/>
                </a:lnTo>
                <a:lnTo>
                  <a:pt x="3311132" y="460290"/>
                </a:lnTo>
                <a:lnTo>
                  <a:pt x="3310078" y="458635"/>
                </a:lnTo>
                <a:close/>
              </a:path>
              <a:path w="4475480" h="1675129">
                <a:moveTo>
                  <a:pt x="3328631" y="458635"/>
                </a:moveTo>
                <a:lnTo>
                  <a:pt x="3312257" y="458635"/>
                </a:lnTo>
                <a:lnTo>
                  <a:pt x="3311132" y="460290"/>
                </a:lnTo>
                <a:lnTo>
                  <a:pt x="3316747" y="469106"/>
                </a:lnTo>
                <a:lnTo>
                  <a:pt x="3322002" y="469106"/>
                </a:lnTo>
                <a:lnTo>
                  <a:pt x="3328631" y="458635"/>
                </a:lnTo>
                <a:close/>
              </a:path>
              <a:path w="4475480" h="1675129">
                <a:moveTo>
                  <a:pt x="3308941" y="448164"/>
                </a:moveTo>
                <a:lnTo>
                  <a:pt x="3171149" y="448164"/>
                </a:lnTo>
                <a:lnTo>
                  <a:pt x="3151780" y="458635"/>
                </a:lnTo>
                <a:lnTo>
                  <a:pt x="3307336" y="458635"/>
                </a:lnTo>
                <a:lnTo>
                  <a:pt x="3308941" y="448164"/>
                </a:lnTo>
                <a:close/>
              </a:path>
              <a:path w="4475480" h="1675129">
                <a:moveTo>
                  <a:pt x="3317758" y="448164"/>
                </a:moveTo>
                <a:lnTo>
                  <a:pt x="3316274" y="448164"/>
                </a:lnTo>
                <a:lnTo>
                  <a:pt x="3312283" y="458635"/>
                </a:lnTo>
                <a:lnTo>
                  <a:pt x="3313344" y="458635"/>
                </a:lnTo>
                <a:lnTo>
                  <a:pt x="3317758" y="448164"/>
                </a:lnTo>
                <a:close/>
              </a:path>
              <a:path w="4475480" h="1675129">
                <a:moveTo>
                  <a:pt x="3327165" y="448164"/>
                </a:moveTo>
                <a:lnTo>
                  <a:pt x="3318186" y="448164"/>
                </a:lnTo>
                <a:lnTo>
                  <a:pt x="3319440" y="458635"/>
                </a:lnTo>
                <a:lnTo>
                  <a:pt x="3326328" y="458635"/>
                </a:lnTo>
                <a:lnTo>
                  <a:pt x="3327165" y="448164"/>
                </a:lnTo>
                <a:close/>
              </a:path>
              <a:path w="4475480" h="1675129">
                <a:moveTo>
                  <a:pt x="3341091" y="437693"/>
                </a:moveTo>
                <a:lnTo>
                  <a:pt x="3185049" y="437693"/>
                </a:lnTo>
                <a:lnTo>
                  <a:pt x="3178835" y="448164"/>
                </a:lnTo>
                <a:lnTo>
                  <a:pt x="3341720" y="448164"/>
                </a:lnTo>
                <a:lnTo>
                  <a:pt x="3341091" y="437693"/>
                </a:lnTo>
                <a:close/>
              </a:path>
              <a:path w="4475480" h="1675129">
                <a:moveTo>
                  <a:pt x="3354432" y="437693"/>
                </a:moveTo>
                <a:lnTo>
                  <a:pt x="3346790" y="437693"/>
                </a:lnTo>
                <a:lnTo>
                  <a:pt x="3346746" y="448164"/>
                </a:lnTo>
                <a:lnTo>
                  <a:pt x="3354432" y="437693"/>
                </a:lnTo>
                <a:close/>
              </a:path>
              <a:path w="4475480" h="1675129">
                <a:moveTo>
                  <a:pt x="3179840" y="427222"/>
                </a:moveTo>
                <a:lnTo>
                  <a:pt x="3173557" y="427222"/>
                </a:lnTo>
                <a:lnTo>
                  <a:pt x="3163813" y="437693"/>
                </a:lnTo>
                <a:lnTo>
                  <a:pt x="3172091" y="437693"/>
                </a:lnTo>
                <a:lnTo>
                  <a:pt x="3179840" y="427222"/>
                </a:lnTo>
                <a:close/>
              </a:path>
              <a:path w="4475480" h="1675129">
                <a:moveTo>
                  <a:pt x="3206331" y="427222"/>
                </a:moveTo>
                <a:lnTo>
                  <a:pt x="3201305" y="427222"/>
                </a:lnTo>
                <a:lnTo>
                  <a:pt x="3191852" y="437693"/>
                </a:lnTo>
                <a:lnTo>
                  <a:pt x="3199420" y="437693"/>
                </a:lnTo>
                <a:lnTo>
                  <a:pt x="3206331" y="427222"/>
                </a:lnTo>
                <a:close/>
              </a:path>
              <a:path w="4475480" h="1675129">
                <a:moveTo>
                  <a:pt x="3374271" y="427222"/>
                </a:moveTo>
                <a:lnTo>
                  <a:pt x="3219474" y="427222"/>
                </a:lnTo>
                <a:lnTo>
                  <a:pt x="3209381" y="437693"/>
                </a:lnTo>
                <a:lnTo>
                  <a:pt x="3368759" y="437693"/>
                </a:lnTo>
                <a:lnTo>
                  <a:pt x="3374271" y="427222"/>
                </a:lnTo>
                <a:close/>
              </a:path>
              <a:path w="4475480" h="1675129">
                <a:moveTo>
                  <a:pt x="3225702" y="416751"/>
                </a:moveTo>
                <a:lnTo>
                  <a:pt x="3215048" y="416751"/>
                </a:lnTo>
                <a:lnTo>
                  <a:pt x="3209135" y="427222"/>
                </a:lnTo>
                <a:lnTo>
                  <a:pt x="3212823" y="427222"/>
                </a:lnTo>
                <a:lnTo>
                  <a:pt x="3225702" y="416751"/>
                </a:lnTo>
                <a:close/>
              </a:path>
              <a:path w="4475480" h="1675129">
                <a:moveTo>
                  <a:pt x="3238163" y="416751"/>
                </a:moveTo>
                <a:lnTo>
                  <a:pt x="3226540" y="416751"/>
                </a:lnTo>
                <a:lnTo>
                  <a:pt x="3227273" y="427222"/>
                </a:lnTo>
                <a:lnTo>
                  <a:pt x="3229053" y="427222"/>
                </a:lnTo>
                <a:lnTo>
                  <a:pt x="3238163" y="416751"/>
                </a:lnTo>
                <a:close/>
              </a:path>
              <a:path w="4475480" h="1675129">
                <a:moveTo>
                  <a:pt x="3293928" y="416751"/>
                </a:moveTo>
                <a:lnTo>
                  <a:pt x="3240798" y="416751"/>
                </a:lnTo>
                <a:lnTo>
                  <a:pt x="3232508" y="427222"/>
                </a:lnTo>
                <a:lnTo>
                  <a:pt x="3287481" y="427222"/>
                </a:lnTo>
                <a:lnTo>
                  <a:pt x="3293928" y="416751"/>
                </a:lnTo>
                <a:close/>
              </a:path>
              <a:path w="4475480" h="1675129">
                <a:moveTo>
                  <a:pt x="3406323" y="416751"/>
                </a:moveTo>
                <a:lnTo>
                  <a:pt x="3296741" y="416751"/>
                </a:lnTo>
                <a:lnTo>
                  <a:pt x="3287481" y="427222"/>
                </a:lnTo>
                <a:lnTo>
                  <a:pt x="3404545" y="427222"/>
                </a:lnTo>
                <a:lnTo>
                  <a:pt x="3406323" y="416751"/>
                </a:lnTo>
                <a:close/>
              </a:path>
              <a:path w="4475480" h="1675129">
                <a:moveTo>
                  <a:pt x="3264549" y="406280"/>
                </a:moveTo>
                <a:lnTo>
                  <a:pt x="3255022" y="416751"/>
                </a:lnTo>
                <a:lnTo>
                  <a:pt x="3265467" y="416751"/>
                </a:lnTo>
                <a:lnTo>
                  <a:pt x="3267047" y="413416"/>
                </a:lnTo>
                <a:lnTo>
                  <a:pt x="3264549" y="406280"/>
                </a:lnTo>
                <a:close/>
              </a:path>
              <a:path w="4475480" h="1675129">
                <a:moveTo>
                  <a:pt x="3267047" y="413416"/>
                </a:moveTo>
                <a:lnTo>
                  <a:pt x="3265467" y="416751"/>
                </a:lnTo>
                <a:lnTo>
                  <a:pt x="3268214" y="416751"/>
                </a:lnTo>
                <a:lnTo>
                  <a:pt x="3267047" y="413416"/>
                </a:lnTo>
                <a:close/>
              </a:path>
              <a:path w="4475480" h="1675129">
                <a:moveTo>
                  <a:pt x="3422241" y="406280"/>
                </a:moveTo>
                <a:lnTo>
                  <a:pt x="3270426" y="406280"/>
                </a:lnTo>
                <a:lnTo>
                  <a:pt x="3267047" y="413416"/>
                </a:lnTo>
                <a:lnTo>
                  <a:pt x="3268214" y="416751"/>
                </a:lnTo>
                <a:lnTo>
                  <a:pt x="3418519" y="416751"/>
                </a:lnTo>
                <a:lnTo>
                  <a:pt x="3422241" y="406280"/>
                </a:lnTo>
                <a:close/>
              </a:path>
              <a:path w="4475480" h="1675129">
                <a:moveTo>
                  <a:pt x="3438008" y="406280"/>
                </a:moveTo>
                <a:lnTo>
                  <a:pt x="3432188" y="406280"/>
                </a:lnTo>
                <a:lnTo>
                  <a:pt x="3427372" y="416751"/>
                </a:lnTo>
                <a:lnTo>
                  <a:pt x="3437528" y="416751"/>
                </a:lnTo>
                <a:lnTo>
                  <a:pt x="3438008" y="406280"/>
                </a:lnTo>
                <a:close/>
              </a:path>
              <a:path w="4475480" h="1675129">
                <a:moveTo>
                  <a:pt x="3278894" y="395809"/>
                </a:moveTo>
                <a:lnTo>
                  <a:pt x="3264863" y="395809"/>
                </a:lnTo>
                <a:lnTo>
                  <a:pt x="3269750" y="406280"/>
                </a:lnTo>
                <a:lnTo>
                  <a:pt x="3280989" y="406280"/>
                </a:lnTo>
                <a:lnTo>
                  <a:pt x="3278894" y="395809"/>
                </a:lnTo>
                <a:close/>
              </a:path>
              <a:path w="4475480" h="1675129">
                <a:moveTo>
                  <a:pt x="3372399" y="395809"/>
                </a:moveTo>
                <a:lnTo>
                  <a:pt x="3296284" y="395809"/>
                </a:lnTo>
                <a:lnTo>
                  <a:pt x="3291080" y="406280"/>
                </a:lnTo>
                <a:lnTo>
                  <a:pt x="3365402" y="406280"/>
                </a:lnTo>
                <a:lnTo>
                  <a:pt x="3372513" y="396566"/>
                </a:lnTo>
                <a:lnTo>
                  <a:pt x="3372399" y="395809"/>
                </a:lnTo>
                <a:close/>
              </a:path>
              <a:path w="4475480" h="1675129">
                <a:moveTo>
                  <a:pt x="3373860" y="405550"/>
                </a:moveTo>
                <a:lnTo>
                  <a:pt x="3373656" y="406280"/>
                </a:lnTo>
                <a:lnTo>
                  <a:pt x="3373970" y="406280"/>
                </a:lnTo>
                <a:lnTo>
                  <a:pt x="3373860" y="405550"/>
                </a:lnTo>
                <a:close/>
              </a:path>
              <a:path w="4475480" h="1675129">
                <a:moveTo>
                  <a:pt x="3450303" y="395809"/>
                </a:moveTo>
                <a:lnTo>
                  <a:pt x="3396720" y="395809"/>
                </a:lnTo>
                <a:lnTo>
                  <a:pt x="3389663" y="406280"/>
                </a:lnTo>
                <a:lnTo>
                  <a:pt x="3437396" y="406280"/>
                </a:lnTo>
                <a:lnTo>
                  <a:pt x="3450303" y="395809"/>
                </a:lnTo>
                <a:close/>
              </a:path>
              <a:path w="4475480" h="1675129">
                <a:moveTo>
                  <a:pt x="3460774" y="395809"/>
                </a:moveTo>
                <a:lnTo>
                  <a:pt x="3450303" y="395809"/>
                </a:lnTo>
                <a:lnTo>
                  <a:pt x="3448942" y="406280"/>
                </a:lnTo>
                <a:lnTo>
                  <a:pt x="3460774" y="395809"/>
                </a:lnTo>
                <a:close/>
              </a:path>
              <a:path w="4475480" h="1675129">
                <a:moveTo>
                  <a:pt x="3469420" y="399665"/>
                </a:moveTo>
                <a:lnTo>
                  <a:pt x="3465324" y="406280"/>
                </a:lnTo>
                <a:lnTo>
                  <a:pt x="3469883" y="406280"/>
                </a:lnTo>
                <a:lnTo>
                  <a:pt x="3469420" y="399665"/>
                </a:lnTo>
                <a:close/>
              </a:path>
              <a:path w="4475480" h="1675129">
                <a:moveTo>
                  <a:pt x="3376588" y="395809"/>
                </a:moveTo>
                <a:lnTo>
                  <a:pt x="3373067" y="395809"/>
                </a:lnTo>
                <a:lnTo>
                  <a:pt x="3372513" y="396566"/>
                </a:lnTo>
                <a:lnTo>
                  <a:pt x="3373860" y="405550"/>
                </a:lnTo>
                <a:lnTo>
                  <a:pt x="3376588" y="395809"/>
                </a:lnTo>
                <a:close/>
              </a:path>
              <a:path w="4475480" h="1675129">
                <a:moveTo>
                  <a:pt x="3471807" y="395809"/>
                </a:moveTo>
                <a:lnTo>
                  <a:pt x="3469150" y="395809"/>
                </a:lnTo>
                <a:lnTo>
                  <a:pt x="3469420" y="399665"/>
                </a:lnTo>
                <a:lnTo>
                  <a:pt x="3471807" y="395809"/>
                </a:lnTo>
                <a:close/>
              </a:path>
              <a:path w="4475480" h="1675129">
                <a:moveTo>
                  <a:pt x="3373067" y="395809"/>
                </a:moveTo>
                <a:lnTo>
                  <a:pt x="3372399" y="395809"/>
                </a:lnTo>
                <a:lnTo>
                  <a:pt x="3372513" y="396566"/>
                </a:lnTo>
                <a:lnTo>
                  <a:pt x="3373067" y="395809"/>
                </a:lnTo>
                <a:close/>
              </a:path>
              <a:path w="4475480" h="1675129">
                <a:moveTo>
                  <a:pt x="3379600" y="385339"/>
                </a:moveTo>
                <a:lnTo>
                  <a:pt x="3321223" y="385339"/>
                </a:lnTo>
                <a:lnTo>
                  <a:pt x="3317398" y="395809"/>
                </a:lnTo>
                <a:lnTo>
                  <a:pt x="3369363" y="395809"/>
                </a:lnTo>
                <a:lnTo>
                  <a:pt x="3379600" y="385339"/>
                </a:lnTo>
                <a:close/>
              </a:path>
              <a:path w="4475480" h="1675129">
                <a:moveTo>
                  <a:pt x="3392752" y="388642"/>
                </a:moveTo>
                <a:lnTo>
                  <a:pt x="3387383" y="395809"/>
                </a:lnTo>
                <a:lnTo>
                  <a:pt x="3392608" y="395809"/>
                </a:lnTo>
                <a:lnTo>
                  <a:pt x="3392752" y="388642"/>
                </a:lnTo>
                <a:close/>
              </a:path>
              <a:path w="4475480" h="1675129">
                <a:moveTo>
                  <a:pt x="3417922" y="385339"/>
                </a:moveTo>
                <a:lnTo>
                  <a:pt x="3406927" y="385339"/>
                </a:lnTo>
                <a:lnTo>
                  <a:pt x="3398367" y="395809"/>
                </a:lnTo>
                <a:lnTo>
                  <a:pt x="3410314" y="395809"/>
                </a:lnTo>
                <a:lnTo>
                  <a:pt x="3417922" y="385339"/>
                </a:lnTo>
                <a:close/>
              </a:path>
              <a:path w="4475480" h="1675129">
                <a:moveTo>
                  <a:pt x="3420531" y="385339"/>
                </a:moveTo>
                <a:lnTo>
                  <a:pt x="3411875" y="395809"/>
                </a:lnTo>
                <a:lnTo>
                  <a:pt x="3425369" y="395809"/>
                </a:lnTo>
                <a:lnTo>
                  <a:pt x="3420531" y="385339"/>
                </a:lnTo>
                <a:close/>
              </a:path>
              <a:path w="4475480" h="1675129">
                <a:moveTo>
                  <a:pt x="3494374" y="385339"/>
                </a:moveTo>
                <a:lnTo>
                  <a:pt x="3435329" y="385339"/>
                </a:lnTo>
                <a:lnTo>
                  <a:pt x="3428523" y="395809"/>
                </a:lnTo>
                <a:lnTo>
                  <a:pt x="3481506" y="395809"/>
                </a:lnTo>
                <a:lnTo>
                  <a:pt x="3494374" y="385339"/>
                </a:lnTo>
                <a:close/>
              </a:path>
              <a:path w="4475480" h="1675129">
                <a:moveTo>
                  <a:pt x="3395226" y="385339"/>
                </a:moveTo>
                <a:lnTo>
                  <a:pt x="3392818" y="385339"/>
                </a:lnTo>
                <a:lnTo>
                  <a:pt x="3392752" y="388642"/>
                </a:lnTo>
                <a:lnTo>
                  <a:pt x="3395226" y="385339"/>
                </a:lnTo>
                <a:close/>
              </a:path>
              <a:path w="4475480" h="1675129">
                <a:moveTo>
                  <a:pt x="3405383" y="374868"/>
                </a:moveTo>
                <a:lnTo>
                  <a:pt x="3351327" y="374868"/>
                </a:lnTo>
                <a:lnTo>
                  <a:pt x="3346527" y="385339"/>
                </a:lnTo>
                <a:lnTo>
                  <a:pt x="3397207" y="385339"/>
                </a:lnTo>
                <a:lnTo>
                  <a:pt x="3405383" y="374868"/>
                </a:lnTo>
                <a:close/>
              </a:path>
              <a:path w="4475480" h="1675129">
                <a:moveTo>
                  <a:pt x="3424126" y="374868"/>
                </a:moveTo>
                <a:lnTo>
                  <a:pt x="3413210" y="385339"/>
                </a:lnTo>
                <a:lnTo>
                  <a:pt x="3425569" y="385339"/>
                </a:lnTo>
                <a:lnTo>
                  <a:pt x="3424126" y="374868"/>
                </a:lnTo>
                <a:close/>
              </a:path>
              <a:path w="4475480" h="1675129">
                <a:moveTo>
                  <a:pt x="3523133" y="374868"/>
                </a:moveTo>
                <a:lnTo>
                  <a:pt x="3434387" y="374868"/>
                </a:lnTo>
                <a:lnTo>
                  <a:pt x="3428628" y="385339"/>
                </a:lnTo>
                <a:lnTo>
                  <a:pt x="3508115" y="385339"/>
                </a:lnTo>
                <a:lnTo>
                  <a:pt x="3523133" y="374868"/>
                </a:lnTo>
                <a:close/>
              </a:path>
              <a:path w="4475480" h="1675129">
                <a:moveTo>
                  <a:pt x="3481104" y="353926"/>
                </a:moveTo>
                <a:lnTo>
                  <a:pt x="3413157" y="353926"/>
                </a:lnTo>
                <a:lnTo>
                  <a:pt x="3388161" y="364397"/>
                </a:lnTo>
                <a:lnTo>
                  <a:pt x="3369153" y="374868"/>
                </a:lnTo>
                <a:lnTo>
                  <a:pt x="3425924" y="374868"/>
                </a:lnTo>
                <a:lnTo>
                  <a:pt x="3434701" y="364397"/>
                </a:lnTo>
                <a:lnTo>
                  <a:pt x="3477501" y="364397"/>
                </a:lnTo>
                <a:lnTo>
                  <a:pt x="3481104" y="353926"/>
                </a:lnTo>
                <a:close/>
              </a:path>
              <a:path w="4475480" h="1675129">
                <a:moveTo>
                  <a:pt x="3444081" y="364397"/>
                </a:moveTo>
                <a:lnTo>
                  <a:pt x="3434701" y="364397"/>
                </a:lnTo>
                <a:lnTo>
                  <a:pt x="3435982" y="374868"/>
                </a:lnTo>
                <a:lnTo>
                  <a:pt x="3444081" y="364397"/>
                </a:lnTo>
                <a:close/>
              </a:path>
              <a:path w="4475480" h="1675129">
                <a:moveTo>
                  <a:pt x="3452188" y="364397"/>
                </a:moveTo>
                <a:lnTo>
                  <a:pt x="3444081" y="364397"/>
                </a:lnTo>
                <a:lnTo>
                  <a:pt x="3445067" y="374868"/>
                </a:lnTo>
                <a:lnTo>
                  <a:pt x="3452188" y="364397"/>
                </a:lnTo>
                <a:close/>
              </a:path>
              <a:path w="4475480" h="1675129">
                <a:moveTo>
                  <a:pt x="3455643" y="364397"/>
                </a:moveTo>
                <a:lnTo>
                  <a:pt x="3452338" y="364397"/>
                </a:lnTo>
                <a:lnTo>
                  <a:pt x="3445382" y="374868"/>
                </a:lnTo>
                <a:lnTo>
                  <a:pt x="3448418" y="374868"/>
                </a:lnTo>
                <a:lnTo>
                  <a:pt x="3455552" y="367437"/>
                </a:lnTo>
                <a:lnTo>
                  <a:pt x="3455643" y="364397"/>
                </a:lnTo>
                <a:close/>
              </a:path>
              <a:path w="4475480" h="1675129">
                <a:moveTo>
                  <a:pt x="3540457" y="364397"/>
                </a:moveTo>
                <a:lnTo>
                  <a:pt x="3458470" y="364397"/>
                </a:lnTo>
                <a:lnTo>
                  <a:pt x="3455552" y="367437"/>
                </a:lnTo>
                <a:lnTo>
                  <a:pt x="3455329" y="374868"/>
                </a:lnTo>
                <a:lnTo>
                  <a:pt x="3533965" y="374868"/>
                </a:lnTo>
                <a:lnTo>
                  <a:pt x="3540457" y="364397"/>
                </a:lnTo>
                <a:close/>
              </a:path>
              <a:path w="4475480" h="1675129">
                <a:moveTo>
                  <a:pt x="3550490" y="353926"/>
                </a:moveTo>
                <a:lnTo>
                  <a:pt x="3515536" y="353926"/>
                </a:lnTo>
                <a:lnTo>
                  <a:pt x="3508819" y="364397"/>
                </a:lnTo>
                <a:lnTo>
                  <a:pt x="3540457" y="364397"/>
                </a:lnTo>
                <a:lnTo>
                  <a:pt x="3538363" y="374868"/>
                </a:lnTo>
                <a:lnTo>
                  <a:pt x="3546949" y="364397"/>
                </a:lnTo>
                <a:lnTo>
                  <a:pt x="3550490" y="353926"/>
                </a:lnTo>
                <a:close/>
              </a:path>
              <a:path w="4475480" h="1675129">
                <a:moveTo>
                  <a:pt x="3458470" y="364397"/>
                </a:moveTo>
                <a:lnTo>
                  <a:pt x="3455643" y="364397"/>
                </a:lnTo>
                <a:lnTo>
                  <a:pt x="3455552" y="367437"/>
                </a:lnTo>
                <a:lnTo>
                  <a:pt x="3458470" y="364397"/>
                </a:lnTo>
                <a:close/>
              </a:path>
              <a:path w="4475480" h="1675129">
                <a:moveTo>
                  <a:pt x="3504493" y="353926"/>
                </a:moveTo>
                <a:lnTo>
                  <a:pt x="3501191" y="353926"/>
                </a:lnTo>
                <a:lnTo>
                  <a:pt x="3495014" y="364397"/>
                </a:lnTo>
                <a:lnTo>
                  <a:pt x="3506086" y="364397"/>
                </a:lnTo>
                <a:lnTo>
                  <a:pt x="3504493" y="353926"/>
                </a:lnTo>
                <a:close/>
              </a:path>
              <a:path w="4475480" h="1675129">
                <a:moveTo>
                  <a:pt x="3654884" y="353926"/>
                </a:moveTo>
                <a:lnTo>
                  <a:pt x="3649642" y="353926"/>
                </a:lnTo>
                <a:lnTo>
                  <a:pt x="3640192" y="364397"/>
                </a:lnTo>
                <a:lnTo>
                  <a:pt x="3643805" y="364397"/>
                </a:lnTo>
                <a:lnTo>
                  <a:pt x="3654884" y="353926"/>
                </a:lnTo>
                <a:close/>
              </a:path>
              <a:path w="4475480" h="1675129">
                <a:moveTo>
                  <a:pt x="3510929" y="343455"/>
                </a:moveTo>
                <a:lnTo>
                  <a:pt x="3458575" y="343455"/>
                </a:lnTo>
                <a:lnTo>
                  <a:pt x="3438507" y="353926"/>
                </a:lnTo>
                <a:lnTo>
                  <a:pt x="3500398" y="353926"/>
                </a:lnTo>
                <a:lnTo>
                  <a:pt x="3510929" y="343455"/>
                </a:lnTo>
                <a:close/>
              </a:path>
              <a:path w="4475480" h="1675129">
                <a:moveTo>
                  <a:pt x="3526740" y="343455"/>
                </a:moveTo>
                <a:lnTo>
                  <a:pt x="3517069" y="343455"/>
                </a:lnTo>
                <a:lnTo>
                  <a:pt x="3521295" y="353926"/>
                </a:lnTo>
                <a:lnTo>
                  <a:pt x="3526740" y="343455"/>
                </a:lnTo>
                <a:close/>
              </a:path>
              <a:path w="4475480" h="1675129">
                <a:moveTo>
                  <a:pt x="3609565" y="332984"/>
                </a:moveTo>
                <a:lnTo>
                  <a:pt x="3560574" y="332984"/>
                </a:lnTo>
                <a:lnTo>
                  <a:pt x="3552720" y="343455"/>
                </a:lnTo>
                <a:lnTo>
                  <a:pt x="3533651" y="343455"/>
                </a:lnTo>
                <a:lnTo>
                  <a:pt x="3523576" y="353926"/>
                </a:lnTo>
                <a:lnTo>
                  <a:pt x="3572210" y="353926"/>
                </a:lnTo>
                <a:lnTo>
                  <a:pt x="3596954" y="343455"/>
                </a:lnTo>
                <a:lnTo>
                  <a:pt x="3609565" y="332984"/>
                </a:lnTo>
                <a:close/>
              </a:path>
              <a:path w="4475480" h="1675129">
                <a:moveTo>
                  <a:pt x="3624695" y="343455"/>
                </a:moveTo>
                <a:lnTo>
                  <a:pt x="3602654" y="343455"/>
                </a:lnTo>
                <a:lnTo>
                  <a:pt x="3584958" y="353926"/>
                </a:lnTo>
                <a:lnTo>
                  <a:pt x="3609205" y="353926"/>
                </a:lnTo>
                <a:lnTo>
                  <a:pt x="3624695" y="343455"/>
                </a:lnTo>
                <a:close/>
              </a:path>
              <a:path w="4475480" h="1675129">
                <a:moveTo>
                  <a:pt x="3462868" y="332984"/>
                </a:moveTo>
                <a:lnTo>
                  <a:pt x="3460145" y="343455"/>
                </a:lnTo>
                <a:lnTo>
                  <a:pt x="3461611" y="343455"/>
                </a:lnTo>
                <a:lnTo>
                  <a:pt x="3462868" y="332984"/>
                </a:lnTo>
                <a:close/>
              </a:path>
              <a:path w="4475480" h="1675129">
                <a:moveTo>
                  <a:pt x="3514450" y="332984"/>
                </a:moveTo>
                <a:lnTo>
                  <a:pt x="3465695" y="332984"/>
                </a:lnTo>
                <a:lnTo>
                  <a:pt x="3461611" y="343455"/>
                </a:lnTo>
                <a:lnTo>
                  <a:pt x="3510705" y="343455"/>
                </a:lnTo>
                <a:lnTo>
                  <a:pt x="3514450" y="332984"/>
                </a:lnTo>
                <a:close/>
              </a:path>
              <a:path w="4475480" h="1675129">
                <a:moveTo>
                  <a:pt x="3541738" y="332984"/>
                </a:moveTo>
                <a:lnTo>
                  <a:pt x="3526531" y="332984"/>
                </a:lnTo>
                <a:lnTo>
                  <a:pt x="3514489" y="343455"/>
                </a:lnTo>
                <a:lnTo>
                  <a:pt x="3539345" y="343455"/>
                </a:lnTo>
                <a:lnTo>
                  <a:pt x="3541738" y="332984"/>
                </a:lnTo>
                <a:close/>
              </a:path>
              <a:path w="4475480" h="1675129">
                <a:moveTo>
                  <a:pt x="3650140" y="332984"/>
                </a:moveTo>
                <a:lnTo>
                  <a:pt x="3622639" y="332984"/>
                </a:lnTo>
                <a:lnTo>
                  <a:pt x="3615180" y="343455"/>
                </a:lnTo>
                <a:lnTo>
                  <a:pt x="3639777" y="343455"/>
                </a:lnTo>
                <a:lnTo>
                  <a:pt x="3650140" y="332984"/>
                </a:lnTo>
                <a:close/>
              </a:path>
              <a:path w="4475480" h="1675129">
                <a:moveTo>
                  <a:pt x="3498155" y="322513"/>
                </a:moveTo>
                <a:lnTo>
                  <a:pt x="3490616" y="332984"/>
                </a:lnTo>
                <a:lnTo>
                  <a:pt x="3492186" y="332984"/>
                </a:lnTo>
                <a:lnTo>
                  <a:pt x="3498155" y="322513"/>
                </a:lnTo>
                <a:close/>
              </a:path>
              <a:path w="4475480" h="1675129">
                <a:moveTo>
                  <a:pt x="3503495" y="322513"/>
                </a:moveTo>
                <a:lnTo>
                  <a:pt x="3499307" y="322513"/>
                </a:lnTo>
                <a:lnTo>
                  <a:pt x="3497163" y="332984"/>
                </a:lnTo>
                <a:lnTo>
                  <a:pt x="3500354" y="332984"/>
                </a:lnTo>
                <a:lnTo>
                  <a:pt x="3503495" y="322513"/>
                </a:lnTo>
                <a:close/>
              </a:path>
              <a:path w="4475480" h="1675129">
                <a:moveTo>
                  <a:pt x="3527683" y="322513"/>
                </a:moveTo>
                <a:lnTo>
                  <a:pt x="3507539" y="322513"/>
                </a:lnTo>
                <a:lnTo>
                  <a:pt x="3502341" y="332984"/>
                </a:lnTo>
                <a:lnTo>
                  <a:pt x="3521513" y="332984"/>
                </a:lnTo>
                <a:lnTo>
                  <a:pt x="3527683" y="322513"/>
                </a:lnTo>
                <a:close/>
              </a:path>
              <a:path w="4475480" h="1675129">
                <a:moveTo>
                  <a:pt x="3556648" y="322513"/>
                </a:moveTo>
                <a:lnTo>
                  <a:pt x="3527683" y="322513"/>
                </a:lnTo>
                <a:lnTo>
                  <a:pt x="3529986" y="332984"/>
                </a:lnTo>
                <a:lnTo>
                  <a:pt x="3549585" y="332984"/>
                </a:lnTo>
                <a:lnTo>
                  <a:pt x="3556648" y="322513"/>
                </a:lnTo>
                <a:close/>
              </a:path>
              <a:path w="4475480" h="1675129">
                <a:moveTo>
                  <a:pt x="3629983" y="322513"/>
                </a:moveTo>
                <a:lnTo>
                  <a:pt x="3568833" y="322513"/>
                </a:lnTo>
                <a:lnTo>
                  <a:pt x="3556268" y="332984"/>
                </a:lnTo>
                <a:lnTo>
                  <a:pt x="3638416" y="332984"/>
                </a:lnTo>
                <a:lnTo>
                  <a:pt x="3629983" y="322513"/>
                </a:lnTo>
                <a:close/>
              </a:path>
              <a:path w="4475480" h="1675129">
                <a:moveTo>
                  <a:pt x="3681395" y="322513"/>
                </a:moveTo>
                <a:lnTo>
                  <a:pt x="3650009" y="322513"/>
                </a:lnTo>
                <a:lnTo>
                  <a:pt x="3638416" y="332984"/>
                </a:lnTo>
                <a:lnTo>
                  <a:pt x="3675438" y="332984"/>
                </a:lnTo>
                <a:lnTo>
                  <a:pt x="3682384" y="327450"/>
                </a:lnTo>
                <a:lnTo>
                  <a:pt x="3681395" y="322513"/>
                </a:lnTo>
                <a:close/>
              </a:path>
              <a:path w="4475480" h="1675129">
                <a:moveTo>
                  <a:pt x="3696444" y="322513"/>
                </a:moveTo>
                <a:lnTo>
                  <a:pt x="3688581" y="322513"/>
                </a:lnTo>
                <a:lnTo>
                  <a:pt x="3682384" y="327450"/>
                </a:lnTo>
                <a:lnTo>
                  <a:pt x="3683493" y="332984"/>
                </a:lnTo>
                <a:lnTo>
                  <a:pt x="3696444" y="322513"/>
                </a:lnTo>
                <a:close/>
              </a:path>
              <a:path w="4475480" h="1675129">
                <a:moveTo>
                  <a:pt x="3745582" y="322513"/>
                </a:moveTo>
                <a:lnTo>
                  <a:pt x="3742231" y="332984"/>
                </a:lnTo>
                <a:lnTo>
                  <a:pt x="3746734" y="332984"/>
                </a:lnTo>
                <a:lnTo>
                  <a:pt x="3745582" y="322513"/>
                </a:lnTo>
                <a:close/>
              </a:path>
              <a:path w="4475480" h="1675129">
                <a:moveTo>
                  <a:pt x="3751589" y="322513"/>
                </a:moveTo>
                <a:lnTo>
                  <a:pt x="3750713" y="322513"/>
                </a:lnTo>
                <a:lnTo>
                  <a:pt x="3746734" y="332984"/>
                </a:lnTo>
                <a:lnTo>
                  <a:pt x="3747966" y="332984"/>
                </a:lnTo>
                <a:lnTo>
                  <a:pt x="3751589" y="322513"/>
                </a:lnTo>
                <a:close/>
              </a:path>
              <a:path w="4475480" h="1675129">
                <a:moveTo>
                  <a:pt x="3568683" y="312042"/>
                </a:moveTo>
                <a:lnTo>
                  <a:pt x="3525471" y="312042"/>
                </a:lnTo>
                <a:lnTo>
                  <a:pt x="3518921" y="322513"/>
                </a:lnTo>
                <a:lnTo>
                  <a:pt x="3562027" y="322513"/>
                </a:lnTo>
                <a:lnTo>
                  <a:pt x="3568683" y="312042"/>
                </a:lnTo>
                <a:close/>
              </a:path>
              <a:path w="4475480" h="1675129">
                <a:moveTo>
                  <a:pt x="3597335" y="312042"/>
                </a:moveTo>
                <a:lnTo>
                  <a:pt x="3568683" y="312042"/>
                </a:lnTo>
                <a:lnTo>
                  <a:pt x="3569880" y="322513"/>
                </a:lnTo>
                <a:lnTo>
                  <a:pt x="3595534" y="322513"/>
                </a:lnTo>
                <a:lnTo>
                  <a:pt x="3597335" y="312042"/>
                </a:lnTo>
                <a:close/>
              </a:path>
              <a:path w="4475480" h="1675129">
                <a:moveTo>
                  <a:pt x="3601293" y="312042"/>
                </a:moveTo>
                <a:lnTo>
                  <a:pt x="3595848" y="322513"/>
                </a:lnTo>
                <a:lnTo>
                  <a:pt x="3603178" y="322513"/>
                </a:lnTo>
                <a:lnTo>
                  <a:pt x="3601293" y="312042"/>
                </a:lnTo>
                <a:close/>
              </a:path>
              <a:path w="4475480" h="1675129">
                <a:moveTo>
                  <a:pt x="3618133" y="312042"/>
                </a:moveTo>
                <a:lnTo>
                  <a:pt x="3613740" y="312042"/>
                </a:lnTo>
                <a:lnTo>
                  <a:pt x="3605951" y="322513"/>
                </a:lnTo>
                <a:lnTo>
                  <a:pt x="3612916" y="322513"/>
                </a:lnTo>
                <a:lnTo>
                  <a:pt x="3618133" y="312042"/>
                </a:lnTo>
                <a:close/>
              </a:path>
              <a:path w="4475480" h="1675129">
                <a:moveTo>
                  <a:pt x="3637784" y="301571"/>
                </a:moveTo>
                <a:lnTo>
                  <a:pt x="3634682" y="301571"/>
                </a:lnTo>
                <a:lnTo>
                  <a:pt x="3626405" y="312042"/>
                </a:lnTo>
                <a:lnTo>
                  <a:pt x="3612916" y="322513"/>
                </a:lnTo>
                <a:lnTo>
                  <a:pt x="3652011" y="322513"/>
                </a:lnTo>
                <a:lnTo>
                  <a:pt x="3658883" y="312042"/>
                </a:lnTo>
                <a:lnTo>
                  <a:pt x="3634352" y="312042"/>
                </a:lnTo>
                <a:lnTo>
                  <a:pt x="3637784" y="301571"/>
                </a:lnTo>
                <a:close/>
              </a:path>
              <a:path w="4475480" h="1675129">
                <a:moveTo>
                  <a:pt x="3714431" y="312042"/>
                </a:moveTo>
                <a:lnTo>
                  <a:pt x="3658883" y="312042"/>
                </a:lnTo>
                <a:lnTo>
                  <a:pt x="3658814" y="322513"/>
                </a:lnTo>
                <a:lnTo>
                  <a:pt x="3701457" y="322513"/>
                </a:lnTo>
                <a:lnTo>
                  <a:pt x="3714431" y="312042"/>
                </a:lnTo>
                <a:close/>
              </a:path>
              <a:path w="4475480" h="1675129">
                <a:moveTo>
                  <a:pt x="3751445" y="312042"/>
                </a:moveTo>
                <a:lnTo>
                  <a:pt x="3747467" y="322513"/>
                </a:lnTo>
                <a:lnTo>
                  <a:pt x="3753121" y="322513"/>
                </a:lnTo>
                <a:lnTo>
                  <a:pt x="3751445" y="312042"/>
                </a:lnTo>
                <a:close/>
              </a:path>
              <a:path w="4475480" h="1675129">
                <a:moveTo>
                  <a:pt x="3764429" y="312042"/>
                </a:moveTo>
                <a:lnTo>
                  <a:pt x="3757034" y="312042"/>
                </a:lnTo>
                <a:lnTo>
                  <a:pt x="3757258" y="322513"/>
                </a:lnTo>
                <a:lnTo>
                  <a:pt x="3761393" y="322513"/>
                </a:lnTo>
                <a:lnTo>
                  <a:pt x="3764429" y="312042"/>
                </a:lnTo>
                <a:close/>
              </a:path>
              <a:path w="4475480" h="1675129">
                <a:moveTo>
                  <a:pt x="3765058" y="312042"/>
                </a:moveTo>
                <a:lnTo>
                  <a:pt x="3761393" y="322513"/>
                </a:lnTo>
                <a:lnTo>
                  <a:pt x="3767152" y="322513"/>
                </a:lnTo>
                <a:lnTo>
                  <a:pt x="3765058" y="312042"/>
                </a:lnTo>
                <a:close/>
              </a:path>
              <a:path w="4475480" h="1675129">
                <a:moveTo>
                  <a:pt x="3551033" y="301571"/>
                </a:moveTo>
                <a:lnTo>
                  <a:pt x="3550404" y="312042"/>
                </a:lnTo>
                <a:lnTo>
                  <a:pt x="3553336" y="312042"/>
                </a:lnTo>
                <a:lnTo>
                  <a:pt x="3551033" y="301571"/>
                </a:lnTo>
                <a:close/>
              </a:path>
              <a:path w="4475480" h="1675129">
                <a:moveTo>
                  <a:pt x="3639865" y="291101"/>
                </a:moveTo>
                <a:lnTo>
                  <a:pt x="3583139" y="291101"/>
                </a:lnTo>
                <a:lnTo>
                  <a:pt x="3565671" y="301571"/>
                </a:lnTo>
                <a:lnTo>
                  <a:pt x="3553336" y="312042"/>
                </a:lnTo>
                <a:lnTo>
                  <a:pt x="3606411" y="312042"/>
                </a:lnTo>
                <a:lnTo>
                  <a:pt x="3620728" y="301571"/>
                </a:lnTo>
                <a:lnTo>
                  <a:pt x="3635070" y="301571"/>
                </a:lnTo>
                <a:lnTo>
                  <a:pt x="3639865" y="291101"/>
                </a:lnTo>
                <a:close/>
              </a:path>
              <a:path w="4475480" h="1675129">
                <a:moveTo>
                  <a:pt x="3738357" y="301571"/>
                </a:moveTo>
                <a:lnTo>
                  <a:pt x="3646607" y="301571"/>
                </a:lnTo>
                <a:lnTo>
                  <a:pt x="3637418" y="312042"/>
                </a:lnTo>
                <a:lnTo>
                  <a:pt x="3725128" y="312042"/>
                </a:lnTo>
                <a:lnTo>
                  <a:pt x="3738357" y="301571"/>
                </a:lnTo>
                <a:close/>
              </a:path>
              <a:path w="4475480" h="1675129">
                <a:moveTo>
                  <a:pt x="3758206" y="301571"/>
                </a:moveTo>
                <a:lnTo>
                  <a:pt x="3738357" y="301571"/>
                </a:lnTo>
                <a:lnTo>
                  <a:pt x="3740052" y="312042"/>
                </a:lnTo>
                <a:lnTo>
                  <a:pt x="3748932" y="312042"/>
                </a:lnTo>
                <a:lnTo>
                  <a:pt x="3758206" y="301571"/>
                </a:lnTo>
                <a:close/>
              </a:path>
              <a:path w="4475480" h="1675129">
                <a:moveTo>
                  <a:pt x="3655113" y="291101"/>
                </a:moveTo>
                <a:lnTo>
                  <a:pt x="3649773" y="291101"/>
                </a:lnTo>
                <a:lnTo>
                  <a:pt x="3641290" y="301571"/>
                </a:lnTo>
                <a:lnTo>
                  <a:pt x="3645457" y="301571"/>
                </a:lnTo>
                <a:lnTo>
                  <a:pt x="3655113" y="291101"/>
                </a:lnTo>
                <a:close/>
              </a:path>
              <a:path w="4475480" h="1675129">
                <a:moveTo>
                  <a:pt x="3715982" y="291101"/>
                </a:moveTo>
                <a:lnTo>
                  <a:pt x="3679929" y="291101"/>
                </a:lnTo>
                <a:lnTo>
                  <a:pt x="3675217" y="301571"/>
                </a:lnTo>
                <a:lnTo>
                  <a:pt x="3709065" y="301571"/>
                </a:lnTo>
                <a:lnTo>
                  <a:pt x="3715982" y="291101"/>
                </a:lnTo>
                <a:close/>
              </a:path>
              <a:path w="4475480" h="1675129">
                <a:moveTo>
                  <a:pt x="3765476" y="291101"/>
                </a:moveTo>
                <a:lnTo>
                  <a:pt x="3725185" y="291101"/>
                </a:lnTo>
                <a:lnTo>
                  <a:pt x="3721276" y="301571"/>
                </a:lnTo>
                <a:lnTo>
                  <a:pt x="3759717" y="301571"/>
                </a:lnTo>
                <a:lnTo>
                  <a:pt x="3765476" y="291101"/>
                </a:lnTo>
                <a:close/>
              </a:path>
              <a:path w="4475480" h="1675129">
                <a:moveTo>
                  <a:pt x="3811444" y="291101"/>
                </a:moveTo>
                <a:lnTo>
                  <a:pt x="3805266" y="301571"/>
                </a:lnTo>
                <a:lnTo>
                  <a:pt x="3807884" y="301571"/>
                </a:lnTo>
                <a:lnTo>
                  <a:pt x="3811444" y="291101"/>
                </a:lnTo>
                <a:close/>
              </a:path>
              <a:path w="4475480" h="1675129">
                <a:moveTo>
                  <a:pt x="3678161" y="280630"/>
                </a:moveTo>
                <a:lnTo>
                  <a:pt x="3618601" y="280630"/>
                </a:lnTo>
                <a:lnTo>
                  <a:pt x="3606738" y="291101"/>
                </a:lnTo>
                <a:lnTo>
                  <a:pt x="3673450" y="291101"/>
                </a:lnTo>
                <a:lnTo>
                  <a:pt x="3678161" y="280630"/>
                </a:lnTo>
                <a:close/>
              </a:path>
              <a:path w="4475480" h="1675129">
                <a:moveTo>
                  <a:pt x="3690610" y="280630"/>
                </a:moveTo>
                <a:lnTo>
                  <a:pt x="3680034" y="280630"/>
                </a:lnTo>
                <a:lnTo>
                  <a:pt x="3680976" y="291101"/>
                </a:lnTo>
                <a:lnTo>
                  <a:pt x="3691133" y="281600"/>
                </a:lnTo>
                <a:lnTo>
                  <a:pt x="3690610" y="280630"/>
                </a:lnTo>
                <a:close/>
              </a:path>
              <a:path w="4475480" h="1675129">
                <a:moveTo>
                  <a:pt x="3754587" y="280630"/>
                </a:moveTo>
                <a:lnTo>
                  <a:pt x="3692170" y="280630"/>
                </a:lnTo>
                <a:lnTo>
                  <a:pt x="3691133" y="281600"/>
                </a:lnTo>
                <a:lnTo>
                  <a:pt x="3696264" y="291101"/>
                </a:lnTo>
                <a:lnTo>
                  <a:pt x="3746210" y="291101"/>
                </a:lnTo>
                <a:lnTo>
                  <a:pt x="3747197" y="290353"/>
                </a:lnTo>
                <a:lnTo>
                  <a:pt x="3754587" y="280630"/>
                </a:lnTo>
                <a:close/>
              </a:path>
              <a:path w="4475480" h="1675129">
                <a:moveTo>
                  <a:pt x="3754861" y="284547"/>
                </a:moveTo>
                <a:lnTo>
                  <a:pt x="3747197" y="290353"/>
                </a:lnTo>
                <a:lnTo>
                  <a:pt x="3746629" y="291101"/>
                </a:lnTo>
                <a:lnTo>
                  <a:pt x="3755320" y="291101"/>
                </a:lnTo>
                <a:lnTo>
                  <a:pt x="3754861" y="284547"/>
                </a:lnTo>
                <a:close/>
              </a:path>
              <a:path w="4475480" h="1675129">
                <a:moveTo>
                  <a:pt x="3784010" y="280630"/>
                </a:moveTo>
                <a:lnTo>
                  <a:pt x="3760032" y="280630"/>
                </a:lnTo>
                <a:lnTo>
                  <a:pt x="3760032" y="291101"/>
                </a:lnTo>
                <a:lnTo>
                  <a:pt x="3777204" y="291101"/>
                </a:lnTo>
                <a:lnTo>
                  <a:pt x="3784010" y="280630"/>
                </a:lnTo>
                <a:close/>
              </a:path>
              <a:path w="4475480" h="1675129">
                <a:moveTo>
                  <a:pt x="3809559" y="280630"/>
                </a:moveTo>
                <a:lnTo>
                  <a:pt x="3795318" y="280630"/>
                </a:lnTo>
                <a:lnTo>
                  <a:pt x="3785999" y="291101"/>
                </a:lnTo>
                <a:lnTo>
                  <a:pt x="3788722" y="291101"/>
                </a:lnTo>
                <a:lnTo>
                  <a:pt x="3809559" y="280630"/>
                </a:lnTo>
                <a:close/>
              </a:path>
              <a:path w="4475480" h="1675129">
                <a:moveTo>
                  <a:pt x="3754587" y="280630"/>
                </a:moveTo>
                <a:lnTo>
                  <a:pt x="3747197" y="290353"/>
                </a:lnTo>
                <a:lnTo>
                  <a:pt x="3754861" y="284547"/>
                </a:lnTo>
                <a:lnTo>
                  <a:pt x="3754587" y="280630"/>
                </a:lnTo>
                <a:close/>
              </a:path>
              <a:path w="4475480" h="1675129">
                <a:moveTo>
                  <a:pt x="3759927" y="280630"/>
                </a:moveTo>
                <a:lnTo>
                  <a:pt x="3754587" y="280630"/>
                </a:lnTo>
                <a:lnTo>
                  <a:pt x="3754861" y="284547"/>
                </a:lnTo>
                <a:lnTo>
                  <a:pt x="3759928" y="280708"/>
                </a:lnTo>
                <a:close/>
              </a:path>
              <a:path w="4475480" h="1675129">
                <a:moveTo>
                  <a:pt x="3692170" y="280630"/>
                </a:moveTo>
                <a:lnTo>
                  <a:pt x="3690610" y="280630"/>
                </a:lnTo>
                <a:lnTo>
                  <a:pt x="3691133" y="281600"/>
                </a:lnTo>
                <a:lnTo>
                  <a:pt x="3692170" y="280630"/>
                </a:lnTo>
                <a:close/>
              </a:path>
              <a:path w="4475480" h="1675129">
                <a:moveTo>
                  <a:pt x="3760032" y="280630"/>
                </a:moveTo>
                <a:close/>
              </a:path>
              <a:path w="4475480" h="1675129">
                <a:moveTo>
                  <a:pt x="3671448" y="270159"/>
                </a:moveTo>
                <a:lnTo>
                  <a:pt x="3642260" y="270159"/>
                </a:lnTo>
                <a:lnTo>
                  <a:pt x="3634463" y="280630"/>
                </a:lnTo>
                <a:lnTo>
                  <a:pt x="3667155" y="280630"/>
                </a:lnTo>
                <a:lnTo>
                  <a:pt x="3671448" y="270159"/>
                </a:lnTo>
                <a:close/>
              </a:path>
              <a:path w="4475480" h="1675129">
                <a:moveTo>
                  <a:pt x="3707569" y="270159"/>
                </a:moveTo>
                <a:lnTo>
                  <a:pt x="3691675" y="270159"/>
                </a:lnTo>
                <a:lnTo>
                  <a:pt x="3686618" y="280630"/>
                </a:lnTo>
                <a:lnTo>
                  <a:pt x="3700478" y="280630"/>
                </a:lnTo>
                <a:lnTo>
                  <a:pt x="3707569" y="270159"/>
                </a:lnTo>
                <a:close/>
              </a:path>
              <a:path w="4475480" h="1675129">
                <a:moveTo>
                  <a:pt x="3727677" y="270159"/>
                </a:moveTo>
                <a:lnTo>
                  <a:pt x="3713436" y="270159"/>
                </a:lnTo>
                <a:lnTo>
                  <a:pt x="3714693" y="280630"/>
                </a:lnTo>
                <a:lnTo>
                  <a:pt x="3727677" y="270159"/>
                </a:lnTo>
                <a:close/>
              </a:path>
              <a:path w="4475480" h="1675129">
                <a:moveTo>
                  <a:pt x="3778146" y="270159"/>
                </a:moveTo>
                <a:lnTo>
                  <a:pt x="3727677" y="270159"/>
                </a:lnTo>
                <a:lnTo>
                  <a:pt x="3728200" y="280630"/>
                </a:lnTo>
                <a:lnTo>
                  <a:pt x="3769455" y="280630"/>
                </a:lnTo>
                <a:lnTo>
                  <a:pt x="3778146" y="270159"/>
                </a:lnTo>
                <a:close/>
              </a:path>
              <a:path w="4475480" h="1675129">
                <a:moveTo>
                  <a:pt x="3780844" y="271153"/>
                </a:moveTo>
                <a:lnTo>
                  <a:pt x="3776510" y="280630"/>
                </a:lnTo>
                <a:lnTo>
                  <a:pt x="3779612" y="280630"/>
                </a:lnTo>
                <a:lnTo>
                  <a:pt x="3780844" y="271153"/>
                </a:lnTo>
                <a:close/>
              </a:path>
              <a:path w="4475480" h="1675129">
                <a:moveTo>
                  <a:pt x="3833707" y="270159"/>
                </a:moveTo>
                <a:lnTo>
                  <a:pt x="3788552" y="270159"/>
                </a:lnTo>
                <a:lnTo>
                  <a:pt x="3783868" y="280630"/>
                </a:lnTo>
                <a:lnTo>
                  <a:pt x="3821563" y="280630"/>
                </a:lnTo>
                <a:lnTo>
                  <a:pt x="3833707" y="270159"/>
                </a:lnTo>
                <a:close/>
              </a:path>
              <a:path w="4475480" h="1675129">
                <a:moveTo>
                  <a:pt x="3781299" y="270159"/>
                </a:moveTo>
                <a:lnTo>
                  <a:pt x="3780973" y="270159"/>
                </a:lnTo>
                <a:lnTo>
                  <a:pt x="3780844" y="271153"/>
                </a:lnTo>
                <a:lnTo>
                  <a:pt x="3781299" y="270159"/>
                </a:lnTo>
                <a:close/>
              </a:path>
              <a:path w="4475480" h="1675129">
                <a:moveTo>
                  <a:pt x="3663176" y="259688"/>
                </a:moveTo>
                <a:lnTo>
                  <a:pt x="3651275" y="270159"/>
                </a:lnTo>
                <a:lnTo>
                  <a:pt x="3663804" y="270159"/>
                </a:lnTo>
                <a:lnTo>
                  <a:pt x="3663176" y="259688"/>
                </a:lnTo>
                <a:close/>
              </a:path>
              <a:path w="4475480" h="1675129">
                <a:moveTo>
                  <a:pt x="3736996" y="259688"/>
                </a:moveTo>
                <a:lnTo>
                  <a:pt x="3671867" y="259688"/>
                </a:lnTo>
                <a:lnTo>
                  <a:pt x="3663804" y="270159"/>
                </a:lnTo>
                <a:lnTo>
                  <a:pt x="3725419" y="270159"/>
                </a:lnTo>
                <a:lnTo>
                  <a:pt x="3736996" y="259688"/>
                </a:lnTo>
                <a:close/>
              </a:path>
              <a:path w="4475480" h="1675129">
                <a:moveTo>
                  <a:pt x="3812556" y="259688"/>
                </a:moveTo>
                <a:lnTo>
                  <a:pt x="3751236" y="259688"/>
                </a:lnTo>
                <a:lnTo>
                  <a:pt x="3745791" y="270159"/>
                </a:lnTo>
                <a:lnTo>
                  <a:pt x="3800030" y="270159"/>
                </a:lnTo>
                <a:lnTo>
                  <a:pt x="3808301" y="265456"/>
                </a:lnTo>
                <a:lnTo>
                  <a:pt x="3812556" y="259688"/>
                </a:lnTo>
                <a:close/>
              </a:path>
              <a:path w="4475480" h="1675129">
                <a:moveTo>
                  <a:pt x="3808301" y="265456"/>
                </a:moveTo>
                <a:lnTo>
                  <a:pt x="3800030" y="270159"/>
                </a:lnTo>
                <a:lnTo>
                  <a:pt x="3804832" y="270159"/>
                </a:lnTo>
                <a:lnTo>
                  <a:pt x="3808301" y="265456"/>
                </a:lnTo>
                <a:close/>
              </a:path>
              <a:path w="4475480" h="1675129">
                <a:moveTo>
                  <a:pt x="3847581" y="259688"/>
                </a:moveTo>
                <a:lnTo>
                  <a:pt x="3818446" y="259688"/>
                </a:lnTo>
                <a:lnTo>
                  <a:pt x="3808301" y="265456"/>
                </a:lnTo>
                <a:lnTo>
                  <a:pt x="3804832" y="270159"/>
                </a:lnTo>
                <a:lnTo>
                  <a:pt x="3843208" y="270159"/>
                </a:lnTo>
                <a:lnTo>
                  <a:pt x="3847581" y="259688"/>
                </a:lnTo>
                <a:close/>
              </a:path>
              <a:path w="4475480" h="1675129">
                <a:moveTo>
                  <a:pt x="3740975" y="249217"/>
                </a:moveTo>
                <a:lnTo>
                  <a:pt x="3698502" y="249217"/>
                </a:lnTo>
                <a:lnTo>
                  <a:pt x="3685651" y="259688"/>
                </a:lnTo>
                <a:lnTo>
                  <a:pt x="3732696" y="259688"/>
                </a:lnTo>
                <a:lnTo>
                  <a:pt x="3736426" y="256798"/>
                </a:lnTo>
                <a:lnTo>
                  <a:pt x="3740975" y="249217"/>
                </a:lnTo>
                <a:close/>
              </a:path>
              <a:path w="4475480" h="1675129">
                <a:moveTo>
                  <a:pt x="3756472" y="249217"/>
                </a:moveTo>
                <a:lnTo>
                  <a:pt x="3746210" y="249217"/>
                </a:lnTo>
                <a:lnTo>
                  <a:pt x="3736426" y="256798"/>
                </a:lnTo>
                <a:lnTo>
                  <a:pt x="3734692" y="259688"/>
                </a:lnTo>
                <a:lnTo>
                  <a:pt x="3746734" y="259688"/>
                </a:lnTo>
                <a:lnTo>
                  <a:pt x="3756472" y="249217"/>
                </a:lnTo>
                <a:close/>
              </a:path>
              <a:path w="4475480" h="1675129">
                <a:moveTo>
                  <a:pt x="3761916" y="249217"/>
                </a:moveTo>
                <a:lnTo>
                  <a:pt x="3760974" y="249217"/>
                </a:lnTo>
                <a:lnTo>
                  <a:pt x="3757833" y="259688"/>
                </a:lnTo>
                <a:lnTo>
                  <a:pt x="3763278" y="259688"/>
                </a:lnTo>
                <a:lnTo>
                  <a:pt x="3761916" y="249217"/>
                </a:lnTo>
                <a:close/>
              </a:path>
              <a:path w="4475480" h="1675129">
                <a:moveTo>
                  <a:pt x="3769226" y="250809"/>
                </a:moveTo>
                <a:lnTo>
                  <a:pt x="3763278" y="259688"/>
                </a:lnTo>
                <a:lnTo>
                  <a:pt x="3769701" y="259688"/>
                </a:lnTo>
                <a:lnTo>
                  <a:pt x="3769226" y="250809"/>
                </a:lnTo>
                <a:close/>
              </a:path>
              <a:path w="4475480" h="1675129">
                <a:moveTo>
                  <a:pt x="3775738" y="249217"/>
                </a:moveTo>
                <a:lnTo>
                  <a:pt x="3769701" y="259688"/>
                </a:lnTo>
                <a:lnTo>
                  <a:pt x="3770502" y="259688"/>
                </a:lnTo>
                <a:lnTo>
                  <a:pt x="3775738" y="249217"/>
                </a:lnTo>
                <a:close/>
              </a:path>
              <a:path w="4475480" h="1675129">
                <a:moveTo>
                  <a:pt x="3805958" y="245674"/>
                </a:moveTo>
                <a:lnTo>
                  <a:pt x="3797504" y="249217"/>
                </a:lnTo>
                <a:lnTo>
                  <a:pt x="3773443" y="259688"/>
                </a:lnTo>
                <a:lnTo>
                  <a:pt x="3818250" y="259688"/>
                </a:lnTo>
                <a:lnTo>
                  <a:pt x="3823904" y="249217"/>
                </a:lnTo>
                <a:lnTo>
                  <a:pt x="3804638" y="249217"/>
                </a:lnTo>
                <a:lnTo>
                  <a:pt x="3805958" y="245674"/>
                </a:lnTo>
                <a:close/>
              </a:path>
              <a:path w="4475480" h="1675129">
                <a:moveTo>
                  <a:pt x="3837228" y="249217"/>
                </a:moveTo>
                <a:lnTo>
                  <a:pt x="3826626" y="249217"/>
                </a:lnTo>
                <a:lnTo>
                  <a:pt x="3825684" y="259688"/>
                </a:lnTo>
                <a:lnTo>
                  <a:pt x="3829215" y="259688"/>
                </a:lnTo>
                <a:lnTo>
                  <a:pt x="3837228" y="249217"/>
                </a:lnTo>
                <a:close/>
              </a:path>
              <a:path w="4475480" h="1675129">
                <a:moveTo>
                  <a:pt x="3867646" y="249217"/>
                </a:moveTo>
                <a:lnTo>
                  <a:pt x="3846089" y="249217"/>
                </a:lnTo>
                <a:lnTo>
                  <a:pt x="3832700" y="259688"/>
                </a:lnTo>
                <a:lnTo>
                  <a:pt x="3865104" y="259688"/>
                </a:lnTo>
                <a:lnTo>
                  <a:pt x="3867646" y="249217"/>
                </a:lnTo>
                <a:close/>
              </a:path>
              <a:path w="4475480" h="1675129">
                <a:moveTo>
                  <a:pt x="3881599" y="249217"/>
                </a:moveTo>
                <a:lnTo>
                  <a:pt x="3874946" y="249217"/>
                </a:lnTo>
                <a:lnTo>
                  <a:pt x="3870499" y="259688"/>
                </a:lnTo>
                <a:lnTo>
                  <a:pt x="3876258" y="259688"/>
                </a:lnTo>
                <a:lnTo>
                  <a:pt x="3881599" y="249217"/>
                </a:lnTo>
                <a:close/>
              </a:path>
              <a:path w="4475480" h="1675129">
                <a:moveTo>
                  <a:pt x="3746210" y="249217"/>
                </a:moveTo>
                <a:lnTo>
                  <a:pt x="3740975" y="249217"/>
                </a:lnTo>
                <a:lnTo>
                  <a:pt x="3736426" y="256798"/>
                </a:lnTo>
                <a:lnTo>
                  <a:pt x="3746210" y="249217"/>
                </a:lnTo>
                <a:close/>
              </a:path>
              <a:path w="4475480" h="1675129">
                <a:moveTo>
                  <a:pt x="3770293" y="249217"/>
                </a:moveTo>
                <a:lnTo>
                  <a:pt x="3769141" y="249217"/>
                </a:lnTo>
                <a:lnTo>
                  <a:pt x="3769226" y="250809"/>
                </a:lnTo>
                <a:lnTo>
                  <a:pt x="3770293" y="249217"/>
                </a:lnTo>
                <a:close/>
              </a:path>
              <a:path w="4475480" h="1675129">
                <a:moveTo>
                  <a:pt x="3734483" y="238746"/>
                </a:moveTo>
                <a:lnTo>
                  <a:pt x="3732179" y="238746"/>
                </a:lnTo>
                <a:lnTo>
                  <a:pt x="3725897" y="249217"/>
                </a:lnTo>
                <a:lnTo>
                  <a:pt x="3734555" y="239265"/>
                </a:lnTo>
                <a:lnTo>
                  <a:pt x="3734483" y="238746"/>
                </a:lnTo>
                <a:close/>
              </a:path>
              <a:path w="4475480" h="1675129">
                <a:moveTo>
                  <a:pt x="3780973" y="238746"/>
                </a:moveTo>
                <a:lnTo>
                  <a:pt x="3735006" y="238746"/>
                </a:lnTo>
                <a:lnTo>
                  <a:pt x="3734555" y="239265"/>
                </a:lnTo>
                <a:lnTo>
                  <a:pt x="3735949" y="249217"/>
                </a:lnTo>
                <a:lnTo>
                  <a:pt x="3772718" y="249217"/>
                </a:lnTo>
                <a:lnTo>
                  <a:pt x="3780973" y="238746"/>
                </a:lnTo>
                <a:close/>
              </a:path>
              <a:path w="4475480" h="1675129">
                <a:moveTo>
                  <a:pt x="3790921" y="238746"/>
                </a:moveTo>
                <a:lnTo>
                  <a:pt x="3780973" y="238746"/>
                </a:lnTo>
                <a:lnTo>
                  <a:pt x="3781484" y="249217"/>
                </a:lnTo>
                <a:lnTo>
                  <a:pt x="3784324" y="249217"/>
                </a:lnTo>
                <a:lnTo>
                  <a:pt x="3790921" y="238746"/>
                </a:lnTo>
                <a:close/>
              </a:path>
              <a:path w="4475480" h="1675129">
                <a:moveTo>
                  <a:pt x="3808541" y="238746"/>
                </a:moveTo>
                <a:lnTo>
                  <a:pt x="3801392" y="238746"/>
                </a:lnTo>
                <a:lnTo>
                  <a:pt x="3796261" y="249217"/>
                </a:lnTo>
                <a:lnTo>
                  <a:pt x="3797504" y="249217"/>
                </a:lnTo>
                <a:lnTo>
                  <a:pt x="3805958" y="245674"/>
                </a:lnTo>
                <a:lnTo>
                  <a:pt x="3808541" y="238746"/>
                </a:lnTo>
                <a:close/>
              </a:path>
              <a:path w="4475480" h="1675129">
                <a:moveTo>
                  <a:pt x="3809087" y="244363"/>
                </a:moveTo>
                <a:lnTo>
                  <a:pt x="3805958" y="245674"/>
                </a:lnTo>
                <a:lnTo>
                  <a:pt x="3804638" y="249217"/>
                </a:lnTo>
                <a:lnTo>
                  <a:pt x="3809559" y="249217"/>
                </a:lnTo>
                <a:lnTo>
                  <a:pt x="3809087" y="244363"/>
                </a:lnTo>
                <a:close/>
              </a:path>
              <a:path w="4475480" h="1675129">
                <a:moveTo>
                  <a:pt x="3810662" y="243703"/>
                </a:moveTo>
                <a:lnTo>
                  <a:pt x="3809087" y="244363"/>
                </a:lnTo>
                <a:lnTo>
                  <a:pt x="3809559" y="249217"/>
                </a:lnTo>
                <a:lnTo>
                  <a:pt x="3810662" y="243703"/>
                </a:lnTo>
                <a:close/>
              </a:path>
              <a:path w="4475480" h="1675129">
                <a:moveTo>
                  <a:pt x="3845893" y="238746"/>
                </a:moveTo>
                <a:lnTo>
                  <a:pt x="3822489" y="238746"/>
                </a:lnTo>
                <a:lnTo>
                  <a:pt x="3810662" y="243703"/>
                </a:lnTo>
                <a:lnTo>
                  <a:pt x="3809559" y="249217"/>
                </a:lnTo>
                <a:lnTo>
                  <a:pt x="3837726" y="249217"/>
                </a:lnTo>
                <a:lnTo>
                  <a:pt x="3845893" y="238746"/>
                </a:lnTo>
                <a:close/>
              </a:path>
              <a:path w="4475480" h="1675129">
                <a:moveTo>
                  <a:pt x="3905996" y="238746"/>
                </a:moveTo>
                <a:lnTo>
                  <a:pt x="3861861" y="238746"/>
                </a:lnTo>
                <a:lnTo>
                  <a:pt x="3861252" y="249217"/>
                </a:lnTo>
                <a:lnTo>
                  <a:pt x="3900711" y="249217"/>
                </a:lnTo>
                <a:lnTo>
                  <a:pt x="3906723" y="242785"/>
                </a:lnTo>
                <a:lnTo>
                  <a:pt x="3905996" y="238746"/>
                </a:lnTo>
                <a:close/>
              </a:path>
              <a:path w="4475480" h="1675129">
                <a:moveTo>
                  <a:pt x="3927369" y="228275"/>
                </a:moveTo>
                <a:lnTo>
                  <a:pt x="3865788" y="228275"/>
                </a:lnTo>
                <a:lnTo>
                  <a:pt x="3864590" y="238746"/>
                </a:lnTo>
                <a:lnTo>
                  <a:pt x="3910498" y="238746"/>
                </a:lnTo>
                <a:lnTo>
                  <a:pt x="3906723" y="242785"/>
                </a:lnTo>
                <a:lnTo>
                  <a:pt x="3907881" y="249217"/>
                </a:lnTo>
                <a:lnTo>
                  <a:pt x="3920526" y="238746"/>
                </a:lnTo>
                <a:lnTo>
                  <a:pt x="3927369" y="228275"/>
                </a:lnTo>
                <a:close/>
              </a:path>
              <a:path w="4475480" h="1675129">
                <a:moveTo>
                  <a:pt x="3947665" y="247691"/>
                </a:moveTo>
                <a:lnTo>
                  <a:pt x="3946413" y="249217"/>
                </a:lnTo>
                <a:lnTo>
                  <a:pt x="3947050" y="249217"/>
                </a:lnTo>
                <a:lnTo>
                  <a:pt x="3947665" y="247691"/>
                </a:lnTo>
                <a:close/>
              </a:path>
              <a:path w="4475480" h="1675129">
                <a:moveTo>
                  <a:pt x="3962853" y="238746"/>
                </a:moveTo>
                <a:lnTo>
                  <a:pt x="3954999" y="238746"/>
                </a:lnTo>
                <a:lnTo>
                  <a:pt x="3962853" y="249217"/>
                </a:lnTo>
                <a:lnTo>
                  <a:pt x="3962853" y="238746"/>
                </a:lnTo>
                <a:close/>
              </a:path>
              <a:path w="4475480" h="1675129">
                <a:moveTo>
                  <a:pt x="3954999" y="238746"/>
                </a:moveTo>
                <a:lnTo>
                  <a:pt x="3951269" y="238746"/>
                </a:lnTo>
                <a:lnTo>
                  <a:pt x="3947665" y="247691"/>
                </a:lnTo>
                <a:lnTo>
                  <a:pt x="3954999" y="238746"/>
                </a:lnTo>
                <a:close/>
              </a:path>
              <a:path w="4475480" h="1675129">
                <a:moveTo>
                  <a:pt x="3811653" y="238746"/>
                </a:moveTo>
                <a:lnTo>
                  <a:pt x="3808541" y="238746"/>
                </a:lnTo>
                <a:lnTo>
                  <a:pt x="3809087" y="244363"/>
                </a:lnTo>
                <a:lnTo>
                  <a:pt x="3810662" y="243703"/>
                </a:lnTo>
                <a:lnTo>
                  <a:pt x="3811653" y="238746"/>
                </a:lnTo>
                <a:close/>
              </a:path>
              <a:path w="4475480" h="1675129">
                <a:moveTo>
                  <a:pt x="3910498" y="238746"/>
                </a:moveTo>
                <a:lnTo>
                  <a:pt x="3905996" y="238746"/>
                </a:lnTo>
                <a:lnTo>
                  <a:pt x="3906723" y="242785"/>
                </a:lnTo>
                <a:lnTo>
                  <a:pt x="3910498" y="238746"/>
                </a:lnTo>
                <a:close/>
              </a:path>
              <a:path w="4475480" h="1675129">
                <a:moveTo>
                  <a:pt x="3735006" y="238746"/>
                </a:moveTo>
                <a:lnTo>
                  <a:pt x="3734483" y="238746"/>
                </a:lnTo>
                <a:lnTo>
                  <a:pt x="3734555" y="239265"/>
                </a:lnTo>
                <a:lnTo>
                  <a:pt x="3735006" y="238746"/>
                </a:lnTo>
                <a:close/>
              </a:path>
              <a:path w="4475480" h="1675129">
                <a:moveTo>
                  <a:pt x="3745297" y="228275"/>
                </a:moveTo>
                <a:lnTo>
                  <a:pt x="3740137" y="228275"/>
                </a:lnTo>
                <a:lnTo>
                  <a:pt x="3742859" y="238746"/>
                </a:lnTo>
                <a:lnTo>
                  <a:pt x="3746704" y="238746"/>
                </a:lnTo>
                <a:lnTo>
                  <a:pt x="3745297" y="228275"/>
                </a:lnTo>
                <a:close/>
              </a:path>
              <a:path w="4475480" h="1675129">
                <a:moveTo>
                  <a:pt x="3794906" y="228275"/>
                </a:moveTo>
                <a:lnTo>
                  <a:pt x="3754574" y="228275"/>
                </a:lnTo>
                <a:lnTo>
                  <a:pt x="3753304" y="238746"/>
                </a:lnTo>
                <a:lnTo>
                  <a:pt x="3787570" y="238746"/>
                </a:lnTo>
                <a:lnTo>
                  <a:pt x="3794906" y="228275"/>
                </a:lnTo>
                <a:close/>
              </a:path>
              <a:path w="4475480" h="1675129">
                <a:moveTo>
                  <a:pt x="3818773" y="228275"/>
                </a:moveTo>
                <a:lnTo>
                  <a:pt x="3810246" y="228275"/>
                </a:lnTo>
                <a:lnTo>
                  <a:pt x="3802543" y="238746"/>
                </a:lnTo>
                <a:lnTo>
                  <a:pt x="3819925" y="238746"/>
                </a:lnTo>
                <a:lnTo>
                  <a:pt x="3818773" y="228275"/>
                </a:lnTo>
                <a:close/>
              </a:path>
              <a:path w="4475480" h="1675129">
                <a:moveTo>
                  <a:pt x="3840762" y="228275"/>
                </a:moveTo>
                <a:lnTo>
                  <a:pt x="3825789" y="228275"/>
                </a:lnTo>
                <a:lnTo>
                  <a:pt x="3820239" y="238746"/>
                </a:lnTo>
                <a:lnTo>
                  <a:pt x="3829139" y="238746"/>
                </a:lnTo>
                <a:lnTo>
                  <a:pt x="3840762" y="228275"/>
                </a:lnTo>
                <a:close/>
              </a:path>
              <a:path w="4475480" h="1675129">
                <a:moveTo>
                  <a:pt x="3865788" y="228275"/>
                </a:moveTo>
                <a:lnTo>
                  <a:pt x="3847848" y="228275"/>
                </a:lnTo>
                <a:lnTo>
                  <a:pt x="3847464" y="238746"/>
                </a:lnTo>
                <a:lnTo>
                  <a:pt x="3857725" y="238746"/>
                </a:lnTo>
                <a:lnTo>
                  <a:pt x="3865788" y="228275"/>
                </a:lnTo>
                <a:close/>
              </a:path>
              <a:path w="4475480" h="1675129">
                <a:moveTo>
                  <a:pt x="3836469" y="217804"/>
                </a:moveTo>
                <a:lnTo>
                  <a:pt x="3786837" y="217804"/>
                </a:lnTo>
                <a:lnTo>
                  <a:pt x="3776502" y="228275"/>
                </a:lnTo>
                <a:lnTo>
                  <a:pt x="3843903" y="228275"/>
                </a:lnTo>
                <a:lnTo>
                  <a:pt x="3836469" y="217804"/>
                </a:lnTo>
                <a:close/>
              </a:path>
              <a:path w="4475480" h="1675129">
                <a:moveTo>
                  <a:pt x="3954569" y="217804"/>
                </a:moveTo>
                <a:lnTo>
                  <a:pt x="3871717" y="217804"/>
                </a:lnTo>
                <a:lnTo>
                  <a:pt x="3861233" y="228275"/>
                </a:lnTo>
                <a:lnTo>
                  <a:pt x="3947369" y="228275"/>
                </a:lnTo>
                <a:lnTo>
                  <a:pt x="3954569" y="217804"/>
                </a:lnTo>
                <a:close/>
              </a:path>
              <a:path w="4475480" h="1675129">
                <a:moveTo>
                  <a:pt x="3864415" y="207334"/>
                </a:moveTo>
                <a:lnTo>
                  <a:pt x="3819158" y="207334"/>
                </a:lnTo>
                <a:lnTo>
                  <a:pt x="3807661" y="217804"/>
                </a:lnTo>
                <a:lnTo>
                  <a:pt x="3859714" y="217804"/>
                </a:lnTo>
                <a:lnTo>
                  <a:pt x="3864415" y="207334"/>
                </a:lnTo>
                <a:close/>
              </a:path>
              <a:path w="4475480" h="1675129">
                <a:moveTo>
                  <a:pt x="3997825" y="207334"/>
                </a:moveTo>
                <a:lnTo>
                  <a:pt x="3897711" y="207334"/>
                </a:lnTo>
                <a:lnTo>
                  <a:pt x="3887811" y="217804"/>
                </a:lnTo>
                <a:lnTo>
                  <a:pt x="3993742" y="217804"/>
                </a:lnTo>
                <a:lnTo>
                  <a:pt x="3997825" y="207334"/>
                </a:lnTo>
                <a:close/>
              </a:path>
              <a:path w="4475480" h="1675129">
                <a:moveTo>
                  <a:pt x="3903286" y="196863"/>
                </a:moveTo>
                <a:lnTo>
                  <a:pt x="3838367" y="196863"/>
                </a:lnTo>
                <a:lnTo>
                  <a:pt x="3835237" y="207334"/>
                </a:lnTo>
                <a:lnTo>
                  <a:pt x="3895756" y="207334"/>
                </a:lnTo>
                <a:lnTo>
                  <a:pt x="3903286" y="196863"/>
                </a:lnTo>
                <a:close/>
              </a:path>
              <a:path w="4475480" h="1675129">
                <a:moveTo>
                  <a:pt x="3961491" y="196863"/>
                </a:moveTo>
                <a:lnTo>
                  <a:pt x="3928927" y="196863"/>
                </a:lnTo>
                <a:lnTo>
                  <a:pt x="3922376" y="207334"/>
                </a:lnTo>
                <a:lnTo>
                  <a:pt x="3961387" y="207334"/>
                </a:lnTo>
                <a:lnTo>
                  <a:pt x="3961491" y="196863"/>
                </a:lnTo>
                <a:close/>
              </a:path>
              <a:path w="4475480" h="1675129">
                <a:moveTo>
                  <a:pt x="4028361" y="196863"/>
                </a:moveTo>
                <a:lnTo>
                  <a:pt x="3970169" y="196863"/>
                </a:lnTo>
                <a:lnTo>
                  <a:pt x="3962435" y="207334"/>
                </a:lnTo>
                <a:lnTo>
                  <a:pt x="4027667" y="207334"/>
                </a:lnTo>
                <a:lnTo>
                  <a:pt x="4028361" y="196863"/>
                </a:lnTo>
                <a:close/>
              </a:path>
              <a:path w="4475480" h="1675129">
                <a:moveTo>
                  <a:pt x="3987459" y="165450"/>
                </a:moveTo>
                <a:lnTo>
                  <a:pt x="3918142" y="165450"/>
                </a:lnTo>
                <a:lnTo>
                  <a:pt x="3914103" y="175921"/>
                </a:lnTo>
                <a:lnTo>
                  <a:pt x="3900629" y="175921"/>
                </a:lnTo>
                <a:lnTo>
                  <a:pt x="3879897" y="186392"/>
                </a:lnTo>
                <a:lnTo>
                  <a:pt x="3861167" y="196863"/>
                </a:lnTo>
                <a:lnTo>
                  <a:pt x="3923940" y="196863"/>
                </a:lnTo>
                <a:lnTo>
                  <a:pt x="3930889" y="186392"/>
                </a:lnTo>
                <a:lnTo>
                  <a:pt x="3969672" y="186392"/>
                </a:lnTo>
                <a:lnTo>
                  <a:pt x="3980288" y="175921"/>
                </a:lnTo>
                <a:lnTo>
                  <a:pt x="3987459" y="165450"/>
                </a:lnTo>
                <a:close/>
              </a:path>
              <a:path w="4475480" h="1675129">
                <a:moveTo>
                  <a:pt x="4051086" y="186392"/>
                </a:moveTo>
                <a:lnTo>
                  <a:pt x="3938051" y="186392"/>
                </a:lnTo>
                <a:lnTo>
                  <a:pt x="3932867" y="196863"/>
                </a:lnTo>
                <a:lnTo>
                  <a:pt x="4047562" y="196863"/>
                </a:lnTo>
                <a:lnTo>
                  <a:pt x="4051086" y="186392"/>
                </a:lnTo>
                <a:close/>
              </a:path>
              <a:path w="4475480" h="1675129">
                <a:moveTo>
                  <a:pt x="4071446" y="175921"/>
                </a:moveTo>
                <a:lnTo>
                  <a:pt x="3984972" y="175921"/>
                </a:lnTo>
                <a:lnTo>
                  <a:pt x="3979937" y="186392"/>
                </a:lnTo>
                <a:lnTo>
                  <a:pt x="4059970" y="186392"/>
                </a:lnTo>
                <a:lnTo>
                  <a:pt x="4071446" y="175921"/>
                </a:lnTo>
                <a:close/>
              </a:path>
              <a:path w="4475480" h="1675129">
                <a:moveTo>
                  <a:pt x="4083464" y="184744"/>
                </a:moveTo>
                <a:lnTo>
                  <a:pt x="4081907" y="186392"/>
                </a:lnTo>
                <a:lnTo>
                  <a:pt x="4082954" y="186392"/>
                </a:lnTo>
                <a:lnTo>
                  <a:pt x="4083464" y="184744"/>
                </a:lnTo>
                <a:close/>
              </a:path>
              <a:path w="4475480" h="1675129">
                <a:moveTo>
                  <a:pt x="4091808" y="175921"/>
                </a:moveTo>
                <a:lnTo>
                  <a:pt x="4086200" y="175921"/>
                </a:lnTo>
                <a:lnTo>
                  <a:pt x="4083464" y="184744"/>
                </a:lnTo>
                <a:lnTo>
                  <a:pt x="4091808" y="175921"/>
                </a:lnTo>
                <a:close/>
              </a:path>
              <a:path w="4475480" h="1675129">
                <a:moveTo>
                  <a:pt x="4098909" y="165450"/>
                </a:moveTo>
                <a:lnTo>
                  <a:pt x="3997721" y="165450"/>
                </a:lnTo>
                <a:lnTo>
                  <a:pt x="3998454" y="175921"/>
                </a:lnTo>
                <a:lnTo>
                  <a:pt x="4092291" y="175921"/>
                </a:lnTo>
                <a:lnTo>
                  <a:pt x="4098909" y="165450"/>
                </a:lnTo>
                <a:close/>
              </a:path>
              <a:path w="4475480" h="1675129">
                <a:moveTo>
                  <a:pt x="4118497" y="165450"/>
                </a:moveTo>
                <a:lnTo>
                  <a:pt x="4111544" y="165450"/>
                </a:lnTo>
                <a:lnTo>
                  <a:pt x="4106055" y="175921"/>
                </a:lnTo>
                <a:lnTo>
                  <a:pt x="4114366" y="175921"/>
                </a:lnTo>
                <a:lnTo>
                  <a:pt x="4118497" y="165450"/>
                </a:lnTo>
                <a:close/>
              </a:path>
              <a:path w="4475480" h="1675129">
                <a:moveTo>
                  <a:pt x="3947042" y="154979"/>
                </a:moveTo>
                <a:lnTo>
                  <a:pt x="3939699" y="165450"/>
                </a:lnTo>
                <a:lnTo>
                  <a:pt x="3950602" y="165450"/>
                </a:lnTo>
                <a:lnTo>
                  <a:pt x="3947042" y="154979"/>
                </a:lnTo>
                <a:close/>
              </a:path>
              <a:path w="4475480" h="1675129">
                <a:moveTo>
                  <a:pt x="3960549" y="154979"/>
                </a:moveTo>
                <a:lnTo>
                  <a:pt x="3950602" y="165450"/>
                </a:lnTo>
                <a:lnTo>
                  <a:pt x="3960968" y="165450"/>
                </a:lnTo>
                <a:lnTo>
                  <a:pt x="3960549" y="154979"/>
                </a:lnTo>
                <a:close/>
              </a:path>
              <a:path w="4475480" h="1675129">
                <a:moveTo>
                  <a:pt x="4072169" y="113096"/>
                </a:moveTo>
                <a:lnTo>
                  <a:pt x="4067247" y="123566"/>
                </a:lnTo>
                <a:lnTo>
                  <a:pt x="4041703" y="134037"/>
                </a:lnTo>
                <a:lnTo>
                  <a:pt x="4011398" y="144508"/>
                </a:lnTo>
                <a:lnTo>
                  <a:pt x="3982448" y="154979"/>
                </a:lnTo>
                <a:lnTo>
                  <a:pt x="3960968" y="165450"/>
                </a:lnTo>
                <a:lnTo>
                  <a:pt x="3999815" y="165450"/>
                </a:lnTo>
                <a:lnTo>
                  <a:pt x="4011742" y="154979"/>
                </a:lnTo>
                <a:lnTo>
                  <a:pt x="4025819" y="154979"/>
                </a:lnTo>
                <a:lnTo>
                  <a:pt x="4030913" y="144508"/>
                </a:lnTo>
                <a:lnTo>
                  <a:pt x="4070807" y="144508"/>
                </a:lnTo>
                <a:lnTo>
                  <a:pt x="4069237" y="134037"/>
                </a:lnTo>
                <a:lnTo>
                  <a:pt x="4089454" y="134037"/>
                </a:lnTo>
                <a:lnTo>
                  <a:pt x="4097194" y="123566"/>
                </a:lnTo>
                <a:lnTo>
                  <a:pt x="4071750" y="123566"/>
                </a:lnTo>
                <a:lnTo>
                  <a:pt x="4072169" y="113096"/>
                </a:lnTo>
                <a:close/>
              </a:path>
              <a:path w="4475480" h="1675129">
                <a:moveTo>
                  <a:pt x="4134804" y="154979"/>
                </a:moveTo>
                <a:lnTo>
                  <a:pt x="4044526" y="154979"/>
                </a:lnTo>
                <a:lnTo>
                  <a:pt x="4034788" y="165450"/>
                </a:lnTo>
                <a:lnTo>
                  <a:pt x="4129430" y="165450"/>
                </a:lnTo>
                <a:lnTo>
                  <a:pt x="4130840" y="163381"/>
                </a:lnTo>
                <a:lnTo>
                  <a:pt x="4134804" y="154979"/>
                </a:lnTo>
                <a:close/>
              </a:path>
              <a:path w="4475480" h="1675129">
                <a:moveTo>
                  <a:pt x="4135692" y="156259"/>
                </a:moveTo>
                <a:lnTo>
                  <a:pt x="4130840" y="163381"/>
                </a:lnTo>
                <a:lnTo>
                  <a:pt x="4129863" y="165450"/>
                </a:lnTo>
                <a:lnTo>
                  <a:pt x="4138449" y="165450"/>
                </a:lnTo>
                <a:lnTo>
                  <a:pt x="4135692" y="156259"/>
                </a:lnTo>
                <a:close/>
              </a:path>
              <a:path w="4475480" h="1675129">
                <a:moveTo>
                  <a:pt x="4135308" y="154979"/>
                </a:moveTo>
                <a:lnTo>
                  <a:pt x="4134804" y="154979"/>
                </a:lnTo>
                <a:lnTo>
                  <a:pt x="4130840" y="163381"/>
                </a:lnTo>
                <a:lnTo>
                  <a:pt x="4135692" y="156259"/>
                </a:lnTo>
                <a:lnTo>
                  <a:pt x="4135308" y="154979"/>
                </a:lnTo>
                <a:close/>
              </a:path>
              <a:path w="4475480" h="1675129">
                <a:moveTo>
                  <a:pt x="4136565" y="154979"/>
                </a:moveTo>
                <a:lnTo>
                  <a:pt x="4135308" y="154979"/>
                </a:lnTo>
                <a:lnTo>
                  <a:pt x="4135692" y="156259"/>
                </a:lnTo>
                <a:lnTo>
                  <a:pt x="4136565" y="154979"/>
                </a:lnTo>
                <a:close/>
              </a:path>
              <a:path w="4475480" h="1675129">
                <a:moveTo>
                  <a:pt x="4040547" y="144508"/>
                </a:moveTo>
                <a:lnTo>
                  <a:pt x="4030913" y="144508"/>
                </a:lnTo>
                <a:lnTo>
                  <a:pt x="4036044" y="154979"/>
                </a:lnTo>
                <a:lnTo>
                  <a:pt x="4040547" y="144508"/>
                </a:lnTo>
                <a:close/>
              </a:path>
              <a:path w="4475480" h="1675129">
                <a:moveTo>
                  <a:pt x="4067562" y="144508"/>
                </a:moveTo>
                <a:lnTo>
                  <a:pt x="4059604" y="154979"/>
                </a:lnTo>
                <a:lnTo>
                  <a:pt x="4068085" y="154979"/>
                </a:lnTo>
                <a:lnTo>
                  <a:pt x="4067562" y="144508"/>
                </a:lnTo>
                <a:close/>
              </a:path>
              <a:path w="4475480" h="1675129">
                <a:moveTo>
                  <a:pt x="4157032" y="144508"/>
                </a:moveTo>
                <a:lnTo>
                  <a:pt x="4077823" y="144508"/>
                </a:lnTo>
                <a:lnTo>
                  <a:pt x="4068085" y="154979"/>
                </a:lnTo>
                <a:lnTo>
                  <a:pt x="4148083" y="154979"/>
                </a:lnTo>
                <a:lnTo>
                  <a:pt x="4157032" y="144508"/>
                </a:lnTo>
                <a:close/>
              </a:path>
              <a:path w="4475480" h="1675129">
                <a:moveTo>
                  <a:pt x="4087875" y="134037"/>
                </a:moveTo>
                <a:lnTo>
                  <a:pt x="4085257" y="134037"/>
                </a:lnTo>
                <a:lnTo>
                  <a:pt x="4070807" y="144508"/>
                </a:lnTo>
                <a:lnTo>
                  <a:pt x="4088503" y="144508"/>
                </a:lnTo>
                <a:lnTo>
                  <a:pt x="4087875" y="134037"/>
                </a:lnTo>
                <a:close/>
              </a:path>
              <a:path w="4475480" h="1675129">
                <a:moveTo>
                  <a:pt x="4109488" y="134037"/>
                </a:moveTo>
                <a:lnTo>
                  <a:pt x="4101801" y="134037"/>
                </a:lnTo>
                <a:lnTo>
                  <a:pt x="4092803" y="144508"/>
                </a:lnTo>
                <a:lnTo>
                  <a:pt x="4116879" y="144508"/>
                </a:lnTo>
                <a:lnTo>
                  <a:pt x="4109488" y="134037"/>
                </a:lnTo>
                <a:close/>
              </a:path>
              <a:path w="4475480" h="1675129">
                <a:moveTo>
                  <a:pt x="4178278" y="134037"/>
                </a:moveTo>
                <a:lnTo>
                  <a:pt x="4117992" y="134037"/>
                </a:lnTo>
                <a:lnTo>
                  <a:pt x="4122270" y="144508"/>
                </a:lnTo>
                <a:lnTo>
                  <a:pt x="4176725" y="144508"/>
                </a:lnTo>
                <a:lnTo>
                  <a:pt x="4178278" y="134037"/>
                </a:lnTo>
                <a:close/>
              </a:path>
              <a:path w="4475480" h="1675129">
                <a:moveTo>
                  <a:pt x="4199949" y="134037"/>
                </a:moveTo>
                <a:lnTo>
                  <a:pt x="4193379" y="134037"/>
                </a:lnTo>
                <a:lnTo>
                  <a:pt x="4191327" y="144508"/>
                </a:lnTo>
                <a:lnTo>
                  <a:pt x="4199949" y="134037"/>
                </a:lnTo>
                <a:close/>
              </a:path>
              <a:path w="4475480" h="1675129">
                <a:moveTo>
                  <a:pt x="4103372" y="123566"/>
                </a:moveTo>
                <a:lnTo>
                  <a:pt x="4098770" y="123566"/>
                </a:lnTo>
                <a:lnTo>
                  <a:pt x="4096527" y="134037"/>
                </a:lnTo>
                <a:lnTo>
                  <a:pt x="4099079" y="134037"/>
                </a:lnTo>
                <a:lnTo>
                  <a:pt x="4103372" y="123566"/>
                </a:lnTo>
                <a:close/>
              </a:path>
              <a:path w="4475480" h="1675129">
                <a:moveTo>
                  <a:pt x="4205478" y="123566"/>
                </a:moveTo>
                <a:lnTo>
                  <a:pt x="4116984" y="123566"/>
                </a:lnTo>
                <a:lnTo>
                  <a:pt x="4114597" y="134037"/>
                </a:lnTo>
                <a:lnTo>
                  <a:pt x="4196563" y="134037"/>
                </a:lnTo>
                <a:lnTo>
                  <a:pt x="4205478" y="123566"/>
                </a:lnTo>
                <a:close/>
              </a:path>
              <a:path w="4475480" h="1675129">
                <a:moveTo>
                  <a:pt x="4117298" y="113096"/>
                </a:moveTo>
                <a:lnTo>
                  <a:pt x="4080838" y="113096"/>
                </a:lnTo>
                <a:lnTo>
                  <a:pt x="4072692" y="123566"/>
                </a:lnTo>
                <a:lnTo>
                  <a:pt x="4109340" y="123566"/>
                </a:lnTo>
                <a:lnTo>
                  <a:pt x="4117298" y="113096"/>
                </a:lnTo>
                <a:close/>
              </a:path>
              <a:path w="4475480" h="1675129">
                <a:moveTo>
                  <a:pt x="4135622" y="113096"/>
                </a:moveTo>
                <a:lnTo>
                  <a:pt x="4123057" y="113096"/>
                </a:lnTo>
                <a:lnTo>
                  <a:pt x="4129340" y="123566"/>
                </a:lnTo>
                <a:lnTo>
                  <a:pt x="4132481" y="123566"/>
                </a:lnTo>
                <a:lnTo>
                  <a:pt x="4135622" y="113096"/>
                </a:lnTo>
                <a:close/>
              </a:path>
              <a:path w="4475480" h="1675129">
                <a:moveTo>
                  <a:pt x="4141172" y="113096"/>
                </a:moveTo>
                <a:lnTo>
                  <a:pt x="4134156" y="123566"/>
                </a:lnTo>
                <a:lnTo>
                  <a:pt x="4138449" y="123566"/>
                </a:lnTo>
                <a:lnTo>
                  <a:pt x="4141495" y="118490"/>
                </a:lnTo>
                <a:lnTo>
                  <a:pt x="4141172" y="113096"/>
                </a:lnTo>
                <a:close/>
              </a:path>
              <a:path w="4475480" h="1675129">
                <a:moveTo>
                  <a:pt x="4144732" y="113096"/>
                </a:moveTo>
                <a:lnTo>
                  <a:pt x="4141495" y="118490"/>
                </a:lnTo>
                <a:lnTo>
                  <a:pt x="4141800" y="123566"/>
                </a:lnTo>
                <a:lnTo>
                  <a:pt x="4145255" y="115713"/>
                </a:lnTo>
                <a:lnTo>
                  <a:pt x="4144732" y="113096"/>
                </a:lnTo>
                <a:close/>
              </a:path>
              <a:path w="4475480" h="1675129">
                <a:moveTo>
                  <a:pt x="4195738" y="113096"/>
                </a:moveTo>
                <a:lnTo>
                  <a:pt x="4146407" y="113096"/>
                </a:lnTo>
                <a:lnTo>
                  <a:pt x="4145255" y="115713"/>
                </a:lnTo>
                <a:lnTo>
                  <a:pt x="4146826" y="123566"/>
                </a:lnTo>
                <a:lnTo>
                  <a:pt x="4183846" y="123566"/>
                </a:lnTo>
                <a:lnTo>
                  <a:pt x="4195738" y="113096"/>
                </a:lnTo>
                <a:close/>
              </a:path>
              <a:path w="4475480" h="1675129">
                <a:moveTo>
                  <a:pt x="4231601" y="113096"/>
                </a:moveTo>
                <a:lnTo>
                  <a:pt x="4203578" y="113096"/>
                </a:lnTo>
                <a:lnTo>
                  <a:pt x="4190094" y="123566"/>
                </a:lnTo>
                <a:lnTo>
                  <a:pt x="4226766" y="123566"/>
                </a:lnTo>
                <a:lnTo>
                  <a:pt x="4231601" y="113096"/>
                </a:lnTo>
                <a:close/>
              </a:path>
              <a:path w="4475480" h="1675129">
                <a:moveTo>
                  <a:pt x="4254820" y="113096"/>
                </a:moveTo>
                <a:lnTo>
                  <a:pt x="4245357" y="113096"/>
                </a:lnTo>
                <a:lnTo>
                  <a:pt x="4235829" y="123566"/>
                </a:lnTo>
                <a:lnTo>
                  <a:pt x="4244976" y="123566"/>
                </a:lnTo>
                <a:lnTo>
                  <a:pt x="4254820" y="113096"/>
                </a:lnTo>
                <a:close/>
              </a:path>
              <a:path w="4475480" h="1675129">
                <a:moveTo>
                  <a:pt x="4100231" y="102625"/>
                </a:moveTo>
                <a:lnTo>
                  <a:pt x="4098033" y="113096"/>
                </a:lnTo>
                <a:lnTo>
                  <a:pt x="4106408" y="113096"/>
                </a:lnTo>
                <a:lnTo>
                  <a:pt x="4100231" y="102625"/>
                </a:lnTo>
                <a:close/>
              </a:path>
              <a:path w="4475480" h="1675129">
                <a:moveTo>
                  <a:pt x="4146617" y="102625"/>
                </a:moveTo>
                <a:lnTo>
                  <a:pt x="4111958" y="102625"/>
                </a:lnTo>
                <a:lnTo>
                  <a:pt x="4106408" y="113096"/>
                </a:lnTo>
                <a:lnTo>
                  <a:pt x="4139601" y="113096"/>
                </a:lnTo>
                <a:lnTo>
                  <a:pt x="4146617" y="102625"/>
                </a:lnTo>
                <a:close/>
              </a:path>
              <a:path w="4475480" h="1675129">
                <a:moveTo>
                  <a:pt x="4203578" y="81683"/>
                </a:moveTo>
                <a:lnTo>
                  <a:pt x="4159941" y="81683"/>
                </a:lnTo>
                <a:lnTo>
                  <a:pt x="4137357" y="92154"/>
                </a:lnTo>
                <a:lnTo>
                  <a:pt x="4107665" y="102625"/>
                </a:lnTo>
                <a:lnTo>
                  <a:pt x="4146617" y="102625"/>
                </a:lnTo>
                <a:lnTo>
                  <a:pt x="4146826" y="113096"/>
                </a:lnTo>
                <a:lnTo>
                  <a:pt x="4147978" y="113096"/>
                </a:lnTo>
                <a:lnTo>
                  <a:pt x="4161893" y="102625"/>
                </a:lnTo>
                <a:lnTo>
                  <a:pt x="4174796" y="92154"/>
                </a:lnTo>
                <a:lnTo>
                  <a:pt x="4188191" y="92154"/>
                </a:lnTo>
                <a:lnTo>
                  <a:pt x="4203578" y="81683"/>
                </a:lnTo>
                <a:close/>
              </a:path>
              <a:path w="4475480" h="1675129">
                <a:moveTo>
                  <a:pt x="4233538" y="92154"/>
                </a:moveTo>
                <a:lnTo>
                  <a:pt x="4209555" y="92154"/>
                </a:lnTo>
                <a:lnTo>
                  <a:pt x="4197728" y="102625"/>
                </a:lnTo>
                <a:lnTo>
                  <a:pt x="4187569" y="113096"/>
                </a:lnTo>
                <a:lnTo>
                  <a:pt x="4205373" y="113096"/>
                </a:lnTo>
                <a:lnTo>
                  <a:pt x="4210070" y="102625"/>
                </a:lnTo>
                <a:lnTo>
                  <a:pt x="4231567" y="102625"/>
                </a:lnTo>
                <a:lnTo>
                  <a:pt x="4233538" y="92154"/>
                </a:lnTo>
                <a:close/>
              </a:path>
              <a:path w="4475480" h="1675129">
                <a:moveTo>
                  <a:pt x="4234153" y="102625"/>
                </a:moveTo>
                <a:lnTo>
                  <a:pt x="4231117" y="113096"/>
                </a:lnTo>
                <a:lnTo>
                  <a:pt x="4234428" y="113096"/>
                </a:lnTo>
                <a:lnTo>
                  <a:pt x="4235683" y="110271"/>
                </a:lnTo>
                <a:lnTo>
                  <a:pt x="4234153" y="102625"/>
                </a:lnTo>
                <a:close/>
              </a:path>
              <a:path w="4475480" h="1675129">
                <a:moveTo>
                  <a:pt x="4235683" y="110271"/>
                </a:moveTo>
                <a:lnTo>
                  <a:pt x="4234428" y="113096"/>
                </a:lnTo>
                <a:lnTo>
                  <a:pt x="4236247" y="113096"/>
                </a:lnTo>
                <a:lnTo>
                  <a:pt x="4235683" y="110271"/>
                </a:lnTo>
                <a:close/>
              </a:path>
              <a:path w="4475480" h="1675129">
                <a:moveTo>
                  <a:pt x="4239080" y="102625"/>
                </a:moveTo>
                <a:lnTo>
                  <a:pt x="4235683" y="110271"/>
                </a:lnTo>
                <a:lnTo>
                  <a:pt x="4236247" y="113096"/>
                </a:lnTo>
                <a:lnTo>
                  <a:pt x="4240541" y="113096"/>
                </a:lnTo>
                <a:lnTo>
                  <a:pt x="4239080" y="102625"/>
                </a:lnTo>
                <a:close/>
              </a:path>
              <a:path w="4475480" h="1675129">
                <a:moveTo>
                  <a:pt x="4271848" y="102625"/>
                </a:moveTo>
                <a:lnTo>
                  <a:pt x="4246527" y="102625"/>
                </a:lnTo>
                <a:lnTo>
                  <a:pt x="4240541" y="113096"/>
                </a:lnTo>
                <a:lnTo>
                  <a:pt x="4264174" y="113096"/>
                </a:lnTo>
                <a:lnTo>
                  <a:pt x="4271848" y="102625"/>
                </a:lnTo>
                <a:close/>
              </a:path>
              <a:path w="4475480" h="1675129">
                <a:moveTo>
                  <a:pt x="4291848" y="92154"/>
                </a:moveTo>
                <a:lnTo>
                  <a:pt x="4258865" y="92154"/>
                </a:lnTo>
                <a:lnTo>
                  <a:pt x="4260435" y="102625"/>
                </a:lnTo>
                <a:lnTo>
                  <a:pt x="4293891" y="102625"/>
                </a:lnTo>
                <a:lnTo>
                  <a:pt x="4291848" y="92154"/>
                </a:lnTo>
                <a:close/>
              </a:path>
              <a:path w="4475480" h="1675129">
                <a:moveTo>
                  <a:pt x="4213863" y="81683"/>
                </a:moveTo>
                <a:lnTo>
                  <a:pt x="4203578" y="81683"/>
                </a:lnTo>
                <a:lnTo>
                  <a:pt x="4197077" y="92154"/>
                </a:lnTo>
                <a:lnTo>
                  <a:pt x="4205149" y="92154"/>
                </a:lnTo>
                <a:lnTo>
                  <a:pt x="4213863" y="81683"/>
                </a:lnTo>
                <a:close/>
              </a:path>
              <a:path w="4475480" h="1675129">
                <a:moveTo>
                  <a:pt x="4281370" y="81683"/>
                </a:moveTo>
                <a:lnTo>
                  <a:pt x="4262516" y="81683"/>
                </a:lnTo>
                <a:lnTo>
                  <a:pt x="4246848" y="92154"/>
                </a:lnTo>
                <a:lnTo>
                  <a:pt x="4271848" y="92154"/>
                </a:lnTo>
                <a:lnTo>
                  <a:pt x="4281370" y="81683"/>
                </a:lnTo>
                <a:close/>
              </a:path>
              <a:path w="4475480" h="1675129">
                <a:moveTo>
                  <a:pt x="4297816" y="81683"/>
                </a:moveTo>
                <a:lnTo>
                  <a:pt x="4290708" y="81683"/>
                </a:lnTo>
                <a:lnTo>
                  <a:pt x="4282359" y="92154"/>
                </a:lnTo>
                <a:lnTo>
                  <a:pt x="4290487" y="92154"/>
                </a:lnTo>
                <a:lnTo>
                  <a:pt x="4297816" y="81683"/>
                </a:lnTo>
                <a:close/>
              </a:path>
              <a:path w="4475480" h="1675129">
                <a:moveTo>
                  <a:pt x="4306926" y="81683"/>
                </a:moveTo>
                <a:lnTo>
                  <a:pt x="4303183" y="81683"/>
                </a:lnTo>
                <a:lnTo>
                  <a:pt x="4301962" y="92154"/>
                </a:lnTo>
                <a:lnTo>
                  <a:pt x="4311114" y="92154"/>
                </a:lnTo>
                <a:lnTo>
                  <a:pt x="4306926" y="81683"/>
                </a:lnTo>
                <a:close/>
              </a:path>
              <a:path w="4475480" h="1675129">
                <a:moveTo>
                  <a:pt x="4325329" y="81683"/>
                </a:moveTo>
                <a:lnTo>
                  <a:pt x="4315303" y="81683"/>
                </a:lnTo>
                <a:lnTo>
                  <a:pt x="4311114" y="92154"/>
                </a:lnTo>
                <a:lnTo>
                  <a:pt x="4319105" y="92154"/>
                </a:lnTo>
                <a:lnTo>
                  <a:pt x="4325329" y="81683"/>
                </a:lnTo>
                <a:close/>
              </a:path>
              <a:path w="4475480" h="1675129">
                <a:moveTo>
                  <a:pt x="4195574" y="73249"/>
                </a:moveTo>
                <a:lnTo>
                  <a:pt x="4179345" y="81683"/>
                </a:lnTo>
                <a:lnTo>
                  <a:pt x="4196249" y="81683"/>
                </a:lnTo>
                <a:lnTo>
                  <a:pt x="4195574" y="73249"/>
                </a:lnTo>
                <a:close/>
              </a:path>
              <a:path w="4475480" h="1675129">
                <a:moveTo>
                  <a:pt x="4220855" y="71212"/>
                </a:moveTo>
                <a:lnTo>
                  <a:pt x="4206837" y="71212"/>
                </a:lnTo>
                <a:lnTo>
                  <a:pt x="4200720" y="81683"/>
                </a:lnTo>
                <a:lnTo>
                  <a:pt x="4211117" y="81683"/>
                </a:lnTo>
                <a:lnTo>
                  <a:pt x="4220855" y="71212"/>
                </a:lnTo>
                <a:close/>
              </a:path>
              <a:path w="4475480" h="1675129">
                <a:moveTo>
                  <a:pt x="4289557" y="71212"/>
                </a:moveTo>
                <a:lnTo>
                  <a:pt x="4284149" y="71212"/>
                </a:lnTo>
                <a:lnTo>
                  <a:pt x="4280435" y="81683"/>
                </a:lnTo>
                <a:lnTo>
                  <a:pt x="4285930" y="81683"/>
                </a:lnTo>
                <a:lnTo>
                  <a:pt x="4289557" y="71212"/>
                </a:lnTo>
                <a:close/>
              </a:path>
              <a:path w="4475480" h="1675129">
                <a:moveTo>
                  <a:pt x="4296679" y="76384"/>
                </a:moveTo>
                <a:lnTo>
                  <a:pt x="4291638" y="81683"/>
                </a:lnTo>
                <a:lnTo>
                  <a:pt x="4293422" y="81683"/>
                </a:lnTo>
                <a:lnTo>
                  <a:pt x="4296679" y="76384"/>
                </a:lnTo>
                <a:close/>
              </a:path>
              <a:path w="4475480" h="1675129">
                <a:moveTo>
                  <a:pt x="4317187" y="71212"/>
                </a:moveTo>
                <a:lnTo>
                  <a:pt x="4315645" y="71212"/>
                </a:lnTo>
                <a:lnTo>
                  <a:pt x="4317502" y="81683"/>
                </a:lnTo>
                <a:lnTo>
                  <a:pt x="4317187" y="71212"/>
                </a:lnTo>
                <a:close/>
              </a:path>
              <a:path w="4475480" h="1675129">
                <a:moveTo>
                  <a:pt x="4329325" y="71212"/>
                </a:moveTo>
                <a:lnTo>
                  <a:pt x="4321062" y="71212"/>
                </a:lnTo>
                <a:lnTo>
                  <a:pt x="4319700" y="81683"/>
                </a:lnTo>
                <a:lnTo>
                  <a:pt x="4326821" y="81683"/>
                </a:lnTo>
                <a:lnTo>
                  <a:pt x="4329325" y="71212"/>
                </a:lnTo>
                <a:close/>
              </a:path>
              <a:path w="4475480" h="1675129">
                <a:moveTo>
                  <a:pt x="4345380" y="71212"/>
                </a:moveTo>
                <a:lnTo>
                  <a:pt x="4330276" y="71212"/>
                </a:lnTo>
                <a:lnTo>
                  <a:pt x="4326821" y="81683"/>
                </a:lnTo>
                <a:lnTo>
                  <a:pt x="4345668" y="81683"/>
                </a:lnTo>
                <a:lnTo>
                  <a:pt x="4345380" y="71212"/>
                </a:lnTo>
                <a:close/>
              </a:path>
              <a:path w="4475480" h="1675129">
                <a:moveTo>
                  <a:pt x="4301599" y="71212"/>
                </a:moveTo>
                <a:lnTo>
                  <a:pt x="4299858" y="71212"/>
                </a:lnTo>
                <a:lnTo>
                  <a:pt x="4296679" y="76384"/>
                </a:lnTo>
                <a:lnTo>
                  <a:pt x="4301599" y="71212"/>
                </a:lnTo>
                <a:close/>
              </a:path>
              <a:path w="4475480" h="1675129">
                <a:moveTo>
                  <a:pt x="4199495" y="71212"/>
                </a:moveTo>
                <a:lnTo>
                  <a:pt x="4195411" y="71212"/>
                </a:lnTo>
                <a:lnTo>
                  <a:pt x="4195574" y="73249"/>
                </a:lnTo>
                <a:lnTo>
                  <a:pt x="4199495" y="71212"/>
                </a:lnTo>
                <a:close/>
              </a:path>
              <a:path w="4475480" h="1675129">
                <a:moveTo>
                  <a:pt x="4219265" y="60741"/>
                </a:moveTo>
                <a:lnTo>
                  <a:pt x="4214468" y="60741"/>
                </a:lnTo>
                <a:lnTo>
                  <a:pt x="4206196" y="71212"/>
                </a:lnTo>
                <a:lnTo>
                  <a:pt x="4211013" y="71212"/>
                </a:lnTo>
                <a:lnTo>
                  <a:pt x="4219265" y="60741"/>
                </a:lnTo>
                <a:close/>
              </a:path>
              <a:path w="4475480" h="1675129">
                <a:moveTo>
                  <a:pt x="4272058" y="50270"/>
                </a:moveTo>
                <a:lnTo>
                  <a:pt x="4262634" y="50270"/>
                </a:lnTo>
                <a:lnTo>
                  <a:pt x="4259388" y="60741"/>
                </a:lnTo>
                <a:lnTo>
                  <a:pt x="4228787" y="60741"/>
                </a:lnTo>
                <a:lnTo>
                  <a:pt x="4220868" y="71212"/>
                </a:lnTo>
                <a:lnTo>
                  <a:pt x="4248420" y="71212"/>
                </a:lnTo>
                <a:lnTo>
                  <a:pt x="4272058" y="50270"/>
                </a:lnTo>
                <a:close/>
              </a:path>
              <a:path w="4475480" h="1675129">
                <a:moveTo>
                  <a:pt x="4333221" y="60741"/>
                </a:moveTo>
                <a:lnTo>
                  <a:pt x="4312476" y="60741"/>
                </a:lnTo>
                <a:lnTo>
                  <a:pt x="4306059" y="71212"/>
                </a:lnTo>
                <a:lnTo>
                  <a:pt x="4316507" y="71212"/>
                </a:lnTo>
                <a:lnTo>
                  <a:pt x="4333221" y="60741"/>
                </a:lnTo>
                <a:close/>
              </a:path>
              <a:path w="4475480" h="1675129">
                <a:moveTo>
                  <a:pt x="4359280" y="60741"/>
                </a:moveTo>
                <a:lnTo>
                  <a:pt x="4352589" y="71212"/>
                </a:lnTo>
                <a:lnTo>
                  <a:pt x="4355092" y="71212"/>
                </a:lnTo>
                <a:lnTo>
                  <a:pt x="4359280" y="60741"/>
                </a:lnTo>
                <a:close/>
              </a:path>
              <a:path w="4475480" h="1675129">
                <a:moveTo>
                  <a:pt x="4381060" y="60741"/>
                </a:moveTo>
                <a:lnTo>
                  <a:pt x="4365275" y="60741"/>
                </a:lnTo>
                <a:lnTo>
                  <a:pt x="4357618" y="71212"/>
                </a:lnTo>
                <a:lnTo>
                  <a:pt x="4374051" y="71212"/>
                </a:lnTo>
                <a:lnTo>
                  <a:pt x="4381079" y="62635"/>
                </a:lnTo>
                <a:lnTo>
                  <a:pt x="4381060" y="60741"/>
                </a:lnTo>
                <a:close/>
              </a:path>
              <a:path w="4475480" h="1675129">
                <a:moveTo>
                  <a:pt x="4385667" y="60741"/>
                </a:moveTo>
                <a:lnTo>
                  <a:pt x="4382630" y="60741"/>
                </a:lnTo>
                <a:lnTo>
                  <a:pt x="4381079" y="62635"/>
                </a:lnTo>
                <a:lnTo>
                  <a:pt x="4381165" y="71212"/>
                </a:lnTo>
                <a:lnTo>
                  <a:pt x="4385667" y="60741"/>
                </a:lnTo>
                <a:close/>
              </a:path>
              <a:path w="4475480" h="1675129">
                <a:moveTo>
                  <a:pt x="4259702" y="50270"/>
                </a:moveTo>
                <a:lnTo>
                  <a:pt x="4252791" y="50270"/>
                </a:lnTo>
                <a:lnTo>
                  <a:pt x="4238708" y="60741"/>
                </a:lnTo>
                <a:lnTo>
                  <a:pt x="4254153" y="60741"/>
                </a:lnTo>
                <a:lnTo>
                  <a:pt x="4259702" y="50270"/>
                </a:lnTo>
                <a:close/>
              </a:path>
              <a:path w="4475480" h="1675129">
                <a:moveTo>
                  <a:pt x="4286508" y="50270"/>
                </a:moveTo>
                <a:lnTo>
                  <a:pt x="4275772" y="50270"/>
                </a:lnTo>
                <a:lnTo>
                  <a:pt x="4274440" y="60741"/>
                </a:lnTo>
                <a:lnTo>
                  <a:pt x="4285775" y="60741"/>
                </a:lnTo>
                <a:lnTo>
                  <a:pt x="4286508" y="50270"/>
                </a:lnTo>
                <a:close/>
              </a:path>
              <a:path w="4475480" h="1675129">
                <a:moveTo>
                  <a:pt x="4335133" y="55071"/>
                </a:moveTo>
                <a:lnTo>
                  <a:pt x="4329368" y="60741"/>
                </a:lnTo>
                <a:lnTo>
                  <a:pt x="4334792" y="60741"/>
                </a:lnTo>
                <a:lnTo>
                  <a:pt x="4335133" y="55071"/>
                </a:lnTo>
                <a:close/>
              </a:path>
              <a:path w="4475480" h="1675129">
                <a:moveTo>
                  <a:pt x="4357070" y="50270"/>
                </a:moveTo>
                <a:lnTo>
                  <a:pt x="4341375" y="50270"/>
                </a:lnTo>
                <a:lnTo>
                  <a:pt x="4337292" y="60741"/>
                </a:lnTo>
                <a:lnTo>
                  <a:pt x="4348600" y="60741"/>
                </a:lnTo>
                <a:lnTo>
                  <a:pt x="4357070" y="50270"/>
                </a:lnTo>
                <a:close/>
              </a:path>
              <a:path w="4475480" h="1675129">
                <a:moveTo>
                  <a:pt x="4385667" y="50270"/>
                </a:moveTo>
                <a:lnTo>
                  <a:pt x="4380981" y="50270"/>
                </a:lnTo>
                <a:lnTo>
                  <a:pt x="4374237" y="60741"/>
                </a:lnTo>
                <a:lnTo>
                  <a:pt x="4375406" y="60741"/>
                </a:lnTo>
                <a:lnTo>
                  <a:pt x="4385667" y="50270"/>
                </a:lnTo>
                <a:close/>
              </a:path>
              <a:path w="4475480" h="1675129">
                <a:moveTo>
                  <a:pt x="4415090" y="50270"/>
                </a:moveTo>
                <a:lnTo>
                  <a:pt x="4405248" y="50270"/>
                </a:lnTo>
                <a:lnTo>
                  <a:pt x="4402525" y="60741"/>
                </a:lnTo>
                <a:lnTo>
                  <a:pt x="4415090" y="50270"/>
                </a:lnTo>
                <a:close/>
              </a:path>
              <a:path w="4475480" h="1675129">
                <a:moveTo>
                  <a:pt x="4340014" y="50270"/>
                </a:moveTo>
                <a:lnTo>
                  <a:pt x="4335421" y="50270"/>
                </a:lnTo>
                <a:lnTo>
                  <a:pt x="4335133" y="55071"/>
                </a:lnTo>
                <a:lnTo>
                  <a:pt x="4340014" y="50270"/>
                </a:lnTo>
                <a:close/>
              </a:path>
              <a:path w="4475480" h="1675129">
                <a:moveTo>
                  <a:pt x="4291220" y="39799"/>
                </a:moveTo>
                <a:lnTo>
                  <a:pt x="4286614" y="39799"/>
                </a:lnTo>
                <a:lnTo>
                  <a:pt x="4282738" y="50270"/>
                </a:lnTo>
                <a:lnTo>
                  <a:pt x="4292581" y="50270"/>
                </a:lnTo>
                <a:lnTo>
                  <a:pt x="4291220" y="39799"/>
                </a:lnTo>
                <a:close/>
              </a:path>
              <a:path w="4475480" h="1675129">
                <a:moveTo>
                  <a:pt x="4302842" y="39799"/>
                </a:moveTo>
                <a:lnTo>
                  <a:pt x="4299282" y="39799"/>
                </a:lnTo>
                <a:lnTo>
                  <a:pt x="4292581" y="50270"/>
                </a:lnTo>
                <a:lnTo>
                  <a:pt x="4299282" y="50270"/>
                </a:lnTo>
                <a:lnTo>
                  <a:pt x="4302842" y="39799"/>
                </a:lnTo>
                <a:close/>
              </a:path>
              <a:path w="4475480" h="1675129">
                <a:moveTo>
                  <a:pt x="4354021" y="47033"/>
                </a:moveTo>
                <a:lnTo>
                  <a:pt x="4350590" y="50270"/>
                </a:lnTo>
                <a:lnTo>
                  <a:pt x="4351453" y="50270"/>
                </a:lnTo>
                <a:lnTo>
                  <a:pt x="4354021" y="47033"/>
                </a:lnTo>
                <a:close/>
              </a:path>
              <a:path w="4475480" h="1675129">
                <a:moveTo>
                  <a:pt x="4390117" y="39799"/>
                </a:moveTo>
                <a:lnTo>
                  <a:pt x="4370275" y="39799"/>
                </a:lnTo>
                <a:lnTo>
                  <a:pt x="4365229" y="50270"/>
                </a:lnTo>
                <a:lnTo>
                  <a:pt x="4381156" y="50270"/>
                </a:lnTo>
                <a:lnTo>
                  <a:pt x="4389895" y="41954"/>
                </a:lnTo>
                <a:lnTo>
                  <a:pt x="4390117" y="39799"/>
                </a:lnTo>
                <a:close/>
              </a:path>
              <a:path w="4475480" h="1675129">
                <a:moveTo>
                  <a:pt x="4396874" y="39799"/>
                </a:moveTo>
                <a:lnTo>
                  <a:pt x="4392159" y="39799"/>
                </a:lnTo>
                <a:lnTo>
                  <a:pt x="4389895" y="41954"/>
                </a:lnTo>
                <a:lnTo>
                  <a:pt x="4389037" y="50270"/>
                </a:lnTo>
                <a:lnTo>
                  <a:pt x="4394044" y="50270"/>
                </a:lnTo>
                <a:lnTo>
                  <a:pt x="4396874" y="39799"/>
                </a:lnTo>
                <a:close/>
              </a:path>
              <a:path w="4475480" h="1675129">
                <a:moveTo>
                  <a:pt x="4421163" y="39799"/>
                </a:moveTo>
                <a:lnTo>
                  <a:pt x="4413101" y="50270"/>
                </a:lnTo>
                <a:lnTo>
                  <a:pt x="4420012" y="50270"/>
                </a:lnTo>
                <a:lnTo>
                  <a:pt x="4421163" y="39799"/>
                </a:lnTo>
                <a:close/>
              </a:path>
              <a:path w="4475480" h="1675129">
                <a:moveTo>
                  <a:pt x="4435391" y="39799"/>
                </a:moveTo>
                <a:lnTo>
                  <a:pt x="4435090" y="39799"/>
                </a:lnTo>
                <a:lnTo>
                  <a:pt x="4424514" y="50270"/>
                </a:lnTo>
                <a:lnTo>
                  <a:pt x="4430430" y="50270"/>
                </a:lnTo>
                <a:lnTo>
                  <a:pt x="4435391" y="39799"/>
                </a:lnTo>
                <a:close/>
              </a:path>
              <a:path w="4475480" h="1675129">
                <a:moveTo>
                  <a:pt x="4361689" y="39799"/>
                </a:moveTo>
                <a:lnTo>
                  <a:pt x="4359758" y="39799"/>
                </a:lnTo>
                <a:lnTo>
                  <a:pt x="4354021" y="47033"/>
                </a:lnTo>
                <a:lnTo>
                  <a:pt x="4361689" y="39799"/>
                </a:lnTo>
                <a:close/>
              </a:path>
              <a:path w="4475480" h="1675129">
                <a:moveTo>
                  <a:pt x="4392159" y="39799"/>
                </a:moveTo>
                <a:lnTo>
                  <a:pt x="4390117" y="39799"/>
                </a:lnTo>
                <a:lnTo>
                  <a:pt x="4389895" y="41954"/>
                </a:lnTo>
                <a:lnTo>
                  <a:pt x="4392159" y="39799"/>
                </a:lnTo>
                <a:close/>
              </a:path>
              <a:path w="4475480" h="1675129">
                <a:moveTo>
                  <a:pt x="4287345" y="29328"/>
                </a:moveTo>
                <a:lnTo>
                  <a:pt x="4284832" y="39799"/>
                </a:lnTo>
                <a:lnTo>
                  <a:pt x="4292686" y="39799"/>
                </a:lnTo>
                <a:lnTo>
                  <a:pt x="4287345" y="29328"/>
                </a:lnTo>
                <a:close/>
              </a:path>
              <a:path w="4475480" h="1675129">
                <a:moveTo>
                  <a:pt x="4302051" y="31795"/>
                </a:moveTo>
                <a:lnTo>
                  <a:pt x="4292686" y="39799"/>
                </a:lnTo>
                <a:lnTo>
                  <a:pt x="4300120" y="39799"/>
                </a:lnTo>
                <a:lnTo>
                  <a:pt x="4302051" y="31795"/>
                </a:lnTo>
                <a:close/>
              </a:path>
              <a:path w="4475480" h="1675129">
                <a:moveTo>
                  <a:pt x="4403677" y="29328"/>
                </a:moveTo>
                <a:lnTo>
                  <a:pt x="4397879" y="29328"/>
                </a:lnTo>
                <a:lnTo>
                  <a:pt x="4396856" y="39799"/>
                </a:lnTo>
                <a:lnTo>
                  <a:pt x="4398844" y="39799"/>
                </a:lnTo>
                <a:lnTo>
                  <a:pt x="4403677" y="29328"/>
                </a:lnTo>
                <a:close/>
              </a:path>
              <a:path w="4475480" h="1675129">
                <a:moveTo>
                  <a:pt x="4407865" y="29328"/>
                </a:moveTo>
                <a:lnTo>
                  <a:pt x="4405143" y="29328"/>
                </a:lnTo>
                <a:lnTo>
                  <a:pt x="4403782" y="39799"/>
                </a:lnTo>
                <a:lnTo>
                  <a:pt x="4409541" y="39799"/>
                </a:lnTo>
                <a:lnTo>
                  <a:pt x="4407865" y="29328"/>
                </a:lnTo>
                <a:close/>
              </a:path>
              <a:path w="4475480" h="1675129">
                <a:moveTo>
                  <a:pt x="4304936" y="29328"/>
                </a:moveTo>
                <a:lnTo>
                  <a:pt x="4302646" y="29328"/>
                </a:lnTo>
                <a:lnTo>
                  <a:pt x="4302051" y="31795"/>
                </a:lnTo>
                <a:lnTo>
                  <a:pt x="4304936" y="29328"/>
                </a:lnTo>
                <a:close/>
              </a:path>
              <a:path w="4475480" h="1675129">
                <a:moveTo>
                  <a:pt x="4447354" y="18858"/>
                </a:moveTo>
                <a:lnTo>
                  <a:pt x="4434252" y="18858"/>
                </a:lnTo>
                <a:lnTo>
                  <a:pt x="4424854" y="29328"/>
                </a:lnTo>
                <a:lnTo>
                  <a:pt x="4435360" y="29328"/>
                </a:lnTo>
                <a:lnTo>
                  <a:pt x="4447354" y="18858"/>
                </a:lnTo>
                <a:close/>
              </a:path>
              <a:path w="4475480" h="1675129">
                <a:moveTo>
                  <a:pt x="4447969" y="8387"/>
                </a:moveTo>
                <a:lnTo>
                  <a:pt x="4441352" y="8387"/>
                </a:lnTo>
                <a:lnTo>
                  <a:pt x="4439173" y="18858"/>
                </a:lnTo>
                <a:lnTo>
                  <a:pt x="4453957" y="18858"/>
                </a:lnTo>
                <a:lnTo>
                  <a:pt x="4447969" y="8387"/>
                </a:lnTo>
                <a:close/>
              </a:path>
              <a:path w="4475480" h="1675129">
                <a:moveTo>
                  <a:pt x="4468178" y="0"/>
                </a:moveTo>
                <a:lnTo>
                  <a:pt x="4460894" y="3840"/>
                </a:lnTo>
                <a:lnTo>
                  <a:pt x="4461738" y="5736"/>
                </a:lnTo>
                <a:lnTo>
                  <a:pt x="4464467" y="7410"/>
                </a:lnTo>
                <a:lnTo>
                  <a:pt x="4462837" y="10586"/>
                </a:lnTo>
                <a:lnTo>
                  <a:pt x="4475298" y="6083"/>
                </a:lnTo>
                <a:lnTo>
                  <a:pt x="4472595" y="4426"/>
                </a:lnTo>
                <a:lnTo>
                  <a:pt x="4467890" y="4219"/>
                </a:lnTo>
                <a:lnTo>
                  <a:pt x="4465108" y="3424"/>
                </a:lnTo>
                <a:lnTo>
                  <a:pt x="4468178" y="0"/>
                </a:lnTo>
                <a:close/>
              </a:path>
              <a:path w="4475480" h="1675129">
                <a:moveTo>
                  <a:pt x="25957" y="1664441"/>
                </a:moveTo>
                <a:lnTo>
                  <a:pt x="18596" y="1667949"/>
                </a:lnTo>
                <a:lnTo>
                  <a:pt x="16460" y="1672074"/>
                </a:lnTo>
                <a:lnTo>
                  <a:pt x="26543" y="1674880"/>
                </a:lnTo>
                <a:lnTo>
                  <a:pt x="27924" y="1672095"/>
                </a:lnTo>
                <a:lnTo>
                  <a:pt x="22365" y="1672095"/>
                </a:lnTo>
                <a:lnTo>
                  <a:pt x="27329" y="1668242"/>
                </a:lnTo>
                <a:lnTo>
                  <a:pt x="31967" y="1666012"/>
                </a:lnTo>
                <a:lnTo>
                  <a:pt x="39472" y="1666012"/>
                </a:lnTo>
                <a:lnTo>
                  <a:pt x="39614" y="1665509"/>
                </a:lnTo>
                <a:lnTo>
                  <a:pt x="37234" y="1665509"/>
                </a:lnTo>
                <a:lnTo>
                  <a:pt x="25957" y="1664441"/>
                </a:lnTo>
                <a:close/>
              </a:path>
              <a:path w="4475480" h="1675129">
                <a:moveTo>
                  <a:pt x="39472" y="1666012"/>
                </a:moveTo>
                <a:lnTo>
                  <a:pt x="31967" y="1666012"/>
                </a:lnTo>
                <a:lnTo>
                  <a:pt x="33862" y="1667478"/>
                </a:lnTo>
                <a:lnTo>
                  <a:pt x="40532" y="1673373"/>
                </a:lnTo>
                <a:lnTo>
                  <a:pt x="46270" y="1666629"/>
                </a:lnTo>
                <a:lnTo>
                  <a:pt x="39298" y="1666625"/>
                </a:lnTo>
                <a:lnTo>
                  <a:pt x="39472" y="1666012"/>
                </a:lnTo>
                <a:close/>
              </a:path>
              <a:path w="4475480" h="1675129">
                <a:moveTo>
                  <a:pt x="28910" y="1670106"/>
                </a:moveTo>
                <a:lnTo>
                  <a:pt x="22365" y="1672095"/>
                </a:lnTo>
                <a:lnTo>
                  <a:pt x="27924" y="1672095"/>
                </a:lnTo>
                <a:lnTo>
                  <a:pt x="28910" y="1670106"/>
                </a:lnTo>
                <a:close/>
              </a:path>
              <a:path w="4475480" h="1675129">
                <a:moveTo>
                  <a:pt x="39475" y="1660399"/>
                </a:moveTo>
                <a:lnTo>
                  <a:pt x="37234" y="1665509"/>
                </a:lnTo>
                <a:lnTo>
                  <a:pt x="39614" y="1665509"/>
                </a:lnTo>
                <a:lnTo>
                  <a:pt x="40014" y="1664095"/>
                </a:lnTo>
                <a:lnTo>
                  <a:pt x="42159" y="1661275"/>
                </a:lnTo>
                <a:lnTo>
                  <a:pt x="39475" y="1660399"/>
                </a:lnTo>
                <a:close/>
              </a:path>
              <a:path w="4475480" h="1675129">
                <a:moveTo>
                  <a:pt x="63910" y="1655656"/>
                </a:moveTo>
                <a:lnTo>
                  <a:pt x="57286" y="1655656"/>
                </a:lnTo>
                <a:lnTo>
                  <a:pt x="56898" y="1657101"/>
                </a:lnTo>
                <a:lnTo>
                  <a:pt x="56448" y="1658378"/>
                </a:lnTo>
                <a:lnTo>
                  <a:pt x="53820" y="1659886"/>
                </a:lnTo>
                <a:lnTo>
                  <a:pt x="48909" y="1661383"/>
                </a:lnTo>
                <a:lnTo>
                  <a:pt x="55296" y="1662713"/>
                </a:lnTo>
                <a:lnTo>
                  <a:pt x="48333" y="1666074"/>
                </a:lnTo>
                <a:lnTo>
                  <a:pt x="55181" y="1664912"/>
                </a:lnTo>
                <a:lnTo>
                  <a:pt x="57486" y="1662777"/>
                </a:lnTo>
                <a:lnTo>
                  <a:pt x="61985" y="1660283"/>
                </a:lnTo>
                <a:lnTo>
                  <a:pt x="57887" y="1660283"/>
                </a:lnTo>
                <a:lnTo>
                  <a:pt x="59752" y="1658551"/>
                </a:lnTo>
                <a:lnTo>
                  <a:pt x="63910" y="1655656"/>
                </a:lnTo>
                <a:close/>
              </a:path>
              <a:path w="4475480" h="1675129">
                <a:moveTo>
                  <a:pt x="66208" y="1657619"/>
                </a:moveTo>
                <a:lnTo>
                  <a:pt x="61841" y="1658211"/>
                </a:lnTo>
                <a:lnTo>
                  <a:pt x="57887" y="1660283"/>
                </a:lnTo>
                <a:lnTo>
                  <a:pt x="61985" y="1660283"/>
                </a:lnTo>
                <a:lnTo>
                  <a:pt x="62960" y="1659743"/>
                </a:lnTo>
                <a:lnTo>
                  <a:pt x="66208" y="1657619"/>
                </a:lnTo>
                <a:close/>
              </a:path>
              <a:path w="4475480" h="1675129">
                <a:moveTo>
                  <a:pt x="52103" y="1653876"/>
                </a:moveTo>
                <a:lnTo>
                  <a:pt x="51998" y="1657373"/>
                </a:lnTo>
                <a:lnTo>
                  <a:pt x="57286" y="1655656"/>
                </a:lnTo>
                <a:lnTo>
                  <a:pt x="63910" y="1655656"/>
                </a:lnTo>
                <a:lnTo>
                  <a:pt x="64529" y="1655225"/>
                </a:lnTo>
                <a:lnTo>
                  <a:pt x="65284" y="1654797"/>
                </a:lnTo>
                <a:lnTo>
                  <a:pt x="63788" y="1654797"/>
                </a:lnTo>
                <a:lnTo>
                  <a:pt x="52103" y="1653876"/>
                </a:lnTo>
                <a:close/>
              </a:path>
              <a:path w="4475480" h="1675129">
                <a:moveTo>
                  <a:pt x="69317" y="1652515"/>
                </a:moveTo>
                <a:lnTo>
                  <a:pt x="63788" y="1654797"/>
                </a:lnTo>
                <a:lnTo>
                  <a:pt x="65284" y="1654797"/>
                </a:lnTo>
                <a:lnTo>
                  <a:pt x="69317" y="1652515"/>
                </a:lnTo>
                <a:close/>
              </a:path>
            </a:pathLst>
          </a:custGeom>
          <a:solidFill>
            <a:srgbClr val="CDFC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10"/>
          <p:cNvSpPr/>
          <p:nvPr/>
        </p:nvSpPr>
        <p:spPr>
          <a:xfrm>
            <a:off x="10007717" y="3832102"/>
            <a:ext cx="398731" cy="4921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45" name="object 8"/>
          <p:cNvSpPr txBox="1"/>
          <p:nvPr/>
        </p:nvSpPr>
        <p:spPr>
          <a:xfrm>
            <a:off x="11892696" y="2127327"/>
            <a:ext cx="6676390" cy="1841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en-US" sz="3600" dirty="0">
                <a:solidFill>
                  <a:schemeClr val="bg1"/>
                </a:solidFill>
                <a:latin typeface="+mn-ea"/>
                <a:cs typeface="Arial Black"/>
              </a:rPr>
              <a:t>Router</a:t>
            </a:r>
            <a:r>
              <a:rPr lang="ko-KR" altLang="en-US" sz="3600" dirty="0">
                <a:solidFill>
                  <a:schemeClr val="bg1"/>
                </a:solidFill>
                <a:latin typeface="+mn-ea"/>
                <a:cs typeface="Arial Black"/>
              </a:rPr>
              <a:t>는 </a:t>
            </a:r>
            <a:r>
              <a:rPr lang="en-US" altLang="ko-KR" sz="3600" dirty="0">
                <a:solidFill>
                  <a:schemeClr val="bg1"/>
                </a:solidFill>
                <a:latin typeface="+mn-ea"/>
                <a:cs typeface="Arial Black"/>
              </a:rPr>
              <a:t>URI Hash </a:t>
            </a:r>
            <a:r>
              <a:rPr lang="ko-KR" altLang="en-US" sz="3600" dirty="0">
                <a:solidFill>
                  <a:schemeClr val="bg1"/>
                </a:solidFill>
                <a:latin typeface="+mn-ea"/>
                <a:cs typeface="Arial Black"/>
              </a:rPr>
              <a:t>값을 이용하므로 </a:t>
            </a:r>
            <a:r>
              <a:rPr lang="en-US" altLang="ko-KR" sz="3600" dirty="0">
                <a:solidFill>
                  <a:schemeClr val="bg1"/>
                </a:solidFill>
                <a:latin typeface="+mn-ea"/>
                <a:cs typeface="Arial Black"/>
              </a:rPr>
              <a:t>root </a:t>
            </a:r>
            <a:r>
              <a:rPr lang="ko-KR" altLang="en-US" sz="3600" dirty="0">
                <a:solidFill>
                  <a:schemeClr val="bg1"/>
                </a:solidFill>
                <a:latin typeface="+mn-ea"/>
                <a:cs typeface="Arial Black"/>
              </a:rPr>
              <a:t>경로를 설정하여 최상위 경로 설정을 지정할 수 있다</a:t>
            </a:r>
            <a:r>
              <a:rPr lang="en-US" altLang="ko-KR" sz="3600" dirty="0">
                <a:solidFill>
                  <a:schemeClr val="bg1"/>
                </a:solidFill>
                <a:latin typeface="+mn-ea"/>
                <a:cs typeface="Arial Black"/>
              </a:rPr>
              <a:t>.</a:t>
            </a:r>
            <a:endParaRPr sz="3600" dirty="0">
              <a:solidFill>
                <a:schemeClr val="bg1"/>
              </a:solidFill>
              <a:latin typeface="+mn-ea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8928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415" dirty="0"/>
              <a:t>Step </a:t>
            </a:r>
            <a:r>
              <a:rPr lang="en-US" spc="-409" dirty="0" smtClean="0"/>
              <a:t>2 </a:t>
            </a:r>
            <a:r>
              <a:rPr spc="-409" dirty="0" smtClean="0"/>
              <a:t>: </a:t>
            </a:r>
            <a:r>
              <a:rPr lang="en-US" altLang="ko-KR" spc="-409" dirty="0" err="1"/>
              <a:t>AboutComponent</a:t>
            </a:r>
            <a:r>
              <a:rPr lang="en-US" altLang="ko-KR" spc="-409" dirty="0"/>
              <a:t> </a:t>
            </a:r>
            <a:r>
              <a:rPr lang="ko-KR" altLang="en-US" spc="-409" dirty="0"/>
              <a:t>작성</a:t>
            </a:r>
            <a:endParaRPr spc="-430" dirty="0"/>
          </a:p>
        </p:txBody>
      </p:sp>
      <p:sp>
        <p:nvSpPr>
          <p:cNvPr id="6" name="object 6"/>
          <p:cNvSpPr txBox="1"/>
          <p:nvPr/>
        </p:nvSpPr>
        <p:spPr>
          <a:xfrm>
            <a:off x="1526520" y="1908002"/>
            <a:ext cx="1113790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dirty="0" smtClean="0">
                <a:solidFill>
                  <a:schemeClr val="bg1"/>
                </a:solidFill>
                <a:latin typeface="Arial Black"/>
                <a:cs typeface="Arial Black"/>
              </a:rPr>
              <a:t>추가적인 </a:t>
            </a:r>
            <a:r>
              <a:rPr lang="en-US" altLang="ko-KR" sz="2950" dirty="0" smtClean="0">
                <a:solidFill>
                  <a:schemeClr val="bg1"/>
                </a:solidFill>
                <a:latin typeface="Arial Black"/>
                <a:cs typeface="Arial Black"/>
              </a:rPr>
              <a:t>Component </a:t>
            </a:r>
            <a:r>
              <a:rPr lang="ko-KR" altLang="en-US" sz="2950" dirty="0" smtClean="0">
                <a:solidFill>
                  <a:schemeClr val="bg1"/>
                </a:solidFill>
                <a:latin typeface="Arial Black"/>
                <a:cs typeface="Arial Black"/>
              </a:rPr>
              <a:t>작성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" name="object 7"/>
          <p:cNvSpPr txBox="1"/>
          <p:nvPr/>
        </p:nvSpPr>
        <p:spPr>
          <a:xfrm>
            <a:off x="1767350" y="2433762"/>
            <a:ext cx="370840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about</a:t>
            </a:r>
            <a:r>
              <a:rPr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.component.ts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9" name="object 4"/>
          <p:cNvSpPr/>
          <p:nvPr/>
        </p:nvSpPr>
        <p:spPr>
          <a:xfrm>
            <a:off x="1420871" y="2425267"/>
            <a:ext cx="11069579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5"/>
          <p:cNvSpPr/>
          <p:nvPr/>
        </p:nvSpPr>
        <p:spPr>
          <a:xfrm>
            <a:off x="1420871" y="3181412"/>
            <a:ext cx="11069579" cy="5958143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r>
              <a:rPr lang="en-US" sz="2400" dirty="0" smtClean="0"/>
              <a:t>  </a:t>
            </a:r>
          </a:p>
          <a:p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lang="en-US" sz="2400" spc="5" dirty="0" smtClean="0">
                <a:solidFill>
                  <a:srgbClr val="75E0F2"/>
                </a:solidFill>
                <a:latin typeface="Courier New"/>
                <a:cs typeface="Courier New"/>
              </a:rPr>
              <a:t>  import</a:t>
            </a:r>
            <a:r>
              <a:rPr lang="en-US" sz="2400" dirty="0" smtClean="0"/>
              <a:t> { </a:t>
            </a:r>
            <a:r>
              <a:rPr lang="en-US" sz="2400" spc="5" dirty="0" smtClean="0">
                <a:solidFill>
                  <a:srgbClr val="B3E43B"/>
                </a:solidFill>
                <a:latin typeface="Courier New"/>
                <a:cs typeface="Courier New"/>
              </a:rPr>
              <a:t>Component</a:t>
            </a:r>
            <a:r>
              <a:rPr lang="en-US" sz="2400" dirty="0" smtClean="0"/>
              <a:t> }      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from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'@angular/core</a:t>
            </a:r>
            <a:r>
              <a:rPr lang="en-US" sz="2400" dirty="0" smtClean="0"/>
              <a:t>';</a:t>
            </a:r>
          </a:p>
          <a:p>
            <a:r>
              <a:rPr lang="en-US" sz="2400" dirty="0" smtClean="0"/>
              <a:t>   </a:t>
            </a:r>
          </a:p>
          <a:p>
            <a:r>
              <a:rPr lang="en-US" sz="2400" dirty="0"/>
              <a:t>    </a:t>
            </a:r>
            <a:r>
              <a:rPr lang="en-US" sz="2400" dirty="0" smtClean="0"/>
              <a:t>   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@Component</a:t>
            </a:r>
            <a:r>
              <a:rPr lang="en-US" sz="2400" dirty="0"/>
              <a:t>({</a:t>
            </a:r>
          </a:p>
          <a:p>
            <a:pPr lvl="1"/>
            <a:r>
              <a:rPr lang="en-US" sz="2400" dirty="0"/>
              <a:t> 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selector</a:t>
            </a:r>
            <a:r>
              <a:rPr lang="en-US" sz="2400" dirty="0"/>
              <a:t>: 'about',</a:t>
            </a:r>
          </a:p>
          <a:p>
            <a:pPr lvl="1"/>
            <a:r>
              <a:rPr lang="en-US" sz="2400" dirty="0"/>
              <a:t> 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template</a:t>
            </a:r>
            <a:r>
              <a:rPr lang="en-US" sz="2400" dirty="0"/>
              <a:t>: `</a:t>
            </a:r>
          </a:p>
          <a:p>
            <a:pPr lvl="1"/>
            <a:r>
              <a:rPr lang="en-US" sz="2400" dirty="0"/>
              <a:t>    &lt;</a:t>
            </a:r>
            <a:r>
              <a:rPr lang="en-US" sz="2400" spc="5" dirty="0">
                <a:solidFill>
                  <a:srgbClr val="B3E43B"/>
                </a:solidFill>
                <a:latin typeface="Courier New"/>
                <a:cs typeface="Courier New"/>
              </a:rPr>
              <a:t>header</a:t>
            </a:r>
            <a:r>
              <a:rPr lang="en-US" sz="2400" dirty="0"/>
              <a:t> </a:t>
            </a:r>
            <a:r>
              <a:rPr lang="en-US" sz="2400" spc="5" dirty="0">
                <a:solidFill>
                  <a:srgbClr val="B3E43B"/>
                </a:solidFill>
                <a:latin typeface="Courier New"/>
                <a:cs typeface="Courier New"/>
              </a:rPr>
              <a:t>class</a:t>
            </a:r>
            <a:r>
              <a:rPr lang="en-US" sz="2400" dirty="0"/>
              <a:t>="container"&gt;</a:t>
            </a:r>
          </a:p>
          <a:p>
            <a:pPr lvl="1"/>
            <a:r>
              <a:rPr lang="en-US" sz="2400" dirty="0"/>
              <a:t>      &lt;</a:t>
            </a:r>
            <a:r>
              <a:rPr lang="en-US" sz="24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lang="en-US" sz="2400" dirty="0"/>
              <a:t>&gt;Something about races&lt;/</a:t>
            </a:r>
            <a:r>
              <a:rPr lang="en-US" sz="24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lang="en-US" sz="2400" dirty="0"/>
              <a:t>&gt;</a:t>
            </a:r>
          </a:p>
          <a:p>
            <a:pPr lvl="1"/>
            <a:r>
              <a:rPr lang="en-US" sz="2400" dirty="0"/>
              <a:t>      </a:t>
            </a:r>
          </a:p>
          <a:p>
            <a:pPr lvl="1"/>
            <a:r>
              <a:rPr lang="en-US" sz="2400" dirty="0"/>
              <a:t>      &lt;</a:t>
            </a:r>
            <a:r>
              <a:rPr lang="en-US" sz="24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lang="en-US" sz="2400" dirty="0"/>
              <a:t>&gt;Races are usually pretty awesome, schedule to race today!&lt;/</a:t>
            </a:r>
            <a:r>
              <a:rPr lang="en-US" sz="24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lang="en-US" sz="2400" dirty="0"/>
              <a:t>&gt;</a:t>
            </a:r>
          </a:p>
          <a:p>
            <a:pPr lvl="1"/>
            <a:r>
              <a:rPr lang="en-US" sz="2400" dirty="0"/>
              <a:t>    &lt;/</a:t>
            </a:r>
            <a:r>
              <a:rPr lang="en-US" sz="2400" spc="5" dirty="0">
                <a:solidFill>
                  <a:srgbClr val="B3E43B"/>
                </a:solidFill>
                <a:latin typeface="Courier New"/>
                <a:cs typeface="Courier New"/>
              </a:rPr>
              <a:t>heade</a:t>
            </a:r>
            <a:r>
              <a:rPr lang="en-US" sz="2400" dirty="0"/>
              <a:t>r&gt;</a:t>
            </a:r>
          </a:p>
          <a:p>
            <a:pPr lvl="1"/>
            <a:r>
              <a:rPr lang="en-US" sz="2400" dirty="0"/>
              <a:t>    `</a:t>
            </a:r>
          </a:p>
          <a:p>
            <a:pPr lvl="1"/>
            <a:r>
              <a:rPr lang="en-US" sz="2400" dirty="0"/>
              <a:t>})</a:t>
            </a:r>
          </a:p>
          <a:p>
            <a:r>
              <a:rPr lang="en-US" sz="2400" dirty="0" smtClean="0"/>
              <a:t>     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export class</a:t>
            </a:r>
            <a:r>
              <a:rPr lang="en-US" sz="2400" dirty="0"/>
              <a:t> </a:t>
            </a:r>
            <a:r>
              <a:rPr lang="en-US" sz="2400" dirty="0" err="1"/>
              <a:t>AboutComponent</a:t>
            </a:r>
            <a:r>
              <a:rPr lang="en-US" sz="2400" dirty="0"/>
              <a:t> </a:t>
            </a:r>
            <a:r>
              <a:rPr lang="en-US" sz="2400" dirty="0" smtClean="0"/>
              <a:t>{ }</a:t>
            </a:r>
            <a:endParaRPr sz="2400" dirty="0"/>
          </a:p>
        </p:txBody>
      </p:sp>
      <p:sp>
        <p:nvSpPr>
          <p:cNvPr id="11" name="object 9"/>
          <p:cNvSpPr txBox="1"/>
          <p:nvPr/>
        </p:nvSpPr>
        <p:spPr>
          <a:xfrm>
            <a:off x="1684205" y="2610154"/>
            <a:ext cx="370840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about.component</a:t>
            </a:r>
            <a:r>
              <a:rPr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.ts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12" name="object 10"/>
          <p:cNvSpPr txBox="1"/>
          <p:nvPr/>
        </p:nvSpPr>
        <p:spPr>
          <a:xfrm>
            <a:off x="10064949" y="2566278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481762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84636" y="515785"/>
            <a:ext cx="17134826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415" dirty="0"/>
              <a:t>Step </a:t>
            </a:r>
            <a:r>
              <a:rPr lang="en-US" spc="-409" dirty="0" smtClean="0"/>
              <a:t>3 </a:t>
            </a:r>
            <a:r>
              <a:rPr spc="-409" dirty="0" smtClean="0"/>
              <a:t>: </a:t>
            </a:r>
            <a:r>
              <a:rPr lang="en-US" altLang="ko-KR" spc="-430" dirty="0"/>
              <a:t>routing  </a:t>
            </a:r>
            <a:r>
              <a:rPr lang="ko-KR" altLang="en-US" spc="-430" dirty="0"/>
              <a:t>파일 작성 </a:t>
            </a:r>
            <a:r>
              <a:rPr lang="en-US" altLang="ko-KR" spc="-430" dirty="0"/>
              <a:t>(</a:t>
            </a:r>
            <a:r>
              <a:rPr lang="en-US" altLang="ko-KR" spc="-430" dirty="0" err="1"/>
              <a:t>app.routes.ts</a:t>
            </a:r>
            <a:r>
              <a:rPr lang="en-US" altLang="ko-KR" spc="-430" dirty="0"/>
              <a:t>) </a:t>
            </a:r>
            <a:endParaRPr spc="-430" dirty="0"/>
          </a:p>
        </p:txBody>
      </p:sp>
      <p:sp>
        <p:nvSpPr>
          <p:cNvPr id="16" name="object 4"/>
          <p:cNvSpPr/>
          <p:nvPr/>
        </p:nvSpPr>
        <p:spPr>
          <a:xfrm>
            <a:off x="1522471" y="1896947"/>
            <a:ext cx="11069579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/>
          <p:cNvSpPr/>
          <p:nvPr/>
        </p:nvSpPr>
        <p:spPr>
          <a:xfrm>
            <a:off x="1522471" y="2653092"/>
            <a:ext cx="11069579" cy="4931501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r>
              <a:rPr lang="en-US" sz="2400" dirty="0" smtClean="0"/>
              <a:t>  </a:t>
            </a:r>
          </a:p>
          <a:p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lang="en-US" sz="2400" spc="5" dirty="0" smtClean="0">
                <a:solidFill>
                  <a:srgbClr val="75E0F2"/>
                </a:solidFill>
                <a:latin typeface="Courier New"/>
                <a:cs typeface="Courier New"/>
              </a:rPr>
              <a:t>import</a:t>
            </a:r>
            <a:r>
              <a:rPr lang="en-US" sz="2400" dirty="0" smtClean="0"/>
              <a:t> { </a:t>
            </a:r>
            <a:r>
              <a:rPr lang="en-US" sz="2400" spc="5" dirty="0" err="1">
                <a:solidFill>
                  <a:srgbClr val="B3E43B"/>
                </a:solidFill>
                <a:latin typeface="Courier New"/>
                <a:cs typeface="Courier New"/>
              </a:rPr>
              <a:t>ModuleWithProviders</a:t>
            </a:r>
            <a:r>
              <a:rPr lang="en-US" sz="2400" dirty="0" smtClean="0"/>
              <a:t> }      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from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'@angular/core</a:t>
            </a:r>
            <a:r>
              <a:rPr lang="en-US" sz="2400" dirty="0" smtClean="0"/>
              <a:t>';</a:t>
            </a:r>
          </a:p>
          <a:p>
            <a:r>
              <a:rPr lang="en-US" sz="2400" dirty="0" smtClean="0"/>
              <a:t> 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import</a:t>
            </a:r>
            <a:r>
              <a:rPr lang="en-US" sz="2400" dirty="0" smtClean="0"/>
              <a:t> { </a:t>
            </a:r>
            <a:r>
              <a:rPr lang="en-US" sz="2400" spc="5" dirty="0">
                <a:solidFill>
                  <a:srgbClr val="B3E43B"/>
                </a:solidFill>
                <a:latin typeface="Courier New"/>
                <a:cs typeface="Courier New"/>
              </a:rPr>
              <a:t>Routes</a:t>
            </a:r>
            <a:r>
              <a:rPr lang="en-US" sz="2400" dirty="0" smtClean="0"/>
              <a:t>, </a:t>
            </a:r>
            <a:r>
              <a:rPr lang="en-US" sz="2400" dirty="0" err="1">
                <a:solidFill>
                  <a:srgbClr val="B3E43B"/>
                </a:solidFill>
                <a:latin typeface="Courier New"/>
                <a:cs typeface="Courier New"/>
              </a:rPr>
              <a:t>RouterModule</a:t>
            </a:r>
            <a:r>
              <a:rPr lang="en-US" sz="2400" dirty="0" smtClean="0"/>
              <a:t> }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from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'@angular/route</a:t>
            </a:r>
            <a:r>
              <a:rPr lang="en-US" sz="2400" dirty="0" smtClean="0"/>
              <a:t>r';</a:t>
            </a:r>
          </a:p>
          <a:p>
            <a:r>
              <a:rPr lang="en-US" sz="2400" dirty="0" smtClean="0"/>
              <a:t> 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import</a:t>
            </a:r>
            <a:r>
              <a:rPr lang="en-US" sz="2400" dirty="0" smtClean="0"/>
              <a:t> { </a:t>
            </a:r>
            <a:r>
              <a:rPr lang="en-US" sz="2400" dirty="0" err="1"/>
              <a:t>CarPartComponent</a:t>
            </a:r>
            <a:r>
              <a:rPr lang="en-US" sz="2400" dirty="0" smtClean="0"/>
              <a:t> }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from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'./car-part/car-</a:t>
            </a:r>
            <a:r>
              <a:rPr lang="en-US" sz="2400" dirty="0" err="1">
                <a:solidFill>
                  <a:srgbClr val="B3E43B"/>
                </a:solidFill>
                <a:latin typeface="Courier New"/>
                <a:cs typeface="Courier New"/>
              </a:rPr>
              <a:t>part.component</a:t>
            </a:r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';</a:t>
            </a:r>
          </a:p>
          <a:p>
            <a:r>
              <a:rPr lang="en-US" sz="2400" dirty="0" smtClean="0"/>
              <a:t> 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import</a:t>
            </a:r>
            <a:r>
              <a:rPr lang="en-US" sz="2400" dirty="0" smtClean="0"/>
              <a:t> { </a:t>
            </a:r>
            <a:r>
              <a:rPr lang="en-US" sz="2400" dirty="0" err="1"/>
              <a:t>AboutComponent</a:t>
            </a:r>
            <a:r>
              <a:rPr lang="en-US" sz="2400" dirty="0" smtClean="0"/>
              <a:t> }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from</a:t>
            </a:r>
            <a:r>
              <a:rPr lang="en-US" sz="2400" dirty="0" smtClean="0"/>
              <a:t> </a:t>
            </a:r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'./</a:t>
            </a:r>
            <a:r>
              <a:rPr lang="en-US" sz="2400" dirty="0" err="1">
                <a:solidFill>
                  <a:srgbClr val="B3E43B"/>
                </a:solidFill>
                <a:latin typeface="Courier New"/>
                <a:cs typeface="Courier New"/>
              </a:rPr>
              <a:t>about.component</a:t>
            </a:r>
            <a:r>
              <a:rPr lang="en-US" sz="2400" dirty="0" smtClean="0"/>
              <a:t>';</a:t>
            </a:r>
          </a:p>
          <a:p>
            <a:endParaRPr lang="en-US" sz="2400" dirty="0" smtClean="0"/>
          </a:p>
          <a:p>
            <a:r>
              <a:rPr lang="en-US" sz="2400" spc="5" dirty="0" smtClean="0">
                <a:solidFill>
                  <a:srgbClr val="75E0F2"/>
                </a:solidFill>
                <a:latin typeface="Courier New"/>
                <a:cs typeface="Courier New"/>
              </a:rPr>
              <a:t> export</a:t>
            </a:r>
            <a:r>
              <a:rPr lang="en-US" sz="2400" dirty="0" smtClean="0"/>
              <a:t> </a:t>
            </a:r>
            <a:r>
              <a:rPr lang="en-US" sz="2400" spc="5" dirty="0" err="1">
                <a:solidFill>
                  <a:srgbClr val="75E0F2"/>
                </a:solidFill>
                <a:latin typeface="Courier New"/>
                <a:cs typeface="Courier New"/>
              </a:rPr>
              <a:t>const</a:t>
            </a:r>
            <a:r>
              <a:rPr lang="en-US" sz="2400" dirty="0" smtClean="0"/>
              <a:t> routes: </a:t>
            </a:r>
            <a:r>
              <a:rPr lang="en-US" sz="2400" spc="5" dirty="0">
                <a:solidFill>
                  <a:srgbClr val="B3E43B"/>
                </a:solidFill>
                <a:latin typeface="Courier New"/>
                <a:cs typeface="Courier New"/>
              </a:rPr>
              <a:t>Routes</a:t>
            </a:r>
            <a:r>
              <a:rPr lang="en-US" sz="2400" dirty="0" smtClean="0"/>
              <a:t> = [</a:t>
            </a:r>
          </a:p>
          <a:p>
            <a:r>
              <a:rPr lang="en-US" sz="2400" dirty="0" smtClean="0"/>
              <a:t>    {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path</a:t>
            </a:r>
            <a:r>
              <a:rPr lang="en-US" sz="2400" dirty="0" smtClean="0"/>
              <a:t>: '',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component</a:t>
            </a:r>
            <a:r>
              <a:rPr lang="en-US" sz="2400" dirty="0" smtClean="0"/>
              <a:t>: </a:t>
            </a:r>
            <a:r>
              <a:rPr lang="en-US" sz="2400" dirty="0" err="1" smtClean="0"/>
              <a:t>AboutComponent</a:t>
            </a:r>
            <a:r>
              <a:rPr lang="en-US" sz="2400" dirty="0" smtClean="0"/>
              <a:t> },</a:t>
            </a:r>
          </a:p>
          <a:p>
            <a:r>
              <a:rPr lang="en-US" sz="2400" dirty="0" smtClean="0"/>
              <a:t>    {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path</a:t>
            </a:r>
            <a:r>
              <a:rPr lang="en-US" sz="2400" dirty="0" smtClean="0"/>
              <a:t>: '</a:t>
            </a:r>
            <a:r>
              <a:rPr lang="en-US" sz="2400" dirty="0" err="1" smtClean="0"/>
              <a:t>carpart</a:t>
            </a:r>
            <a:r>
              <a:rPr lang="en-US" sz="2400" dirty="0" smtClean="0"/>
              <a:t>',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component</a:t>
            </a:r>
            <a:r>
              <a:rPr lang="en-US" sz="2400" dirty="0" smtClean="0"/>
              <a:t>: </a:t>
            </a:r>
            <a:r>
              <a:rPr lang="en-US" sz="2400" dirty="0" err="1" smtClean="0"/>
              <a:t>CarPartComponent</a:t>
            </a:r>
            <a:r>
              <a:rPr lang="en-US" sz="2400" dirty="0" smtClean="0"/>
              <a:t> }</a:t>
            </a:r>
          </a:p>
          <a:p>
            <a:r>
              <a:rPr lang="en-US" sz="2400" dirty="0" smtClean="0"/>
              <a:t>   ]</a:t>
            </a:r>
          </a:p>
          <a:p>
            <a:r>
              <a:rPr lang="en-US" sz="2400" spc="5" dirty="0" smtClean="0">
                <a:solidFill>
                  <a:srgbClr val="75E0F2"/>
                </a:solidFill>
                <a:latin typeface="Courier New"/>
                <a:cs typeface="Courier New"/>
              </a:rPr>
              <a:t> export</a:t>
            </a:r>
            <a:r>
              <a:rPr lang="en-US" sz="2400" dirty="0" smtClean="0"/>
              <a:t> </a:t>
            </a:r>
            <a:r>
              <a:rPr lang="en-US" sz="2400" spc="5" dirty="0" err="1">
                <a:solidFill>
                  <a:srgbClr val="75E0F2"/>
                </a:solidFill>
                <a:latin typeface="Courier New"/>
                <a:cs typeface="Courier New"/>
              </a:rPr>
              <a:t>const</a:t>
            </a:r>
            <a:r>
              <a:rPr lang="en-US" sz="2400" dirty="0" smtClean="0"/>
              <a:t> </a:t>
            </a:r>
            <a:r>
              <a:rPr lang="en-US" sz="2400" dirty="0" err="1" smtClean="0"/>
              <a:t>AppRoutingModule:</a:t>
            </a:r>
            <a:r>
              <a:rPr lang="en-US" sz="2400" spc="5" dirty="0" err="1">
                <a:solidFill>
                  <a:srgbClr val="B3E43B"/>
                </a:solidFill>
                <a:latin typeface="Courier New"/>
                <a:cs typeface="Courier New"/>
              </a:rPr>
              <a:t>ModuleWithProviders</a:t>
            </a:r>
            <a:r>
              <a:rPr lang="en-US" sz="2400" dirty="0" smtClean="0"/>
              <a:t>  =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</a:t>
            </a:r>
            <a:r>
              <a:rPr lang="en-US" sz="2400" spc="5" dirty="0" err="1">
                <a:solidFill>
                  <a:srgbClr val="B3E43B"/>
                </a:solidFill>
                <a:latin typeface="Courier New"/>
                <a:cs typeface="Courier New"/>
              </a:rPr>
              <a:t>RouterModule.forRoot</a:t>
            </a:r>
            <a:r>
              <a:rPr lang="en-US" sz="2400" dirty="0" smtClean="0"/>
              <a:t>(routes);</a:t>
            </a:r>
            <a:endParaRPr sz="2400" dirty="0"/>
          </a:p>
        </p:txBody>
      </p:sp>
      <p:sp>
        <p:nvSpPr>
          <p:cNvPr id="20" name="object 9"/>
          <p:cNvSpPr txBox="1"/>
          <p:nvPr/>
        </p:nvSpPr>
        <p:spPr>
          <a:xfrm>
            <a:off x="1785805" y="2081834"/>
            <a:ext cx="370840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app.routes</a:t>
            </a:r>
            <a:r>
              <a:rPr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.ts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24" name="object 10"/>
          <p:cNvSpPr txBox="1"/>
          <p:nvPr/>
        </p:nvSpPr>
        <p:spPr>
          <a:xfrm>
            <a:off x="10166549" y="2037958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0" name="object 8"/>
          <p:cNvSpPr txBox="1"/>
          <p:nvPr/>
        </p:nvSpPr>
        <p:spPr>
          <a:xfrm>
            <a:off x="1525454" y="7925435"/>
            <a:ext cx="15735115" cy="25263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en-US" sz="3600" dirty="0">
                <a:solidFill>
                  <a:schemeClr val="bg1"/>
                </a:solidFill>
                <a:latin typeface="+mn-ea"/>
                <a:cs typeface="Arial Black"/>
              </a:rPr>
              <a:t>Router</a:t>
            </a:r>
            <a:r>
              <a:rPr lang="ko-KR" altLang="en-US" sz="3600" dirty="0">
                <a:solidFill>
                  <a:schemeClr val="bg1"/>
                </a:solidFill>
                <a:latin typeface="+mn-ea"/>
                <a:cs typeface="Arial Black"/>
              </a:rPr>
              <a:t>를</a:t>
            </a:r>
            <a:r>
              <a:rPr lang="en-US" sz="3600" dirty="0">
                <a:solidFill>
                  <a:schemeClr val="bg1"/>
                </a:solidFill>
                <a:latin typeface="+mn-ea"/>
                <a:cs typeface="Arial Black"/>
              </a:rPr>
              <a:t> </a:t>
            </a:r>
            <a:r>
              <a:rPr lang="ko-KR" altLang="en-US" sz="3600" dirty="0">
                <a:solidFill>
                  <a:schemeClr val="bg1"/>
                </a:solidFill>
                <a:latin typeface="+mn-ea"/>
                <a:cs typeface="Arial Black"/>
              </a:rPr>
              <a:t> 구성하려면 설정을 필요함 </a:t>
            </a:r>
            <a:endParaRPr lang="en-US" altLang="ko-KR" sz="3600" dirty="0">
              <a:solidFill>
                <a:schemeClr val="bg1"/>
              </a:solidFill>
              <a:latin typeface="+mn-ea"/>
              <a:cs typeface="Arial Black"/>
            </a:endParaRPr>
          </a:p>
          <a:p>
            <a:pPr marL="12700" marR="5080">
              <a:lnSpc>
                <a:spcPct val="1141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  <a:cs typeface="Arial Black"/>
              </a:rPr>
              <a:t> : 1. Router </a:t>
            </a:r>
            <a:r>
              <a:rPr lang="ko-KR" altLang="en-US" sz="3600" dirty="0">
                <a:solidFill>
                  <a:schemeClr val="bg1"/>
                </a:solidFill>
                <a:latin typeface="+mn-ea"/>
                <a:cs typeface="Arial Black"/>
              </a:rPr>
              <a:t>설정을 위해 </a:t>
            </a:r>
            <a:r>
              <a:rPr lang="ko-KR" altLang="en-US" sz="3600" dirty="0" smtClean="0">
                <a:solidFill>
                  <a:schemeClr val="bg1"/>
                </a:solidFill>
                <a:latin typeface="+mn-ea"/>
                <a:cs typeface="Arial Black"/>
              </a:rPr>
              <a:t>필요한 </a:t>
            </a:r>
            <a:r>
              <a:rPr lang="ko-KR" altLang="en-US" sz="3600" dirty="0">
                <a:solidFill>
                  <a:schemeClr val="bg1"/>
                </a:solidFill>
                <a:latin typeface="+mn-ea"/>
                <a:cs typeface="Arial Black"/>
              </a:rPr>
              <a:t>라이브러리를 </a:t>
            </a:r>
            <a:r>
              <a:rPr lang="en-US" sz="3600" dirty="0">
                <a:solidFill>
                  <a:schemeClr val="bg1"/>
                </a:solidFill>
                <a:latin typeface="+mn-ea"/>
                <a:cs typeface="Arial Black"/>
              </a:rPr>
              <a:t>import </a:t>
            </a:r>
            <a:r>
              <a:rPr lang="ko-KR" altLang="en-US" sz="3600" dirty="0">
                <a:solidFill>
                  <a:schemeClr val="bg1"/>
                </a:solidFill>
                <a:latin typeface="+mn-ea"/>
                <a:cs typeface="Arial Black"/>
              </a:rPr>
              <a:t>한다</a:t>
            </a:r>
            <a:r>
              <a:rPr lang="en-US" altLang="ko-KR" sz="3600" dirty="0">
                <a:solidFill>
                  <a:schemeClr val="bg1"/>
                </a:solidFill>
                <a:latin typeface="+mn-ea"/>
                <a:cs typeface="Arial Black"/>
              </a:rPr>
              <a:t>.</a:t>
            </a:r>
          </a:p>
          <a:p>
            <a:pPr marL="12700" marR="5080">
              <a:lnSpc>
                <a:spcPct val="114100"/>
              </a:lnSpc>
            </a:pPr>
            <a:r>
              <a:rPr lang="en-US" sz="3600" dirty="0">
                <a:solidFill>
                  <a:schemeClr val="bg1"/>
                </a:solidFill>
                <a:latin typeface="+mn-ea"/>
                <a:cs typeface="Arial Black"/>
              </a:rPr>
              <a:t> : 2. Router</a:t>
            </a:r>
            <a:r>
              <a:rPr lang="ko-KR" altLang="en-US" sz="3600" dirty="0">
                <a:solidFill>
                  <a:schemeClr val="bg1"/>
                </a:solidFill>
                <a:latin typeface="+mn-ea"/>
                <a:cs typeface="Arial Black"/>
              </a:rPr>
              <a:t>는 </a:t>
            </a:r>
            <a:r>
              <a:rPr lang="en-US" altLang="ko-KR" sz="3600" dirty="0">
                <a:solidFill>
                  <a:schemeClr val="bg1"/>
                </a:solidFill>
                <a:latin typeface="+mn-ea"/>
                <a:cs typeface="Arial Black"/>
              </a:rPr>
              <a:t>path</a:t>
            </a:r>
            <a:r>
              <a:rPr lang="ko-KR" altLang="en-US" sz="3600" dirty="0">
                <a:solidFill>
                  <a:schemeClr val="bg1"/>
                </a:solidFill>
                <a:latin typeface="+mn-ea"/>
                <a:cs typeface="Arial Black"/>
              </a:rPr>
              <a:t>와 </a:t>
            </a:r>
            <a:r>
              <a:rPr lang="en-US" altLang="ko-KR" sz="3600" dirty="0">
                <a:solidFill>
                  <a:schemeClr val="bg1"/>
                </a:solidFill>
                <a:latin typeface="+mn-ea"/>
                <a:cs typeface="Arial Black"/>
              </a:rPr>
              <a:t>component</a:t>
            </a:r>
            <a:r>
              <a:rPr lang="ko-KR" altLang="en-US" sz="3600" dirty="0">
                <a:solidFill>
                  <a:schemeClr val="bg1"/>
                </a:solidFill>
                <a:latin typeface="+mn-ea"/>
                <a:cs typeface="Arial Black"/>
              </a:rPr>
              <a:t>를 </a:t>
            </a:r>
            <a:r>
              <a:rPr lang="ko-KR" altLang="en-US" sz="3600" dirty="0" err="1">
                <a:solidFill>
                  <a:schemeClr val="bg1"/>
                </a:solidFill>
                <a:latin typeface="+mn-ea"/>
                <a:cs typeface="Arial Black"/>
              </a:rPr>
              <a:t>맵핑함</a:t>
            </a:r>
            <a:r>
              <a:rPr lang="ko-KR" altLang="en-US" sz="3600" dirty="0">
                <a:solidFill>
                  <a:schemeClr val="bg1"/>
                </a:solidFill>
                <a:latin typeface="+mn-ea"/>
                <a:cs typeface="Arial Black"/>
              </a:rPr>
              <a:t> 으로써 </a:t>
            </a:r>
            <a:r>
              <a:rPr lang="en-US" altLang="ko-KR" sz="3600" dirty="0">
                <a:solidFill>
                  <a:schemeClr val="bg1"/>
                </a:solidFill>
                <a:latin typeface="+mn-ea"/>
                <a:cs typeface="Arial Black"/>
              </a:rPr>
              <a:t>Hash </a:t>
            </a:r>
            <a:r>
              <a:rPr lang="ko-KR" altLang="en-US" sz="3600" dirty="0">
                <a:solidFill>
                  <a:schemeClr val="bg1"/>
                </a:solidFill>
                <a:latin typeface="+mn-ea"/>
                <a:cs typeface="Arial Black"/>
              </a:rPr>
              <a:t>값과 </a:t>
            </a:r>
            <a:r>
              <a:rPr lang="en-US" altLang="ko-KR" sz="3600" dirty="0">
                <a:solidFill>
                  <a:schemeClr val="bg1"/>
                </a:solidFill>
                <a:latin typeface="+mn-ea"/>
                <a:cs typeface="Arial Black"/>
              </a:rPr>
              <a:t>Component</a:t>
            </a:r>
            <a:r>
              <a:rPr lang="ko-KR" altLang="en-US" sz="3600" dirty="0">
                <a:solidFill>
                  <a:schemeClr val="bg1"/>
                </a:solidFill>
                <a:latin typeface="+mn-ea"/>
                <a:cs typeface="Arial Black"/>
              </a:rPr>
              <a:t>가 </a:t>
            </a:r>
            <a:r>
              <a:rPr lang="ko-KR" altLang="en-US" sz="3600" dirty="0" err="1">
                <a:solidFill>
                  <a:schemeClr val="bg1"/>
                </a:solidFill>
                <a:latin typeface="+mn-ea"/>
                <a:cs typeface="Arial Black"/>
              </a:rPr>
              <a:t>매핑</a:t>
            </a:r>
            <a:r>
              <a:rPr lang="ko-KR" altLang="en-US" sz="3600" dirty="0">
                <a:solidFill>
                  <a:schemeClr val="bg1"/>
                </a:solidFill>
                <a:latin typeface="+mn-ea"/>
                <a:cs typeface="Arial Black"/>
              </a:rPr>
              <a:t> 된다</a:t>
            </a:r>
            <a:r>
              <a:rPr lang="en-US" altLang="ko-KR" sz="3600" dirty="0">
                <a:solidFill>
                  <a:schemeClr val="bg1"/>
                </a:solidFill>
                <a:latin typeface="+mn-ea"/>
                <a:cs typeface="Arial Black"/>
              </a:rPr>
              <a:t>.</a:t>
            </a:r>
            <a:endParaRPr sz="3600" dirty="0">
              <a:solidFill>
                <a:schemeClr val="bg1"/>
              </a:solidFill>
              <a:latin typeface="+mn-ea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8565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84636" y="515785"/>
            <a:ext cx="17134826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415" dirty="0"/>
              <a:t>Step </a:t>
            </a:r>
            <a:r>
              <a:rPr lang="en-US" spc="-409" dirty="0" smtClean="0"/>
              <a:t>4 </a:t>
            </a:r>
            <a:r>
              <a:rPr spc="-409" dirty="0" smtClean="0"/>
              <a:t>: </a:t>
            </a:r>
            <a:r>
              <a:rPr lang="en-US" spc="-409" dirty="0" err="1" smtClean="0"/>
              <a:t>main.ts</a:t>
            </a:r>
            <a:r>
              <a:rPr lang="en-US" spc="-409" dirty="0" smtClean="0"/>
              <a:t> </a:t>
            </a:r>
            <a:r>
              <a:rPr lang="ko-KR" altLang="en-US" spc="-409" dirty="0" smtClean="0"/>
              <a:t>수정</a:t>
            </a:r>
            <a:r>
              <a:rPr lang="en-US" altLang="ko-KR" spc="-430" dirty="0" smtClean="0"/>
              <a:t> </a:t>
            </a:r>
            <a:endParaRPr spc="-430" dirty="0"/>
          </a:p>
        </p:txBody>
      </p:sp>
      <p:sp>
        <p:nvSpPr>
          <p:cNvPr id="16" name="object 4"/>
          <p:cNvSpPr/>
          <p:nvPr/>
        </p:nvSpPr>
        <p:spPr>
          <a:xfrm>
            <a:off x="1420871" y="2262707"/>
            <a:ext cx="11069579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/>
          <p:cNvSpPr/>
          <p:nvPr/>
        </p:nvSpPr>
        <p:spPr>
          <a:xfrm>
            <a:off x="1420871" y="3018852"/>
            <a:ext cx="11069579" cy="6598223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r>
              <a:rPr lang="en-US" sz="2400" dirty="0" smtClean="0"/>
              <a:t>   ………..</a:t>
            </a:r>
          </a:p>
          <a:p>
            <a:r>
              <a:rPr lang="en-US" sz="2400" spc="5" dirty="0" smtClean="0">
                <a:solidFill>
                  <a:srgbClr val="75E0F2"/>
                </a:solidFill>
                <a:latin typeface="Courier New"/>
                <a:cs typeface="Courier New"/>
              </a:rPr>
              <a:t> import</a:t>
            </a:r>
            <a:r>
              <a:rPr lang="en-US" sz="2400" dirty="0" smtClean="0"/>
              <a:t> { </a:t>
            </a:r>
            <a:r>
              <a:rPr lang="en-US" sz="2400" dirty="0" err="1" smtClean="0"/>
              <a:t>AboutComponent</a:t>
            </a:r>
            <a:r>
              <a:rPr lang="en-US" sz="2400" dirty="0" smtClean="0"/>
              <a:t> }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from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B3E43B"/>
                </a:solidFill>
                <a:latin typeface="Courier New"/>
                <a:cs typeface="Courier New"/>
              </a:rPr>
              <a:t>'./</a:t>
            </a:r>
            <a:r>
              <a:rPr lang="en-US" sz="2400" dirty="0" err="1" smtClean="0">
                <a:solidFill>
                  <a:srgbClr val="B3E43B"/>
                </a:solidFill>
                <a:latin typeface="Courier New"/>
                <a:cs typeface="Courier New"/>
              </a:rPr>
              <a:t>abount.component</a:t>
            </a:r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';</a:t>
            </a:r>
          </a:p>
          <a:p>
            <a:r>
              <a:rPr lang="en-US" sz="2400" dirty="0" smtClean="0"/>
              <a:t> 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import</a:t>
            </a:r>
            <a:r>
              <a:rPr lang="en-US" sz="2400" dirty="0" smtClean="0"/>
              <a:t> { </a:t>
            </a:r>
            <a:r>
              <a:rPr lang="en-US" sz="2400" dirty="0" err="1" smtClean="0"/>
              <a:t>AppRoutingModule</a:t>
            </a:r>
            <a:r>
              <a:rPr lang="en-US" sz="2400" dirty="0" smtClean="0"/>
              <a:t> }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from</a:t>
            </a:r>
            <a:r>
              <a:rPr lang="en-US" sz="2400" dirty="0" smtClean="0"/>
              <a:t> </a:t>
            </a:r>
            <a:r>
              <a:rPr lang="en-US" sz="2400" dirty="0" smtClean="0">
                <a:solidFill>
                  <a:srgbClr val="B3E43B"/>
                </a:solidFill>
                <a:latin typeface="Courier New"/>
                <a:cs typeface="Courier New"/>
              </a:rPr>
              <a:t>'./</a:t>
            </a:r>
            <a:r>
              <a:rPr lang="en-US" sz="2400" dirty="0" err="1" smtClean="0">
                <a:solidFill>
                  <a:srgbClr val="B3E43B"/>
                </a:solidFill>
                <a:latin typeface="Courier New"/>
                <a:cs typeface="Courier New"/>
              </a:rPr>
              <a:t>app.routes</a:t>
            </a:r>
            <a:r>
              <a:rPr lang="en-US" sz="2400" dirty="0" smtClean="0"/>
              <a:t>';</a:t>
            </a:r>
          </a:p>
          <a:p>
            <a:r>
              <a:rPr lang="en-US" sz="2400" dirty="0"/>
              <a:t> 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@</a:t>
            </a:r>
            <a:r>
              <a:rPr lang="en-US" sz="2400" spc="5" dirty="0" err="1">
                <a:solidFill>
                  <a:srgbClr val="75E0F2"/>
                </a:solidFill>
                <a:latin typeface="Courier New"/>
                <a:cs typeface="Courier New"/>
              </a:rPr>
              <a:t>NgModule</a:t>
            </a:r>
            <a:r>
              <a:rPr lang="en-US" sz="2400" dirty="0"/>
              <a:t>({</a:t>
            </a:r>
          </a:p>
          <a:p>
            <a:r>
              <a:rPr lang="en-US" sz="2400" dirty="0"/>
              <a:t>   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declarations</a:t>
            </a:r>
            <a:r>
              <a:rPr lang="en-US" sz="2400" dirty="0"/>
              <a:t>: [</a:t>
            </a:r>
          </a:p>
          <a:p>
            <a:r>
              <a:rPr lang="en-US" sz="2400" dirty="0"/>
              <a:t>        </a:t>
            </a:r>
            <a:r>
              <a:rPr lang="en-US" sz="2400" dirty="0" err="1"/>
              <a:t>AppComponent</a:t>
            </a:r>
            <a:r>
              <a:rPr lang="en-US" sz="2400" dirty="0"/>
              <a:t>,</a:t>
            </a:r>
          </a:p>
          <a:p>
            <a:r>
              <a:rPr lang="en-US" sz="2400" dirty="0"/>
              <a:t>        </a:t>
            </a:r>
            <a:r>
              <a:rPr lang="en-US" sz="2400" dirty="0" err="1"/>
              <a:t>AboutComponent</a:t>
            </a:r>
            <a:r>
              <a:rPr lang="en-US" sz="2400" dirty="0"/>
              <a:t>,</a:t>
            </a:r>
          </a:p>
          <a:p>
            <a:r>
              <a:rPr lang="en-US" sz="2400" dirty="0"/>
              <a:t>        </a:t>
            </a:r>
            <a:r>
              <a:rPr lang="en-US" sz="2400" dirty="0" err="1"/>
              <a:t>CarPartComponent</a:t>
            </a:r>
            <a:endParaRPr lang="en-US" sz="2400" dirty="0"/>
          </a:p>
          <a:p>
            <a:r>
              <a:rPr lang="en-US" sz="2400" dirty="0"/>
              <a:t>    ],</a:t>
            </a:r>
          </a:p>
          <a:p>
            <a:r>
              <a:rPr lang="en-US" sz="2400" dirty="0"/>
              <a:t>   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imports</a:t>
            </a:r>
            <a:r>
              <a:rPr lang="en-US" sz="2400" dirty="0"/>
              <a:t>: [ </a:t>
            </a:r>
            <a:r>
              <a:rPr lang="en-US" sz="2400" dirty="0" err="1"/>
              <a:t>BrowserModule,FormsModule,HttpModule,AppRoutingModule</a:t>
            </a:r>
            <a:r>
              <a:rPr lang="en-US" sz="2400" dirty="0"/>
              <a:t> ],</a:t>
            </a:r>
          </a:p>
          <a:p>
            <a:r>
              <a:rPr lang="en-US" sz="2400" dirty="0"/>
              <a:t>   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bootstrap</a:t>
            </a:r>
            <a:r>
              <a:rPr lang="en-US" sz="2400" dirty="0"/>
              <a:t>: [ </a:t>
            </a:r>
            <a:r>
              <a:rPr lang="en-US" sz="2400" dirty="0" err="1"/>
              <a:t>AppComponent</a:t>
            </a:r>
            <a:r>
              <a:rPr lang="en-US" sz="2400" dirty="0"/>
              <a:t> ],</a:t>
            </a:r>
          </a:p>
          <a:p>
            <a:r>
              <a:rPr lang="en-US" sz="2400" dirty="0"/>
              <a:t>   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providers</a:t>
            </a:r>
            <a:r>
              <a:rPr lang="en-US" sz="2400" dirty="0"/>
              <a:t>: [ </a:t>
            </a:r>
            <a:r>
              <a:rPr lang="en-US" sz="2400" dirty="0" err="1"/>
              <a:t>RacingDataService</a:t>
            </a:r>
            <a:r>
              <a:rPr lang="en-US" sz="2400" dirty="0"/>
              <a:t> ]</a:t>
            </a:r>
          </a:p>
          <a:p>
            <a:r>
              <a:rPr lang="en-US" sz="2400" dirty="0" smtClean="0"/>
              <a:t>  })</a:t>
            </a:r>
            <a:endParaRPr lang="en-US" sz="2400" dirty="0"/>
          </a:p>
          <a:p>
            <a:r>
              <a:rPr lang="en-US" sz="2400" dirty="0" smtClean="0"/>
              <a:t> 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r>
              <a:rPr lang="en-US" sz="2400" dirty="0" smtClean="0"/>
              <a:t> </a:t>
            </a:r>
            <a:r>
              <a:rPr lang="en-US" sz="2400" dirty="0" err="1"/>
              <a:t>AppModule</a:t>
            </a:r>
            <a:r>
              <a:rPr lang="en-US" sz="2400" dirty="0"/>
              <a:t> </a:t>
            </a:r>
            <a:r>
              <a:rPr lang="en-US" sz="2400" dirty="0" smtClean="0"/>
              <a:t>{ }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  </a:t>
            </a:r>
            <a:r>
              <a:rPr lang="en-US" sz="2400" dirty="0" err="1">
                <a:solidFill>
                  <a:srgbClr val="B3E43B"/>
                </a:solidFill>
                <a:latin typeface="Courier New"/>
                <a:cs typeface="Courier New"/>
              </a:rPr>
              <a:t>platformBrowserDynamic</a:t>
            </a:r>
            <a:r>
              <a:rPr lang="en-US" sz="2400" dirty="0"/>
              <a:t>().</a:t>
            </a:r>
            <a:r>
              <a:rPr lang="en-US" sz="2400" dirty="0" err="1">
                <a:solidFill>
                  <a:srgbClr val="B3E43B"/>
                </a:solidFill>
                <a:latin typeface="Courier New"/>
                <a:cs typeface="Courier New"/>
              </a:rPr>
              <a:t>bootstrapModule</a:t>
            </a:r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(</a:t>
            </a:r>
            <a:r>
              <a:rPr lang="en-US" sz="2400" dirty="0" err="1"/>
              <a:t>AppModule</a:t>
            </a:r>
            <a:r>
              <a:rPr lang="en-US" sz="2400" dirty="0"/>
              <a:t>);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spc="5" dirty="0" smtClean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endParaRPr sz="2400" dirty="0"/>
          </a:p>
        </p:txBody>
      </p:sp>
      <p:sp>
        <p:nvSpPr>
          <p:cNvPr id="20" name="object 9"/>
          <p:cNvSpPr txBox="1"/>
          <p:nvPr/>
        </p:nvSpPr>
        <p:spPr>
          <a:xfrm>
            <a:off x="1684205" y="2447594"/>
            <a:ext cx="370840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main</a:t>
            </a:r>
            <a:r>
              <a:rPr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.ts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24" name="object 10"/>
          <p:cNvSpPr txBox="1"/>
          <p:nvPr/>
        </p:nvSpPr>
        <p:spPr>
          <a:xfrm>
            <a:off x="10064949" y="2403718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0" name="object 8"/>
          <p:cNvSpPr txBox="1"/>
          <p:nvPr/>
        </p:nvSpPr>
        <p:spPr>
          <a:xfrm>
            <a:off x="12795250" y="2310207"/>
            <a:ext cx="6676390" cy="31579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en-US" altLang="ko-KR" sz="3600" dirty="0">
                <a:solidFill>
                  <a:schemeClr val="bg1"/>
                </a:solidFill>
                <a:latin typeface="+mn-ea"/>
                <a:cs typeface="Arial Black"/>
              </a:rPr>
              <a:t>1.</a:t>
            </a:r>
            <a:r>
              <a:rPr lang="ko-KR" altLang="en-US" sz="3600" dirty="0">
                <a:solidFill>
                  <a:schemeClr val="bg1"/>
                </a:solidFill>
                <a:latin typeface="+mn-ea"/>
                <a:cs typeface="Arial Black"/>
              </a:rPr>
              <a:t>추가적으로 작성한 </a:t>
            </a:r>
            <a:r>
              <a:rPr lang="en-US" altLang="ko-KR" sz="3600" dirty="0" err="1">
                <a:solidFill>
                  <a:schemeClr val="bg1"/>
                </a:solidFill>
                <a:latin typeface="+mn-ea"/>
                <a:cs typeface="Arial Black"/>
              </a:rPr>
              <a:t>AboutComponent</a:t>
            </a:r>
            <a:r>
              <a:rPr lang="ko-KR" altLang="en-US" sz="3600" dirty="0">
                <a:solidFill>
                  <a:schemeClr val="bg1"/>
                </a:solidFill>
                <a:latin typeface="+mn-ea"/>
                <a:cs typeface="Arial Black"/>
              </a:rPr>
              <a:t>를 </a:t>
            </a:r>
            <a:r>
              <a:rPr lang="en-US" altLang="ko-KR" sz="3600" dirty="0">
                <a:solidFill>
                  <a:schemeClr val="bg1"/>
                </a:solidFill>
                <a:latin typeface="+mn-ea"/>
                <a:cs typeface="Arial Black"/>
              </a:rPr>
              <a:t>module</a:t>
            </a:r>
            <a:r>
              <a:rPr lang="ko-KR" altLang="en-US" sz="3600" dirty="0">
                <a:solidFill>
                  <a:schemeClr val="bg1"/>
                </a:solidFill>
                <a:latin typeface="+mn-ea"/>
                <a:cs typeface="Arial Black"/>
              </a:rPr>
              <a:t>에 등록한다</a:t>
            </a:r>
            <a:r>
              <a:rPr lang="en-US" altLang="ko-KR" sz="3600" dirty="0">
                <a:solidFill>
                  <a:schemeClr val="bg1"/>
                </a:solidFill>
                <a:latin typeface="+mn-ea"/>
                <a:cs typeface="Arial Black"/>
              </a:rPr>
              <a:t>.</a:t>
            </a:r>
          </a:p>
          <a:p>
            <a:pPr marL="12700" marR="5080">
              <a:lnSpc>
                <a:spcPct val="114100"/>
              </a:lnSpc>
            </a:pPr>
            <a:r>
              <a:rPr lang="en-US" sz="3600" dirty="0" smtClean="0">
                <a:solidFill>
                  <a:schemeClr val="bg1"/>
                </a:solidFill>
                <a:latin typeface="+mn-ea"/>
                <a:cs typeface="Arial Black"/>
              </a:rPr>
              <a:t>2. </a:t>
            </a:r>
            <a:r>
              <a:rPr lang="en-US" sz="3600" dirty="0" err="1" smtClean="0">
                <a:solidFill>
                  <a:schemeClr val="bg1"/>
                </a:solidFill>
                <a:latin typeface="+mn-ea"/>
                <a:cs typeface="Arial Black"/>
              </a:rPr>
              <a:t>app.routes.ts</a:t>
            </a:r>
            <a:r>
              <a:rPr lang="ko-KR" altLang="en-US" sz="3600" dirty="0" smtClean="0">
                <a:solidFill>
                  <a:schemeClr val="bg1"/>
                </a:solidFill>
                <a:latin typeface="+mn-ea"/>
                <a:cs typeface="Arial Black"/>
              </a:rPr>
              <a:t>를 </a:t>
            </a:r>
            <a:r>
              <a:rPr lang="en-US" altLang="ko-KR" sz="3600" dirty="0" smtClean="0">
                <a:solidFill>
                  <a:schemeClr val="bg1"/>
                </a:solidFill>
                <a:latin typeface="+mn-ea"/>
                <a:cs typeface="Arial Black"/>
              </a:rPr>
              <a:t>module</a:t>
            </a:r>
            <a:r>
              <a:rPr lang="ko-KR" altLang="en-US" sz="3600" dirty="0" smtClean="0">
                <a:solidFill>
                  <a:schemeClr val="bg1"/>
                </a:solidFill>
                <a:latin typeface="+mn-ea"/>
                <a:cs typeface="Arial Black"/>
              </a:rPr>
              <a:t>에 등록한다</a:t>
            </a:r>
            <a:r>
              <a:rPr lang="en-US" altLang="ko-KR" sz="3600" dirty="0" smtClean="0">
                <a:solidFill>
                  <a:schemeClr val="bg1"/>
                </a:solidFill>
                <a:latin typeface="+mn-ea"/>
                <a:cs typeface="Arial Black"/>
              </a:rPr>
              <a:t>.</a:t>
            </a:r>
            <a:endParaRPr sz="3600" dirty="0">
              <a:solidFill>
                <a:schemeClr val="bg1"/>
              </a:solidFill>
              <a:latin typeface="+mn-ea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87614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484636" y="515785"/>
            <a:ext cx="17134826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415" dirty="0"/>
              <a:t>Step </a:t>
            </a:r>
            <a:r>
              <a:rPr lang="en-US" spc="-409" dirty="0" smtClean="0"/>
              <a:t>5 </a:t>
            </a:r>
            <a:r>
              <a:rPr spc="-409" dirty="0" smtClean="0"/>
              <a:t>: </a:t>
            </a:r>
            <a:r>
              <a:rPr lang="en-US" spc="-409" dirty="0" err="1" smtClean="0"/>
              <a:t>app.component.ts</a:t>
            </a:r>
            <a:r>
              <a:rPr lang="en-US" spc="-409" dirty="0" smtClean="0"/>
              <a:t> </a:t>
            </a:r>
            <a:r>
              <a:rPr lang="ko-KR" altLang="en-US" spc="-409" dirty="0" smtClean="0"/>
              <a:t>수정</a:t>
            </a:r>
            <a:r>
              <a:rPr lang="en-US" altLang="ko-KR" spc="-430" dirty="0" smtClean="0"/>
              <a:t> </a:t>
            </a:r>
            <a:endParaRPr spc="-430" dirty="0"/>
          </a:p>
        </p:txBody>
      </p:sp>
      <p:sp>
        <p:nvSpPr>
          <p:cNvPr id="16" name="object 4"/>
          <p:cNvSpPr/>
          <p:nvPr/>
        </p:nvSpPr>
        <p:spPr>
          <a:xfrm>
            <a:off x="1420871" y="1917267"/>
            <a:ext cx="11069579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5"/>
          <p:cNvSpPr/>
          <p:nvPr/>
        </p:nvSpPr>
        <p:spPr>
          <a:xfrm>
            <a:off x="1420871" y="2673412"/>
            <a:ext cx="11069579" cy="6141023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r>
              <a:rPr lang="en-US" sz="2400" dirty="0" smtClean="0"/>
              <a:t>  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import</a:t>
            </a:r>
            <a:r>
              <a:rPr lang="en-US" sz="2400" dirty="0" smtClean="0"/>
              <a:t> </a:t>
            </a:r>
            <a:r>
              <a:rPr lang="en-US" sz="2400" dirty="0"/>
              <a:t>{Component} from "@angular/core</a:t>
            </a:r>
            <a:r>
              <a:rPr lang="en-US" sz="2400" dirty="0" smtClean="0"/>
              <a:t>";</a:t>
            </a:r>
          </a:p>
          <a:p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endParaRPr lang="en-US" sz="2400" spc="5" dirty="0" smtClean="0">
              <a:solidFill>
                <a:srgbClr val="75E0F2"/>
              </a:solidFill>
              <a:latin typeface="Courier New"/>
              <a:cs typeface="Courier New"/>
            </a:endParaRPr>
          </a:p>
          <a:p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lang="en-US" sz="2400" spc="5" dirty="0" smtClean="0">
                <a:solidFill>
                  <a:srgbClr val="75E0F2"/>
                </a:solidFill>
                <a:latin typeface="Courier New"/>
                <a:cs typeface="Courier New"/>
              </a:rPr>
              <a:t> @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Component({</a:t>
            </a:r>
          </a:p>
          <a:p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    selector: </a:t>
            </a:r>
            <a:r>
              <a:rPr lang="en-US" sz="2400" dirty="0"/>
              <a:t>'my-app'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,</a:t>
            </a:r>
          </a:p>
          <a:p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    template: `</a:t>
            </a:r>
          </a:p>
          <a:p>
            <a:r>
              <a:rPr lang="en-US" sz="2400" spc="5" dirty="0" smtClean="0">
                <a:solidFill>
                  <a:srgbClr val="75E0F2"/>
                </a:solidFill>
                <a:latin typeface="Courier New"/>
                <a:cs typeface="Courier New"/>
              </a:rPr>
              <a:t>      </a:t>
            </a:r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&lt;</a:t>
            </a:r>
            <a:r>
              <a:rPr lang="en-US" sz="2400" dirty="0" err="1">
                <a:solidFill>
                  <a:srgbClr val="B3E43B"/>
                </a:solidFill>
                <a:latin typeface="Courier New"/>
                <a:cs typeface="Courier New"/>
              </a:rPr>
              <a:t>ul</a:t>
            </a:r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 class="</a:t>
            </a:r>
            <a:r>
              <a:rPr lang="en-US" sz="2400" dirty="0" err="1">
                <a:solidFill>
                  <a:srgbClr val="B3E43B"/>
                </a:solidFill>
                <a:latin typeface="Courier New"/>
                <a:cs typeface="Courier New"/>
              </a:rPr>
              <a:t>nav</a:t>
            </a:r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lang="en-US" sz="2400" dirty="0" err="1">
                <a:solidFill>
                  <a:srgbClr val="B3E43B"/>
                </a:solidFill>
                <a:latin typeface="Courier New"/>
                <a:cs typeface="Courier New"/>
              </a:rPr>
              <a:t>navbar-nav</a:t>
            </a:r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lang="en-US" sz="2400" dirty="0" err="1">
                <a:solidFill>
                  <a:srgbClr val="B3E43B"/>
                </a:solidFill>
                <a:latin typeface="Courier New"/>
                <a:cs typeface="Courier New"/>
              </a:rPr>
              <a:t>navbar</a:t>
            </a:r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-right"&gt;</a:t>
            </a:r>
          </a:p>
          <a:p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        &lt;li&gt;&lt;a </a:t>
            </a:r>
            <a:r>
              <a:rPr lang="en-US" sz="2400" dirty="0"/>
              <a:t>[</a:t>
            </a:r>
            <a:r>
              <a:rPr lang="en-US" sz="2400" spc="5" dirty="0" err="1">
                <a:solidFill>
                  <a:srgbClr val="75E0F2"/>
                </a:solidFill>
                <a:latin typeface="Courier New"/>
                <a:cs typeface="Courier New"/>
              </a:rPr>
              <a:t>routerLink</a:t>
            </a:r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]="['']"&gt;</a:t>
            </a:r>
            <a:r>
              <a:rPr lang="en-US" sz="2400" dirty="0"/>
              <a:t>About</a:t>
            </a:r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&lt;/a&gt;&lt;/li&gt;</a:t>
            </a:r>
          </a:p>
          <a:p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        &lt;li&gt;&lt;a </a:t>
            </a:r>
            <a:r>
              <a:rPr lang="en-US" sz="2400" dirty="0"/>
              <a:t>[</a:t>
            </a:r>
            <a:r>
              <a:rPr lang="en-US" sz="2400" spc="5" dirty="0" err="1">
                <a:solidFill>
                  <a:srgbClr val="75E0F2"/>
                </a:solidFill>
                <a:latin typeface="Courier New"/>
                <a:cs typeface="Courier New"/>
              </a:rPr>
              <a:t>routerLink</a:t>
            </a:r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]="['/</a:t>
            </a:r>
            <a:r>
              <a:rPr lang="en-US" sz="2400" dirty="0" err="1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']"&gt;</a:t>
            </a:r>
            <a:r>
              <a:rPr lang="en-US" sz="2400" dirty="0" err="1"/>
              <a:t>CarPart</a:t>
            </a:r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&lt;/a&gt;&lt;/li&gt;</a:t>
            </a:r>
          </a:p>
          <a:p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      &lt;/</a:t>
            </a:r>
            <a:r>
              <a:rPr lang="en-US" sz="2400" dirty="0" err="1">
                <a:solidFill>
                  <a:srgbClr val="B3E43B"/>
                </a:solidFill>
                <a:latin typeface="Courier New"/>
                <a:cs typeface="Courier New"/>
              </a:rPr>
              <a:t>ul</a:t>
            </a:r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en-US" sz="2400" dirty="0"/>
              <a:t>     </a:t>
            </a:r>
            <a:r>
              <a:rPr lang="en-US" sz="2400" dirty="0" smtClean="0"/>
              <a:t>          </a:t>
            </a:r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&lt;main role="main"&gt;</a:t>
            </a:r>
          </a:p>
          <a:p>
            <a:r>
              <a:rPr lang="en-US" sz="2400" dirty="0"/>
              <a:t>          </a:t>
            </a:r>
            <a:r>
              <a:rPr lang="en-US" sz="2400" dirty="0" smtClean="0"/>
              <a:t>         &lt;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router-outlet</a:t>
            </a:r>
            <a:r>
              <a:rPr lang="en-US" sz="2400" dirty="0"/>
              <a:t>&gt;&lt;/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router-outlet</a:t>
            </a:r>
            <a:r>
              <a:rPr lang="en-US" sz="2400" dirty="0"/>
              <a:t>&gt;</a:t>
            </a:r>
          </a:p>
          <a:p>
            <a:r>
              <a:rPr lang="en-US" sz="2400" dirty="0"/>
              <a:t>      </a:t>
            </a:r>
            <a:r>
              <a:rPr lang="en-US" sz="2400" dirty="0" smtClean="0"/>
              <a:t>        </a:t>
            </a:r>
            <a:r>
              <a:rPr lang="en-US" sz="2400" dirty="0" smtClean="0">
                <a:solidFill>
                  <a:srgbClr val="B3E43B"/>
                </a:solidFill>
                <a:latin typeface="Courier New"/>
                <a:cs typeface="Courier New"/>
              </a:rPr>
              <a:t>&lt;/main</a:t>
            </a:r>
            <a:r>
              <a:rPr lang="en-US" sz="2400" dirty="0">
                <a:solidFill>
                  <a:srgbClr val="B3E43B"/>
                </a:solidFill>
                <a:latin typeface="Courier New"/>
                <a:cs typeface="Courier New"/>
              </a:rPr>
              <a:t>&gt;</a:t>
            </a:r>
          </a:p>
          <a:p>
            <a:r>
              <a:rPr lang="en-US" sz="2400" dirty="0"/>
              <a:t>    </a:t>
            </a:r>
            <a:r>
              <a:rPr lang="en-US" sz="2400" dirty="0" smtClean="0"/>
              <a:t>      `</a:t>
            </a:r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 smtClean="0"/>
              <a:t>         })</a:t>
            </a:r>
            <a:endParaRPr lang="en-US" sz="2400" dirty="0"/>
          </a:p>
          <a:p>
            <a:r>
              <a:rPr lang="en-US" sz="2400" dirty="0"/>
              <a:t> </a:t>
            </a:r>
            <a:r>
              <a:rPr lang="en-US" sz="2400" dirty="0" smtClean="0"/>
              <a:t>     </a:t>
            </a:r>
            <a:r>
              <a:rPr lang="en-US" sz="2400" spc="5" dirty="0" smtClean="0">
                <a:solidFill>
                  <a:srgbClr val="75E0F2"/>
                </a:solidFill>
                <a:latin typeface="Courier New"/>
                <a:cs typeface="Courier New"/>
              </a:rPr>
              <a:t>export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class </a:t>
            </a:r>
            <a:r>
              <a:rPr lang="en-US" sz="2400" dirty="0" err="1"/>
              <a:t>AppComponent</a:t>
            </a:r>
            <a:r>
              <a:rPr lang="en-US" sz="2400" dirty="0"/>
              <a:t> { } </a:t>
            </a:r>
            <a:r>
              <a:rPr lang="en-US" sz="2400" spc="5" dirty="0">
                <a:solidFill>
                  <a:srgbClr val="75E0F2"/>
                </a:solidFill>
                <a:latin typeface="Courier New"/>
                <a:cs typeface="Courier New"/>
              </a:rPr>
              <a:t>  </a:t>
            </a:r>
            <a:endParaRPr lang="en-US" sz="2400" dirty="0" smtClean="0"/>
          </a:p>
          <a:p>
            <a:r>
              <a:rPr lang="en-US" sz="2400" spc="5" dirty="0" smtClean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endParaRPr sz="2400" dirty="0"/>
          </a:p>
        </p:txBody>
      </p:sp>
      <p:sp>
        <p:nvSpPr>
          <p:cNvPr id="20" name="object 9"/>
          <p:cNvSpPr txBox="1"/>
          <p:nvPr/>
        </p:nvSpPr>
        <p:spPr>
          <a:xfrm>
            <a:off x="1684205" y="2102154"/>
            <a:ext cx="3708400" cy="391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app.component</a:t>
            </a:r>
            <a:r>
              <a:rPr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.ts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24" name="object 10"/>
          <p:cNvSpPr txBox="1"/>
          <p:nvPr/>
        </p:nvSpPr>
        <p:spPr>
          <a:xfrm>
            <a:off x="10064949" y="2058278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0" name="object 8"/>
          <p:cNvSpPr txBox="1"/>
          <p:nvPr/>
        </p:nvSpPr>
        <p:spPr>
          <a:xfrm>
            <a:off x="1399724" y="9073515"/>
            <a:ext cx="16653326" cy="1894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en-US" altLang="ko-KR" sz="3600" dirty="0" smtClean="0">
                <a:solidFill>
                  <a:schemeClr val="bg1"/>
                </a:solidFill>
                <a:latin typeface="+mn-ea"/>
                <a:cs typeface="Arial Black"/>
              </a:rPr>
              <a:t>1.Click </a:t>
            </a:r>
            <a:r>
              <a:rPr lang="ko-KR" altLang="en-US" sz="3600" dirty="0" err="1" smtClean="0">
                <a:solidFill>
                  <a:schemeClr val="bg1"/>
                </a:solidFill>
                <a:latin typeface="+mn-ea"/>
                <a:cs typeface="Arial Black"/>
              </a:rPr>
              <a:t>할때</a:t>
            </a:r>
            <a:r>
              <a:rPr lang="ko-KR" altLang="en-US" sz="3600" dirty="0" smtClean="0">
                <a:solidFill>
                  <a:schemeClr val="bg1"/>
                </a:solidFill>
                <a:latin typeface="+mn-ea"/>
                <a:cs typeface="Arial Black"/>
              </a:rPr>
              <a:t> </a:t>
            </a:r>
            <a:r>
              <a:rPr lang="en-US" altLang="ko-KR" sz="3600" dirty="0" smtClean="0">
                <a:solidFill>
                  <a:schemeClr val="bg1"/>
                </a:solidFill>
                <a:latin typeface="+mn-ea"/>
                <a:cs typeface="Arial Black"/>
              </a:rPr>
              <a:t>Router </a:t>
            </a:r>
            <a:r>
              <a:rPr lang="ko-KR" altLang="en-US" sz="3600" dirty="0" smtClean="0">
                <a:solidFill>
                  <a:schemeClr val="bg1"/>
                </a:solidFill>
                <a:latin typeface="+mn-ea"/>
                <a:cs typeface="Arial Black"/>
              </a:rPr>
              <a:t>설정을 위한   영역을 처리하기 위해 </a:t>
            </a:r>
            <a:r>
              <a:rPr lang="en-US" altLang="ko-KR" sz="3600" dirty="0" smtClean="0">
                <a:solidFill>
                  <a:schemeClr val="bg1"/>
                </a:solidFill>
                <a:latin typeface="+mn-ea"/>
                <a:cs typeface="Arial Black"/>
              </a:rPr>
              <a:t>[</a:t>
            </a:r>
            <a:r>
              <a:rPr lang="en-US" altLang="ko-KR" sz="3600" b="1" dirty="0" err="1">
                <a:solidFill>
                  <a:srgbClr val="C00000"/>
                </a:solidFill>
                <a:latin typeface="+mn-ea"/>
                <a:cs typeface="Arial Black"/>
              </a:rPr>
              <a:t>routerLink</a:t>
            </a:r>
            <a:r>
              <a:rPr lang="en-US" altLang="ko-KR" sz="3600" dirty="0" smtClean="0">
                <a:solidFill>
                  <a:schemeClr val="bg1"/>
                </a:solidFill>
                <a:latin typeface="+mn-ea"/>
                <a:cs typeface="Arial Black"/>
              </a:rPr>
              <a:t>]</a:t>
            </a:r>
            <a:r>
              <a:rPr lang="ko-KR" altLang="en-US" sz="3600" dirty="0" smtClean="0">
                <a:solidFill>
                  <a:schemeClr val="bg1"/>
                </a:solidFill>
                <a:latin typeface="+mn-ea"/>
                <a:cs typeface="Arial Black"/>
              </a:rPr>
              <a:t>를 설정한다</a:t>
            </a:r>
            <a:r>
              <a:rPr lang="en-US" altLang="ko-KR" sz="3600" dirty="0" smtClean="0">
                <a:solidFill>
                  <a:schemeClr val="bg1"/>
                </a:solidFill>
                <a:latin typeface="+mn-ea"/>
                <a:cs typeface="Arial Black"/>
              </a:rPr>
              <a:t>.  </a:t>
            </a:r>
          </a:p>
          <a:p>
            <a:pPr marL="12700" marR="5080">
              <a:lnSpc>
                <a:spcPct val="114100"/>
              </a:lnSpc>
            </a:pPr>
            <a:r>
              <a:rPr lang="en-US" sz="3600" dirty="0" smtClean="0">
                <a:solidFill>
                  <a:schemeClr val="bg1"/>
                </a:solidFill>
                <a:latin typeface="+mn-ea"/>
                <a:cs typeface="Arial Black"/>
              </a:rPr>
              <a:t>2. Router</a:t>
            </a:r>
            <a:r>
              <a:rPr lang="ko-KR" altLang="en-US" sz="3600" dirty="0" smtClean="0">
                <a:solidFill>
                  <a:schemeClr val="bg1"/>
                </a:solidFill>
                <a:latin typeface="+mn-ea"/>
                <a:cs typeface="Arial Black"/>
              </a:rPr>
              <a:t>로 설정된 </a:t>
            </a:r>
            <a:r>
              <a:rPr lang="en-US" altLang="ko-KR" sz="3600" dirty="0" smtClean="0">
                <a:solidFill>
                  <a:schemeClr val="bg1"/>
                </a:solidFill>
                <a:latin typeface="+mn-ea"/>
                <a:cs typeface="Arial Black"/>
              </a:rPr>
              <a:t>Component</a:t>
            </a:r>
            <a:r>
              <a:rPr lang="ko-KR" altLang="en-US" sz="3600" dirty="0" smtClean="0">
                <a:solidFill>
                  <a:schemeClr val="bg1"/>
                </a:solidFill>
                <a:latin typeface="+mn-ea"/>
                <a:cs typeface="Arial Black"/>
              </a:rPr>
              <a:t>는</a:t>
            </a:r>
            <a:r>
              <a:rPr lang="en-US" altLang="ko-KR" sz="3600" b="1" dirty="0" smtClean="0">
                <a:solidFill>
                  <a:srgbClr val="C00000"/>
                </a:solidFill>
                <a:latin typeface="+mn-ea"/>
                <a:cs typeface="Arial Black"/>
              </a:rPr>
              <a:t>&lt;</a:t>
            </a:r>
            <a:r>
              <a:rPr lang="en-US" altLang="ko-KR" sz="3600" b="1" dirty="0">
                <a:solidFill>
                  <a:srgbClr val="C00000"/>
                </a:solidFill>
                <a:latin typeface="+mn-ea"/>
                <a:cs typeface="Arial Black"/>
              </a:rPr>
              <a:t>router-outlet&gt;&lt;/ </a:t>
            </a:r>
            <a:r>
              <a:rPr lang="en-US" altLang="ko-KR" sz="3600" b="1" dirty="0" smtClean="0">
                <a:solidFill>
                  <a:srgbClr val="C00000"/>
                </a:solidFill>
                <a:latin typeface="+mn-ea"/>
                <a:cs typeface="Arial Black"/>
              </a:rPr>
              <a:t>router-outlet&gt;</a:t>
            </a:r>
            <a:r>
              <a:rPr lang="en-US" altLang="ko-KR" sz="3600" dirty="0" smtClean="0">
                <a:solidFill>
                  <a:schemeClr val="bg1"/>
                </a:solidFill>
                <a:latin typeface="+mn-ea"/>
                <a:cs typeface="Arial Black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+mn-ea"/>
                <a:cs typeface="Arial Black"/>
              </a:rPr>
              <a:t>태그 안에 위치하게 된다</a:t>
            </a:r>
            <a:r>
              <a:rPr lang="en-US" altLang="ko-KR" sz="3600" dirty="0" smtClean="0">
                <a:solidFill>
                  <a:schemeClr val="bg1"/>
                </a:solidFill>
                <a:latin typeface="+mn-ea"/>
                <a:cs typeface="Arial Black"/>
              </a:rPr>
              <a:t>.</a:t>
            </a:r>
            <a:endParaRPr sz="3600" dirty="0">
              <a:solidFill>
                <a:schemeClr val="bg1"/>
              </a:solidFill>
              <a:latin typeface="+mn-ea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66886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382156" y="625475"/>
            <a:ext cx="3078440" cy="7539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79608" y="143606"/>
            <a:ext cx="2558150" cy="1320071"/>
          </a:xfrm>
          <a:prstGeom prst="rect">
            <a:avLst/>
          </a:prstGeom>
        </p:spPr>
      </p:pic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             </a:t>
            </a:r>
            <a:r>
              <a:rPr kumimoji="1" lang="en-US" altLang="ko-KR" dirty="0" smtClean="0"/>
              <a:t> :</a:t>
            </a:r>
            <a:r>
              <a:rPr kumimoji="1" lang="ko-KR" altLang="en-US" dirty="0" smtClean="0"/>
              <a:t> </a:t>
            </a:r>
            <a:r>
              <a:rPr kumimoji="1" lang="en-US" altLang="ko-KR" sz="4800" dirty="0" err="1">
                <a:latin typeface="Consolas" charset="0"/>
                <a:ea typeface="Consolas" charset="0"/>
                <a:cs typeface="Consolas" charset="0"/>
              </a:rPr>
              <a:t>www.typescriptlang.org</a:t>
            </a:r>
            <a:endParaRPr kumimoji="1" lang="ko-KR" altLang="en-US" sz="4800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6050" y="1906384"/>
            <a:ext cx="11506200" cy="869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1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Router</a:t>
            </a:r>
            <a:r>
              <a:rPr lang="ko-KR" altLang="en-US" dirty="0" smtClean="0"/>
              <a:t> </a:t>
            </a:r>
            <a:r>
              <a:rPr lang="ko-KR" altLang="en-US" dirty="0"/>
              <a:t>모듈</a:t>
            </a:r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Child - Routing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1706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smtClean="0"/>
              <a:t>Child Router </a:t>
            </a:r>
            <a:r>
              <a:rPr lang="ko-KR" altLang="en-US" spc="-430" dirty="0" smtClean="0"/>
              <a:t>개요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536991" y="1844612"/>
            <a:ext cx="17082471" cy="2212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indent="-571500">
              <a:lnSpc>
                <a:spcPct val="114100"/>
              </a:lnSpc>
              <a:buFont typeface="Arial" panose="020B0604020202020204" pitchFamily="34" charset="0"/>
              <a:buChar char="•"/>
            </a:pP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Route 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된 페이지 내부에 다른 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Component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를 보여줄 때 사용함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.</a:t>
            </a:r>
            <a:r>
              <a:rPr lang="en-US" altLang="ko-KR" sz="4400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  </a:t>
            </a:r>
            <a:endParaRPr lang="en-US" altLang="ko-KR" sz="4400" spc="-245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12700" marR="5080">
              <a:lnSpc>
                <a:spcPct val="114100"/>
              </a:lnSpc>
            </a:pPr>
            <a:endParaRPr sz="2950" dirty="0">
              <a:solidFill>
                <a:schemeClr val="tx1">
                  <a:lumMod val="75000"/>
                  <a:lumOff val="25000"/>
                </a:schemeClr>
              </a:solidFill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9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050" y="4435475"/>
            <a:ext cx="12725400" cy="5606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57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err="1" smtClean="0"/>
              <a:t>CarPartDetailComponent</a:t>
            </a:r>
            <a:r>
              <a:rPr lang="en-US" spc="-430" dirty="0" smtClean="0"/>
              <a:t> </a:t>
            </a:r>
            <a:r>
              <a:rPr lang="ko-KR" altLang="en-US" spc="-430" dirty="0" smtClean="0"/>
              <a:t>생성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536991" y="1844612"/>
            <a:ext cx="17082471" cy="1248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indent="-571500">
              <a:lnSpc>
                <a:spcPct val="114100"/>
              </a:lnSpc>
              <a:buFont typeface="Arial" panose="020B0604020202020204" pitchFamily="34" charset="0"/>
              <a:buChar char="•"/>
            </a:pPr>
            <a:r>
              <a:rPr lang="en-US" altLang="ko-KR" sz="4400" b="1" spc="-245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CarPart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상세를 보여주기 위한 컴포넌트 생성</a:t>
            </a:r>
            <a:endParaRPr sz="29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1441450" y="2911475"/>
            <a:ext cx="17657446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1441450" y="3667620"/>
            <a:ext cx="17657446" cy="6559055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r>
              <a:rPr lang="en-US" altLang="ko-KR" sz="2400" b="1" dirty="0" smtClean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Component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'@angular/core';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CarPart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'./car-part';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RacingDataService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'../racing-</a:t>
            </a:r>
            <a:r>
              <a:rPr lang="en-US" altLang="ko-KR" sz="2400" dirty="0" err="1">
                <a:solidFill>
                  <a:schemeClr val="bg1"/>
                </a:solidFill>
              </a:rPr>
              <a:t>data.service</a:t>
            </a:r>
            <a:r>
              <a:rPr lang="en-US" altLang="ko-KR" sz="2400" dirty="0">
                <a:solidFill>
                  <a:schemeClr val="bg1"/>
                </a:solidFill>
              </a:rPr>
              <a:t>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ActivatedRoute</a:t>
            </a:r>
            <a:r>
              <a:rPr lang="en-US" altLang="ko-KR" sz="2400" dirty="0">
                <a:solidFill>
                  <a:schemeClr val="bg1"/>
                </a:solidFill>
              </a:rPr>
              <a:t>, Router}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"@angular/router";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@Component</a:t>
            </a:r>
            <a:r>
              <a:rPr lang="en-US" altLang="ko-KR" sz="2400" dirty="0">
                <a:solidFill>
                  <a:schemeClr val="bg1"/>
                </a:solidFill>
              </a:rPr>
              <a:t>({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selector: 'car-part-detail',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</a:t>
            </a:r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})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export class </a:t>
            </a:r>
            <a:r>
              <a:rPr lang="en-US" altLang="ko-KR" sz="2400" dirty="0" err="1">
                <a:solidFill>
                  <a:schemeClr val="bg1"/>
                </a:solidFill>
              </a:rPr>
              <a:t>CarPartDetailComponent</a:t>
            </a:r>
            <a:r>
              <a:rPr lang="en-US" altLang="ko-KR" sz="2400" dirty="0">
                <a:solidFill>
                  <a:schemeClr val="bg1"/>
                </a:solidFill>
              </a:rPr>
              <a:t> 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</a:t>
            </a:r>
            <a:r>
              <a:rPr lang="en-US" altLang="ko-KR" sz="2400" dirty="0" err="1">
                <a:solidFill>
                  <a:schemeClr val="bg1"/>
                </a:solidFill>
              </a:rPr>
              <a:t>carPart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en-US" altLang="ko-KR" sz="2400" dirty="0" err="1">
                <a:solidFill>
                  <a:schemeClr val="bg1"/>
                </a:solidFill>
              </a:rPr>
              <a:t>CarPart</a:t>
            </a:r>
            <a:r>
              <a:rPr lang="en-US" altLang="ko-KR" sz="2400" dirty="0">
                <a:solidFill>
                  <a:schemeClr val="bg1"/>
                </a:solidFill>
              </a:rPr>
              <a:t> = 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"id": 0,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</a:t>
            </a:r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dirty="0" smtClean="0">
                <a:solidFill>
                  <a:schemeClr val="bg1"/>
                </a:solidFill>
              </a:rPr>
              <a:t>        </a:t>
            </a:r>
            <a:r>
              <a:rPr lang="en-US" altLang="ko-KR" sz="2400" dirty="0">
                <a:solidFill>
                  <a:schemeClr val="bg1"/>
                </a:solidFill>
              </a:rPr>
              <a:t>"quantity": 0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};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constructor </a:t>
            </a:r>
            <a:r>
              <a:rPr lang="en-US" altLang="ko-KR" sz="2400" dirty="0">
                <a:solidFill>
                  <a:schemeClr val="bg1"/>
                </a:solidFill>
              </a:rPr>
              <a:t>( </a:t>
            </a:r>
            <a:r>
              <a:rPr lang="en-US" altLang="ko-KR" sz="2400" b="1" dirty="0">
                <a:solidFill>
                  <a:schemeClr val="bg1"/>
                </a:solidFill>
              </a:rPr>
              <a:t>private </a:t>
            </a:r>
            <a:r>
              <a:rPr lang="en-US" altLang="ko-KR" sz="2400" dirty="0">
                <a:solidFill>
                  <a:schemeClr val="bg1"/>
                </a:solidFill>
              </a:rPr>
              <a:t>route: </a:t>
            </a:r>
            <a:r>
              <a:rPr lang="en-US" altLang="ko-KR" sz="2400" dirty="0" err="1">
                <a:solidFill>
                  <a:schemeClr val="bg1"/>
                </a:solidFill>
              </a:rPr>
              <a:t>ActivatedRoute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en-US" altLang="ko-KR" sz="2400" b="1" dirty="0">
                <a:solidFill>
                  <a:schemeClr val="bg1"/>
                </a:solidFill>
              </a:rPr>
              <a:t>private </a:t>
            </a:r>
            <a:r>
              <a:rPr lang="en-US" altLang="ko-KR" sz="2400" dirty="0" err="1">
                <a:solidFill>
                  <a:schemeClr val="bg1"/>
                </a:solidFill>
              </a:rPr>
              <a:t>router:Router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en-US" altLang="ko-KR" sz="2400" b="1" dirty="0">
                <a:solidFill>
                  <a:schemeClr val="bg1"/>
                </a:solidFill>
              </a:rPr>
              <a:t>private </a:t>
            </a:r>
            <a:r>
              <a:rPr lang="en-US" altLang="ko-KR" sz="2400" dirty="0" err="1">
                <a:solidFill>
                  <a:schemeClr val="bg1"/>
                </a:solidFill>
              </a:rPr>
              <a:t>racingDataService:RacingDataService</a:t>
            </a:r>
            <a:r>
              <a:rPr lang="en-US" altLang="ko-KR" sz="2400" dirty="0">
                <a:solidFill>
                  <a:schemeClr val="bg1"/>
                </a:solidFill>
              </a:rPr>
              <a:t> ) { }</a:t>
            </a:r>
            <a:br>
              <a:rPr lang="en-US" altLang="ko-KR" sz="2400" dirty="0">
                <a:solidFill>
                  <a:schemeClr val="bg1"/>
                </a:solidFill>
              </a:rPr>
            </a:b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704784" y="3096362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smtClean="0">
                <a:solidFill>
                  <a:srgbClr val="FFFFFF"/>
                </a:solidFill>
                <a:latin typeface="Arial Black"/>
                <a:cs typeface="Arial Black"/>
              </a:rPr>
              <a:t>car-part-</a:t>
            </a:r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detail.component</a:t>
            </a:r>
            <a:r>
              <a:rPr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.ts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16880537" y="3052486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0" name="object 18"/>
          <p:cNvSpPr txBox="1"/>
          <p:nvPr/>
        </p:nvSpPr>
        <p:spPr>
          <a:xfrm>
            <a:off x="4414986" y="8182847"/>
            <a:ext cx="6096000" cy="477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100" b="1" i="1" spc="-235" dirty="0">
                <a:solidFill>
                  <a:srgbClr val="CEFC95"/>
                </a:solidFill>
                <a:latin typeface="Arial"/>
                <a:cs typeface="Arial"/>
              </a:rPr>
              <a:t> </a:t>
            </a:r>
            <a:r>
              <a:rPr lang="ko-KR" altLang="en-US" sz="3100" b="1" i="1" spc="-235" dirty="0" smtClean="0">
                <a:solidFill>
                  <a:srgbClr val="CEFC95"/>
                </a:solidFill>
                <a:latin typeface="Arial"/>
                <a:cs typeface="Arial"/>
              </a:rPr>
              <a:t>컴포넌트 라우팅 파라미터를 받아옴</a:t>
            </a:r>
            <a:endParaRPr sz="3100" dirty="0">
              <a:latin typeface="Arial"/>
              <a:cs typeface="Arial"/>
            </a:endParaRPr>
          </a:p>
        </p:txBody>
      </p:sp>
      <p:sp>
        <p:nvSpPr>
          <p:cNvPr id="11" name="object 19"/>
          <p:cNvSpPr/>
          <p:nvPr/>
        </p:nvSpPr>
        <p:spPr>
          <a:xfrm>
            <a:off x="5861050" y="8708412"/>
            <a:ext cx="862036" cy="7618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8"/>
          <p:cNvSpPr txBox="1"/>
          <p:nvPr/>
        </p:nvSpPr>
        <p:spPr>
          <a:xfrm>
            <a:off x="10619788" y="8134242"/>
            <a:ext cx="6769845" cy="477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100" b="1" i="1" spc="-235" dirty="0" err="1" smtClean="0">
                <a:solidFill>
                  <a:srgbClr val="CEFC95"/>
                </a:solidFill>
                <a:latin typeface="Arial"/>
                <a:cs typeface="Arial"/>
              </a:rPr>
              <a:t>routeLi</a:t>
            </a:r>
            <a:r>
              <a:rPr lang="en-US" sz="3100" b="1" i="1" spc="-235" dirty="0" smtClean="0">
                <a:solidFill>
                  <a:srgbClr val="CEFC95"/>
                </a:solidFill>
                <a:latin typeface="Arial"/>
                <a:cs typeface="Arial"/>
              </a:rPr>
              <a:t> </a:t>
            </a:r>
            <a:r>
              <a:rPr lang="en-US" sz="3100" b="1" i="1" spc="-235" dirty="0" err="1" smtClean="0">
                <a:solidFill>
                  <a:srgbClr val="CEFC95"/>
                </a:solidFill>
                <a:latin typeface="Arial"/>
                <a:cs typeface="Arial"/>
              </a:rPr>
              <a:t>nk</a:t>
            </a:r>
            <a:r>
              <a:rPr lang="en-US" sz="3100" b="1" i="1" spc="-235" dirty="0" smtClean="0">
                <a:solidFill>
                  <a:srgbClr val="CEFC95"/>
                </a:solidFill>
                <a:latin typeface="Arial"/>
                <a:cs typeface="Arial"/>
              </a:rPr>
              <a:t> </a:t>
            </a:r>
            <a:r>
              <a:rPr lang="ko-KR" altLang="en-US" sz="3100" b="1" i="1" spc="-235" dirty="0" smtClean="0">
                <a:solidFill>
                  <a:srgbClr val="CEFC95"/>
                </a:solidFill>
                <a:latin typeface="Arial"/>
                <a:cs typeface="Arial"/>
              </a:rPr>
              <a:t>에 의해 호출될 수 있도록 함</a:t>
            </a:r>
            <a:r>
              <a:rPr lang="en-US" altLang="ko-KR" sz="3100" b="1" i="1" spc="-235" dirty="0" smtClean="0">
                <a:solidFill>
                  <a:srgbClr val="CEFC95"/>
                </a:solidFill>
                <a:latin typeface="Arial"/>
                <a:cs typeface="Arial"/>
              </a:rPr>
              <a:t>.</a:t>
            </a:r>
            <a:endParaRPr sz="3100" dirty="0">
              <a:latin typeface="Arial"/>
              <a:cs typeface="Arial"/>
            </a:endParaRPr>
          </a:p>
        </p:txBody>
      </p:sp>
      <p:sp>
        <p:nvSpPr>
          <p:cNvPr id="13" name="object 19"/>
          <p:cNvSpPr/>
          <p:nvPr/>
        </p:nvSpPr>
        <p:spPr>
          <a:xfrm>
            <a:off x="10161277" y="8708412"/>
            <a:ext cx="862036" cy="7618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1685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err="1" smtClean="0"/>
              <a:t>CarPartDetailComponent</a:t>
            </a:r>
            <a:r>
              <a:rPr lang="en-US" spc="-430" dirty="0" smtClean="0"/>
              <a:t> </a:t>
            </a:r>
            <a:r>
              <a:rPr lang="ko-KR" altLang="en-US" spc="-430" dirty="0" smtClean="0"/>
              <a:t>생성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536991" y="1844612"/>
            <a:ext cx="17082471" cy="1248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indent="-571500">
              <a:lnSpc>
                <a:spcPct val="114100"/>
              </a:lnSpc>
              <a:buFont typeface="Arial" panose="020B0604020202020204" pitchFamily="34" charset="0"/>
              <a:buChar char="•"/>
            </a:pPr>
            <a:r>
              <a:rPr lang="en-US" altLang="ko-KR" sz="4400" b="1" spc="-245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CarPart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상세를 보여주기 위한 컴포넌트 생성</a:t>
            </a:r>
            <a:endParaRPr sz="29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1441450" y="2911475"/>
            <a:ext cx="17657446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1441450" y="3667620"/>
            <a:ext cx="17657446" cy="5797055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r>
              <a:rPr lang="en-US" altLang="ko-KR" sz="2400" dirty="0" err="1" smtClean="0">
                <a:solidFill>
                  <a:schemeClr val="bg1"/>
                </a:solidFill>
              </a:rPr>
              <a:t>ngOnInit</a:t>
            </a:r>
            <a:r>
              <a:rPr lang="en-US" altLang="ko-KR" sz="2400" dirty="0">
                <a:solidFill>
                  <a:schemeClr val="bg1"/>
                </a:solidFill>
              </a:rPr>
              <a:t>() 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  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this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.route.params.subscribe</a:t>
            </a: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params</a:t>
            </a:r>
            <a:r>
              <a:rPr lang="en-US" altLang="ko-KR" sz="2400" dirty="0" smtClean="0">
                <a:solidFill>
                  <a:schemeClr val="bg1"/>
                </a:solidFill>
              </a:rPr>
              <a:t> =&gt; {</a:t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        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if </a:t>
            </a:r>
            <a:r>
              <a:rPr lang="en-US" altLang="ko-KR" sz="2400" dirty="0" smtClean="0">
                <a:solidFill>
                  <a:schemeClr val="bg1"/>
                </a:solidFill>
              </a:rPr>
              <a:t>(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params</a:t>
            </a:r>
            <a:r>
              <a:rPr lang="en-US" altLang="ko-KR" sz="2400" dirty="0" smtClean="0">
                <a:solidFill>
                  <a:schemeClr val="bg1"/>
                </a:solidFill>
              </a:rPr>
              <a:t>['id'] !=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null </a:t>
            </a:r>
            <a:r>
              <a:rPr lang="en-US" altLang="ko-KR" sz="2400" dirty="0" smtClean="0">
                <a:solidFill>
                  <a:schemeClr val="bg1"/>
                </a:solidFill>
              </a:rPr>
              <a:t>) {</a:t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                </a:t>
            </a:r>
            <a:r>
              <a:rPr lang="en-US" altLang="ko-KR" sz="2400" b="1" dirty="0" err="1" smtClean="0">
                <a:solidFill>
                  <a:schemeClr val="bg1"/>
                </a:solidFill>
              </a:rPr>
              <a:t>this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.racingDataService.getCarParts</a:t>
            </a:r>
            <a:r>
              <a:rPr lang="en-US" altLang="ko-KR" sz="2400" dirty="0" smtClean="0">
                <a:solidFill>
                  <a:schemeClr val="bg1"/>
                </a:solidFill>
              </a:rPr>
              <a:t>().subscribe(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carParts</a:t>
            </a:r>
            <a:r>
              <a:rPr lang="en-US" altLang="ko-KR" sz="2400" dirty="0" smtClean="0">
                <a:solidFill>
                  <a:schemeClr val="bg1"/>
                </a:solidFill>
              </a:rPr>
              <a:t> =&gt; {</a:t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                 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carParts.forEach</a:t>
            </a:r>
            <a:r>
              <a:rPr lang="en-US" altLang="ko-KR" sz="2400" dirty="0" smtClean="0">
                <a:solidFill>
                  <a:schemeClr val="bg1"/>
                </a:solidFill>
              </a:rPr>
              <a:t>( </a:t>
            </a:r>
            <a:r>
              <a:rPr lang="en-US" altLang="ko-KR" sz="2400" dirty="0">
                <a:solidFill>
                  <a:schemeClr val="bg1"/>
                </a:solidFill>
              </a:rPr>
              <a:t>(data) =&gt; 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                </a:t>
            </a:r>
            <a:r>
              <a:rPr lang="en-US" altLang="ko-KR" sz="2400" b="1" dirty="0" smtClean="0">
                <a:solidFill>
                  <a:schemeClr val="bg1"/>
                </a:solidFill>
              </a:rPr>
              <a:t>if</a:t>
            </a:r>
            <a:r>
              <a:rPr lang="en-US" altLang="ko-KR" sz="2400" dirty="0" smtClean="0">
                <a:solidFill>
                  <a:schemeClr val="bg1"/>
                </a:solidFill>
              </a:rPr>
              <a:t>(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data.id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== </a:t>
            </a:r>
            <a:r>
              <a:rPr lang="en-US" altLang="ko-KR" sz="2400" dirty="0" err="1">
                <a:solidFill>
                  <a:schemeClr val="bg1"/>
                </a:solidFill>
              </a:rPr>
              <a:t>params</a:t>
            </a:r>
            <a:r>
              <a:rPr lang="en-US" altLang="ko-KR" sz="2400" dirty="0">
                <a:solidFill>
                  <a:schemeClr val="bg1"/>
                </a:solidFill>
              </a:rPr>
              <a:t>['id']) 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                    </a:t>
            </a:r>
            <a:r>
              <a:rPr lang="en-US" altLang="ko-KR" sz="2400" b="1" dirty="0" err="1">
                <a:solidFill>
                  <a:schemeClr val="bg1"/>
                </a:solidFill>
              </a:rPr>
              <a:t>this</a:t>
            </a:r>
            <a:r>
              <a:rPr lang="en-US" altLang="ko-KR" sz="2400" dirty="0" err="1">
                <a:solidFill>
                  <a:schemeClr val="bg1"/>
                </a:solidFill>
              </a:rPr>
              <a:t>.carPart</a:t>
            </a:r>
            <a:r>
              <a:rPr lang="en-US" altLang="ko-KR" sz="2400" dirty="0">
                <a:solidFill>
                  <a:schemeClr val="bg1"/>
                </a:solidFill>
              </a:rPr>
              <a:t> = data;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                }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            });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        });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    }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});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}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}</a:t>
            </a:r>
            <a:br>
              <a:rPr lang="en-US" altLang="ko-KR" sz="2400" dirty="0">
                <a:solidFill>
                  <a:schemeClr val="bg1"/>
                </a:solidFill>
              </a:rPr>
            </a:br>
            <a:endParaRPr lang="ko-KR" altLang="en-US" sz="2400" dirty="0">
              <a:solidFill>
                <a:schemeClr val="bg1"/>
              </a:solidFill>
            </a:endParaRPr>
          </a:p>
          <a:p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704784" y="3096362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smtClean="0">
                <a:solidFill>
                  <a:srgbClr val="FFFFFF"/>
                </a:solidFill>
                <a:latin typeface="Arial Black"/>
                <a:cs typeface="Arial Black"/>
              </a:rPr>
              <a:t>car-part-</a:t>
            </a:r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detail.component</a:t>
            </a:r>
            <a:r>
              <a:rPr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.ts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16880537" y="3052486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1" name="object 18"/>
          <p:cNvSpPr txBox="1"/>
          <p:nvPr/>
        </p:nvSpPr>
        <p:spPr>
          <a:xfrm>
            <a:off x="10270173" y="3816846"/>
            <a:ext cx="6096000" cy="477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3100" b="1" i="1" spc="-235" dirty="0">
                <a:solidFill>
                  <a:srgbClr val="CEFC95"/>
                </a:solidFill>
                <a:latin typeface="Arial"/>
                <a:cs typeface="Arial"/>
              </a:rPr>
              <a:t> </a:t>
            </a:r>
            <a:r>
              <a:rPr lang="ko-KR" altLang="en-US" sz="3100" b="1" i="1" spc="-235" dirty="0" smtClean="0">
                <a:solidFill>
                  <a:srgbClr val="CEFC95"/>
                </a:solidFill>
                <a:latin typeface="Arial"/>
                <a:cs typeface="Arial"/>
              </a:rPr>
              <a:t>컴포넌트 라우팅 파라미터를 받아옴</a:t>
            </a:r>
            <a:endParaRPr sz="3100" dirty="0">
              <a:latin typeface="Arial"/>
              <a:cs typeface="Arial"/>
            </a:endParaRPr>
          </a:p>
        </p:txBody>
      </p:sp>
      <p:sp>
        <p:nvSpPr>
          <p:cNvPr id="12" name="object 19"/>
          <p:cNvSpPr/>
          <p:nvPr/>
        </p:nvSpPr>
        <p:spPr>
          <a:xfrm>
            <a:off x="9408137" y="4038388"/>
            <a:ext cx="862036" cy="7618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969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err="1" smtClean="0"/>
              <a:t>CarPartDetailComponent</a:t>
            </a:r>
            <a:r>
              <a:rPr lang="en-US" spc="-430" dirty="0" smtClean="0"/>
              <a:t> </a:t>
            </a:r>
            <a:r>
              <a:rPr lang="ko-KR" altLang="en-US" spc="-430" dirty="0" smtClean="0"/>
              <a:t>템플릿 생성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536991" y="1844612"/>
            <a:ext cx="17082471" cy="1248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indent="-571500">
              <a:lnSpc>
                <a:spcPct val="114100"/>
              </a:lnSpc>
              <a:buFont typeface="Arial" panose="020B0604020202020204" pitchFamily="34" charset="0"/>
              <a:buChar char="•"/>
            </a:pPr>
            <a:r>
              <a:rPr lang="en-US" altLang="ko-KR" sz="4400" b="1" spc="-245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CarPart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상세를 보여주기 위한 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html 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템플릿 생성</a:t>
            </a:r>
            <a:endParaRPr sz="29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1441450" y="2911475"/>
            <a:ext cx="17657446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1441450" y="3667620"/>
            <a:ext cx="17657446" cy="7321055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r>
              <a:rPr lang="mr-IN" altLang="ko-KR" sz="2400" dirty="0">
                <a:solidFill>
                  <a:schemeClr val="bg1"/>
                </a:solidFill>
              </a:rPr>
              <a:t>&lt;</a:t>
            </a:r>
            <a:r>
              <a:rPr lang="mr-IN" altLang="ko-KR" sz="2400" dirty="0" err="1">
                <a:solidFill>
                  <a:schemeClr val="bg1"/>
                </a:solidFill>
              </a:rPr>
              <a:t>ul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li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class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card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&lt;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class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panel-body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    &lt;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class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photo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        &lt;</a:t>
            </a:r>
            <a:r>
              <a:rPr lang="mr-IN" altLang="ko-KR" sz="2400" dirty="0" err="1">
                <a:solidFill>
                  <a:schemeClr val="bg1"/>
                </a:solidFill>
              </a:rPr>
              <a:t>img</a:t>
            </a:r>
            <a:r>
              <a:rPr lang="mr-IN" altLang="ko-KR" sz="2400" dirty="0">
                <a:solidFill>
                  <a:schemeClr val="bg1"/>
                </a:solidFill>
              </a:rPr>
              <a:t> [</a:t>
            </a:r>
            <a:r>
              <a:rPr lang="mr-IN" altLang="ko-KR" sz="2400" dirty="0" err="1">
                <a:solidFill>
                  <a:schemeClr val="bg1"/>
                </a:solidFill>
              </a:rPr>
              <a:t>src</a:t>
            </a:r>
            <a:r>
              <a:rPr lang="mr-IN" altLang="ko-KR" sz="2400" dirty="0">
                <a:solidFill>
                  <a:schemeClr val="bg1"/>
                </a:solidFill>
              </a:rPr>
              <a:t>]="</a:t>
            </a:r>
            <a:r>
              <a:rPr lang="mr-IN" altLang="ko-KR" sz="2400" dirty="0" err="1">
                <a:solidFill>
                  <a:schemeClr val="bg1"/>
                </a:solidFill>
              </a:rPr>
              <a:t>carPart.image</a:t>
            </a:r>
            <a:r>
              <a:rPr lang="mr-IN" altLang="ko-KR" sz="2400" dirty="0">
                <a:solidFill>
                  <a:schemeClr val="bg1"/>
                </a:solidFill>
              </a:rPr>
              <a:t>"/&gt;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    &lt;/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    &lt;</a:t>
            </a:r>
            <a:r>
              <a:rPr lang="mr-IN" altLang="ko-KR" sz="2400" dirty="0" err="1">
                <a:solidFill>
                  <a:schemeClr val="bg1"/>
                </a:solidFill>
              </a:rPr>
              <a:t>table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class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product-info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        &lt;</a:t>
            </a:r>
            <a:r>
              <a:rPr lang="mr-IN" altLang="ko-KR" sz="2400" dirty="0" err="1">
                <a:solidFill>
                  <a:schemeClr val="bg1"/>
                </a:solidFill>
              </a:rPr>
              <a:t>tr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            &lt;</a:t>
            </a:r>
            <a:r>
              <a:rPr lang="mr-IN" altLang="ko-KR" sz="2400" dirty="0" err="1">
                <a:solidFill>
                  <a:schemeClr val="bg1"/>
                </a:solidFill>
              </a:rPr>
              <a:t>td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                &lt;h2&gt;{{ </a:t>
            </a:r>
            <a:r>
              <a:rPr lang="mr-IN" altLang="ko-KR" sz="2400" dirty="0" err="1">
                <a:solidFill>
                  <a:schemeClr val="bg1"/>
                </a:solidFill>
              </a:rPr>
              <a:t>carPart.name</a:t>
            </a:r>
            <a:r>
              <a:rPr lang="mr-IN" altLang="ko-KR" sz="2400" dirty="0">
                <a:solidFill>
                  <a:schemeClr val="bg1"/>
                </a:solidFill>
              </a:rPr>
              <a:t> | </a:t>
            </a:r>
            <a:r>
              <a:rPr lang="mr-IN" altLang="ko-KR" sz="2400" dirty="0" err="1">
                <a:solidFill>
                  <a:schemeClr val="bg1"/>
                </a:solidFill>
              </a:rPr>
              <a:t>uppercase</a:t>
            </a:r>
            <a:r>
              <a:rPr lang="mr-IN" altLang="ko-KR" sz="2400" dirty="0">
                <a:solidFill>
                  <a:schemeClr val="bg1"/>
                </a:solidFill>
              </a:rPr>
              <a:t> }}&lt;/h2&gt;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                &lt;</a:t>
            </a:r>
            <a:r>
              <a:rPr lang="mr-IN" altLang="ko-KR" sz="2400" dirty="0" err="1">
                <a:solidFill>
                  <a:schemeClr val="bg1"/>
                </a:solidFill>
              </a:rPr>
              <a:t>p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class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description</a:t>
            </a:r>
            <a:r>
              <a:rPr lang="mr-IN" altLang="ko-KR" sz="2400" dirty="0">
                <a:solidFill>
                  <a:schemeClr val="bg1"/>
                </a:solidFill>
              </a:rPr>
              <a:t>"&gt;{{</a:t>
            </a:r>
            <a:r>
              <a:rPr lang="mr-IN" altLang="ko-KR" sz="2400" dirty="0" err="1">
                <a:solidFill>
                  <a:schemeClr val="bg1"/>
                </a:solidFill>
              </a:rPr>
              <a:t>carPart.description</a:t>
            </a:r>
            <a:r>
              <a:rPr lang="mr-IN" altLang="ko-KR" sz="2400" dirty="0">
                <a:solidFill>
                  <a:schemeClr val="bg1"/>
                </a:solidFill>
              </a:rPr>
              <a:t>}}&lt;/</a:t>
            </a:r>
            <a:r>
              <a:rPr lang="mr-IN" altLang="ko-KR" sz="2400" dirty="0" err="1">
                <a:solidFill>
                  <a:schemeClr val="bg1"/>
                </a:solidFill>
              </a:rPr>
              <a:t>p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                &lt;</a:t>
            </a:r>
            <a:r>
              <a:rPr lang="mr-IN" altLang="ko-KR" sz="2400" dirty="0" err="1">
                <a:solidFill>
                  <a:schemeClr val="bg1"/>
                </a:solidFill>
              </a:rPr>
              <a:t>p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class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inventory</a:t>
            </a:r>
            <a:r>
              <a:rPr lang="mr-IN" altLang="ko-KR" sz="2400" dirty="0">
                <a:solidFill>
                  <a:schemeClr val="bg1"/>
                </a:solidFill>
              </a:rPr>
              <a:t>" *</a:t>
            </a:r>
            <a:r>
              <a:rPr lang="mr-IN" altLang="ko-KR" sz="2400" dirty="0" err="1">
                <a:solidFill>
                  <a:schemeClr val="bg1"/>
                </a:solidFill>
              </a:rPr>
              <a:t>ngIf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carPart.inStock</a:t>
            </a:r>
            <a:r>
              <a:rPr lang="mr-IN" altLang="ko-KR" sz="2400" dirty="0">
                <a:solidFill>
                  <a:schemeClr val="bg1"/>
                </a:solidFill>
              </a:rPr>
              <a:t> &gt; 0"&gt;{{</a:t>
            </a:r>
            <a:r>
              <a:rPr lang="mr-IN" altLang="ko-KR" sz="2400" dirty="0" err="1">
                <a:solidFill>
                  <a:schemeClr val="bg1"/>
                </a:solidFill>
              </a:rPr>
              <a:t>carPart.inStock</a:t>
            </a:r>
            <a:r>
              <a:rPr lang="mr-IN" altLang="ko-KR" sz="2400" dirty="0">
                <a:solidFill>
                  <a:schemeClr val="bg1"/>
                </a:solidFill>
              </a:rPr>
              <a:t>}} </a:t>
            </a:r>
            <a:r>
              <a:rPr lang="mr-IN" altLang="ko-KR" sz="2400" dirty="0" err="1">
                <a:solidFill>
                  <a:schemeClr val="bg1"/>
                </a:solidFill>
              </a:rPr>
              <a:t>in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Stock</a:t>
            </a: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p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                &lt;</a:t>
            </a:r>
            <a:r>
              <a:rPr lang="mr-IN" altLang="ko-KR" sz="2400" dirty="0" err="1">
                <a:solidFill>
                  <a:schemeClr val="bg1"/>
                </a:solidFill>
              </a:rPr>
              <a:t>p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class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inventory</a:t>
            </a:r>
            <a:r>
              <a:rPr lang="mr-IN" altLang="ko-KR" sz="2400" dirty="0">
                <a:solidFill>
                  <a:schemeClr val="bg1"/>
                </a:solidFill>
              </a:rPr>
              <a:t>" *</a:t>
            </a:r>
            <a:r>
              <a:rPr lang="mr-IN" altLang="ko-KR" sz="2400" dirty="0" err="1">
                <a:solidFill>
                  <a:schemeClr val="bg1"/>
                </a:solidFill>
              </a:rPr>
              <a:t>ngIf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carPart.inStock</a:t>
            </a:r>
            <a:r>
              <a:rPr lang="mr-IN" altLang="ko-KR" sz="2400" dirty="0">
                <a:solidFill>
                  <a:schemeClr val="bg1"/>
                </a:solidFill>
              </a:rPr>
              <a:t> === 0"&gt;</a:t>
            </a:r>
            <a:r>
              <a:rPr lang="mr-IN" altLang="ko-KR" sz="2400" dirty="0" err="1">
                <a:solidFill>
                  <a:schemeClr val="bg1"/>
                </a:solidFill>
              </a:rPr>
              <a:t>Out</a:t>
            </a:r>
            <a:r>
              <a:rPr lang="mr-IN" altLang="ko-KR" sz="2400" dirty="0">
                <a:solidFill>
                  <a:schemeClr val="bg1"/>
                </a:solidFill>
              </a:rPr>
              <a:t> of </a:t>
            </a:r>
            <a:r>
              <a:rPr lang="mr-IN" altLang="ko-KR" sz="2400" dirty="0" err="1">
                <a:solidFill>
                  <a:schemeClr val="bg1"/>
                </a:solidFill>
              </a:rPr>
              <a:t>Stock</a:t>
            </a: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p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            &lt;/</a:t>
            </a:r>
            <a:r>
              <a:rPr lang="mr-IN" altLang="ko-KR" sz="2400" dirty="0" err="1">
                <a:solidFill>
                  <a:schemeClr val="bg1"/>
                </a:solidFill>
              </a:rPr>
              <a:t>td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            &lt;</a:t>
            </a:r>
            <a:r>
              <a:rPr lang="mr-IN" altLang="ko-KR" sz="2400" dirty="0" err="1">
                <a:solidFill>
                  <a:schemeClr val="bg1"/>
                </a:solidFill>
              </a:rPr>
              <a:t>td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class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price</a:t>
            </a:r>
            <a:r>
              <a:rPr lang="mr-IN" altLang="ko-KR" sz="2400" dirty="0">
                <a:solidFill>
                  <a:schemeClr val="bg1"/>
                </a:solidFill>
              </a:rPr>
              <a:t>"&gt;{{</a:t>
            </a:r>
            <a:r>
              <a:rPr lang="mr-IN" altLang="ko-KR" sz="2400" dirty="0" err="1">
                <a:solidFill>
                  <a:schemeClr val="bg1"/>
                </a:solidFill>
              </a:rPr>
              <a:t>carPart.price</a:t>
            </a:r>
            <a:r>
              <a:rPr lang="mr-IN" altLang="ko-KR" sz="2400" dirty="0">
                <a:solidFill>
                  <a:schemeClr val="bg1"/>
                </a:solidFill>
              </a:rPr>
              <a:t> | </a:t>
            </a:r>
            <a:r>
              <a:rPr lang="mr-IN" altLang="ko-KR" sz="2400" dirty="0" err="1">
                <a:solidFill>
                  <a:schemeClr val="bg1"/>
                </a:solidFill>
              </a:rPr>
              <a:t>currency</a:t>
            </a:r>
            <a:r>
              <a:rPr lang="mr-IN" altLang="ko-KR" sz="2400" dirty="0">
                <a:solidFill>
                  <a:schemeClr val="bg1"/>
                </a:solidFill>
              </a:rPr>
              <a:t>:'EUR':</a:t>
            </a:r>
            <a:r>
              <a:rPr lang="mr-IN" altLang="ko-KR" sz="2400" dirty="0" err="1">
                <a:solidFill>
                  <a:schemeClr val="bg1"/>
                </a:solidFill>
              </a:rPr>
              <a:t>true</a:t>
            </a:r>
            <a:r>
              <a:rPr lang="mr-IN" altLang="ko-KR" sz="2400" dirty="0">
                <a:solidFill>
                  <a:schemeClr val="bg1"/>
                </a:solidFill>
              </a:rPr>
              <a:t>}}&lt;/</a:t>
            </a:r>
            <a:r>
              <a:rPr lang="mr-IN" altLang="ko-KR" sz="2400" dirty="0" err="1">
                <a:solidFill>
                  <a:schemeClr val="bg1"/>
                </a:solidFill>
              </a:rPr>
              <a:t>td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        &lt;/</a:t>
            </a:r>
            <a:r>
              <a:rPr lang="mr-IN" altLang="ko-KR" sz="2400" dirty="0" err="1">
                <a:solidFill>
                  <a:schemeClr val="bg1"/>
                </a:solidFill>
              </a:rPr>
              <a:t>tr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    &lt;/</a:t>
            </a:r>
            <a:r>
              <a:rPr lang="mr-IN" altLang="ko-KR" sz="2400" dirty="0" err="1">
                <a:solidFill>
                  <a:schemeClr val="bg1"/>
                </a:solidFill>
              </a:rPr>
              <a:t>table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&lt;/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&lt;/</a:t>
            </a:r>
            <a:r>
              <a:rPr lang="mr-IN" altLang="ko-KR" sz="2400" dirty="0" err="1">
                <a:solidFill>
                  <a:schemeClr val="bg1"/>
                </a:solidFill>
              </a:rPr>
              <a:t>li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ul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704784" y="3096362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smtClean="0">
                <a:solidFill>
                  <a:srgbClr val="FFFFFF"/>
                </a:solidFill>
                <a:latin typeface="Arial Black"/>
                <a:cs typeface="Arial Black"/>
              </a:rPr>
              <a:t>car-part-</a:t>
            </a:r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detail.component</a:t>
            </a:r>
            <a:r>
              <a:rPr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html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16880537" y="3052486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618993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err="1" smtClean="0"/>
              <a:t>routerLink</a:t>
            </a:r>
            <a:r>
              <a:rPr lang="en-US" spc="-430" dirty="0" smtClean="0"/>
              <a:t> </a:t>
            </a:r>
            <a:r>
              <a:rPr lang="ko-KR" altLang="en-US" spc="-430" dirty="0" smtClean="0"/>
              <a:t>설정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536991" y="1844612"/>
            <a:ext cx="17082471" cy="12489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indent="-571500">
              <a:lnSpc>
                <a:spcPct val="114100"/>
              </a:lnSpc>
              <a:buFont typeface="Arial" panose="020B0604020202020204" pitchFamily="34" charset="0"/>
              <a:buChar char="•"/>
            </a:pPr>
            <a:r>
              <a:rPr lang="en-US" altLang="ko-KR" sz="4400" b="1" spc="-245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CarPart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상세를 보여주기 위한 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html 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템플릿 생성</a:t>
            </a:r>
            <a:endParaRPr sz="29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1441450" y="2911475"/>
            <a:ext cx="17657446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1441450" y="3667620"/>
            <a:ext cx="17657446" cy="3511055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mr-IN" altLang="ko-KR" sz="2400" dirty="0" smtClean="0">
                <a:solidFill>
                  <a:schemeClr val="bg1"/>
                </a:solidFill>
              </a:rPr>
              <a:t>&lt;</a:t>
            </a:r>
            <a:r>
              <a:rPr lang="mr-IN" altLang="ko-KR" sz="2400" dirty="0" err="1">
                <a:solidFill>
                  <a:schemeClr val="bg1"/>
                </a:solidFill>
              </a:rPr>
              <a:t>ul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li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class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card</a:t>
            </a:r>
            <a:r>
              <a:rPr lang="mr-IN" altLang="ko-KR" sz="2400" dirty="0">
                <a:solidFill>
                  <a:schemeClr val="bg1"/>
                </a:solidFill>
              </a:rPr>
              <a:t>" *</a:t>
            </a:r>
            <a:r>
              <a:rPr lang="mr-IN" altLang="ko-KR" sz="2400" dirty="0" err="1">
                <a:solidFill>
                  <a:schemeClr val="bg1"/>
                </a:solidFill>
              </a:rPr>
              <a:t>ngFor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let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carPart</a:t>
            </a:r>
            <a:r>
              <a:rPr lang="mr-IN" altLang="ko-KR" sz="2400" dirty="0">
                <a:solidFill>
                  <a:schemeClr val="bg1"/>
                </a:solidFill>
              </a:rPr>
              <a:t> of </a:t>
            </a:r>
            <a:r>
              <a:rPr lang="mr-IN" altLang="ko-KR" sz="2400" dirty="0" err="1">
                <a:solidFill>
                  <a:schemeClr val="bg1"/>
                </a:solidFill>
              </a:rPr>
              <a:t>carParts</a:t>
            </a:r>
            <a:r>
              <a:rPr lang="mr-IN" altLang="ko-KR" sz="2400" dirty="0">
                <a:solidFill>
                  <a:schemeClr val="bg1"/>
                </a:solidFill>
              </a:rPr>
              <a:t>" [</a:t>
            </a:r>
            <a:r>
              <a:rPr lang="mr-IN" altLang="ko-KR" sz="2400" dirty="0" err="1">
                <a:solidFill>
                  <a:schemeClr val="bg1"/>
                </a:solidFill>
              </a:rPr>
              <a:t>class.featured</a:t>
            </a:r>
            <a:r>
              <a:rPr lang="mr-IN" altLang="ko-KR" sz="2400" dirty="0">
                <a:solidFill>
                  <a:schemeClr val="bg1"/>
                </a:solidFill>
              </a:rPr>
              <a:t>]="</a:t>
            </a:r>
            <a:r>
              <a:rPr lang="mr-IN" altLang="ko-KR" sz="2400" dirty="0" err="1">
                <a:solidFill>
                  <a:schemeClr val="bg1"/>
                </a:solidFill>
              </a:rPr>
              <a:t>carPart.featured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</a:t>
            </a:r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r>
              <a:rPr lang="mr-IN" altLang="ko-KR" sz="2400" dirty="0">
                <a:solidFill>
                  <a:schemeClr val="bg1"/>
                </a:solidFill>
              </a:rPr>
              <a:t/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                &lt;h2&gt;&lt;</a:t>
            </a:r>
            <a:r>
              <a:rPr lang="mr-IN" altLang="ko-KR" sz="2400" dirty="0" err="1">
                <a:solidFill>
                  <a:schemeClr val="bg1"/>
                </a:solidFill>
              </a:rPr>
              <a:t>a</a:t>
            </a:r>
            <a:r>
              <a:rPr lang="mr-IN" altLang="ko-KR" sz="2400" dirty="0">
                <a:solidFill>
                  <a:schemeClr val="bg1"/>
                </a:solidFill>
              </a:rPr>
              <a:t> [</a:t>
            </a:r>
            <a:r>
              <a:rPr lang="mr-IN" altLang="ko-KR" sz="2400" dirty="0" err="1">
                <a:solidFill>
                  <a:schemeClr val="bg1"/>
                </a:solidFill>
              </a:rPr>
              <a:t>routerLink</a:t>
            </a:r>
            <a:r>
              <a:rPr lang="mr-IN" altLang="ko-KR" sz="2400" dirty="0">
                <a:solidFill>
                  <a:schemeClr val="bg1"/>
                </a:solidFill>
              </a:rPr>
              <a:t>]="['./</a:t>
            </a:r>
            <a:r>
              <a:rPr lang="mr-IN" altLang="ko-KR" sz="2400" dirty="0" err="1">
                <a:solidFill>
                  <a:schemeClr val="bg1"/>
                </a:solidFill>
              </a:rPr>
              <a:t>car-part-detail</a:t>
            </a:r>
            <a:r>
              <a:rPr lang="mr-IN" altLang="ko-KR" sz="2400" dirty="0">
                <a:solidFill>
                  <a:schemeClr val="bg1"/>
                </a:solidFill>
              </a:rPr>
              <a:t>', </a:t>
            </a:r>
            <a:r>
              <a:rPr lang="mr-IN" altLang="ko-KR" sz="2400" dirty="0" err="1">
                <a:solidFill>
                  <a:schemeClr val="bg1"/>
                </a:solidFill>
              </a:rPr>
              <a:t>carPart.id</a:t>
            </a:r>
            <a:r>
              <a:rPr lang="mr-IN" altLang="ko-KR" sz="2400" dirty="0">
                <a:solidFill>
                  <a:schemeClr val="bg1"/>
                </a:solidFill>
              </a:rPr>
              <a:t>]"&gt;{{ </a:t>
            </a:r>
            <a:r>
              <a:rPr lang="mr-IN" altLang="ko-KR" sz="2400" dirty="0" err="1">
                <a:solidFill>
                  <a:schemeClr val="bg1"/>
                </a:solidFill>
              </a:rPr>
              <a:t>carPart.name</a:t>
            </a:r>
            <a:r>
              <a:rPr lang="mr-IN" altLang="ko-KR" sz="2400" dirty="0">
                <a:solidFill>
                  <a:schemeClr val="bg1"/>
                </a:solidFill>
              </a:rPr>
              <a:t> | </a:t>
            </a:r>
            <a:r>
              <a:rPr lang="mr-IN" altLang="ko-KR" sz="2400" dirty="0" err="1">
                <a:solidFill>
                  <a:schemeClr val="bg1"/>
                </a:solidFill>
              </a:rPr>
              <a:t>uppercase</a:t>
            </a:r>
            <a:r>
              <a:rPr lang="mr-IN" altLang="ko-KR" sz="2400" dirty="0">
                <a:solidFill>
                  <a:schemeClr val="bg1"/>
                </a:solidFill>
              </a:rPr>
              <a:t> }}&lt;/</a:t>
            </a:r>
            <a:r>
              <a:rPr lang="mr-IN" altLang="ko-KR" sz="2400" dirty="0" err="1">
                <a:solidFill>
                  <a:schemeClr val="bg1"/>
                </a:solidFill>
              </a:rPr>
              <a:t>a</a:t>
            </a:r>
            <a:r>
              <a:rPr lang="mr-IN" altLang="ko-KR" sz="2400" dirty="0">
                <a:solidFill>
                  <a:schemeClr val="bg1"/>
                </a:solidFill>
              </a:rPr>
              <a:t>&gt;&lt;/h2&gt;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</a:t>
            </a:r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r>
              <a:rPr lang="mr-IN" altLang="ko-KR" sz="2400" dirty="0">
                <a:solidFill>
                  <a:schemeClr val="bg1"/>
                </a:solidFill>
              </a:rPr>
              <a:t/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&lt;/</a:t>
            </a:r>
            <a:r>
              <a:rPr lang="mr-IN" altLang="ko-KR" sz="2400" dirty="0" err="1">
                <a:solidFill>
                  <a:schemeClr val="bg1"/>
                </a:solidFill>
              </a:rPr>
              <a:t>li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ul</a:t>
            </a:r>
            <a:r>
              <a:rPr lang="mr-IN" altLang="ko-KR" sz="2400" dirty="0" smtClean="0">
                <a:solidFill>
                  <a:schemeClr val="bg1"/>
                </a:solidFill>
              </a:rPr>
              <a:t>&gt;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dirty="0">
                <a:solidFill>
                  <a:schemeClr val="bg1"/>
                </a:solidFill>
              </a:rPr>
              <a:t>&lt;router-outlet&gt;&lt;/router-outlet&gt;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704784" y="3096362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smtClean="0">
                <a:solidFill>
                  <a:srgbClr val="FFFFFF"/>
                </a:solidFill>
                <a:latin typeface="Arial Black"/>
                <a:cs typeface="Arial Black"/>
              </a:rPr>
              <a:t>car-</a:t>
            </a:r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part</a:t>
            </a:r>
            <a:r>
              <a:rPr lang="en-US" altLang="ko-KR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component</a:t>
            </a:r>
            <a:r>
              <a:rPr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html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16880537" y="3052486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0" name="object 8"/>
          <p:cNvSpPr txBox="1"/>
          <p:nvPr/>
        </p:nvSpPr>
        <p:spPr>
          <a:xfrm>
            <a:off x="1424768" y="7407275"/>
            <a:ext cx="14505586" cy="12631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[</a:t>
            </a:r>
            <a:r>
              <a:rPr lang="en-US" altLang="ko-KR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routerLink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]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에 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URL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과 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Parameter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를 함께 전달하려면</a:t>
            </a:r>
            <a:endParaRPr lang="en-US" altLang="ko-KR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 Black"/>
            </a:endParaRPr>
          </a:p>
          <a:p>
            <a:pPr marL="12700" marR="5080">
              <a:lnSpc>
                <a:spcPct val="114100"/>
              </a:lnSpc>
            </a:pP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“[</a:t>
            </a:r>
            <a:r>
              <a:rPr lang="en-US" altLang="ko-KR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routerLink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]”=“[‘URL’, Parameter]”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로 사용한다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.</a:t>
            </a:r>
            <a:endParaRPr sz="3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75541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smtClean="0"/>
              <a:t>car-part Router </a:t>
            </a:r>
            <a:r>
              <a:rPr lang="ko-KR" altLang="en-US" spc="-430" dirty="0" smtClean="0"/>
              <a:t>생성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536991" y="1844612"/>
            <a:ext cx="17082471" cy="707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indent="-571500">
              <a:lnSpc>
                <a:spcPct val="114100"/>
              </a:lnSpc>
              <a:buFont typeface="Arial" panose="020B0604020202020204" pitchFamily="34" charset="0"/>
              <a:buChar char="•"/>
            </a:pPr>
            <a:r>
              <a:rPr 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Routing 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을 위한 설정을 합니다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.</a:t>
            </a: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1441450" y="2911475"/>
            <a:ext cx="15621000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1441450" y="3667620"/>
            <a:ext cx="15621000" cy="6940055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r>
              <a:rPr lang="en-US" altLang="ko-KR" sz="2400" b="1" dirty="0" smtClean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ModuleWithProviders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'@angular/core';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Routes, </a:t>
            </a:r>
            <a:r>
              <a:rPr lang="en-US" altLang="ko-KR" sz="2400" dirty="0" err="1">
                <a:solidFill>
                  <a:schemeClr val="bg1"/>
                </a:solidFill>
              </a:rPr>
              <a:t>RouterModule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'@angular/router';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CarPartsComponent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'./car-</a:t>
            </a:r>
            <a:r>
              <a:rPr lang="en-US" altLang="ko-KR" sz="2400" dirty="0" err="1">
                <a:solidFill>
                  <a:schemeClr val="bg1"/>
                </a:solidFill>
              </a:rPr>
              <a:t>part.component</a:t>
            </a:r>
            <a:r>
              <a:rPr lang="en-US" altLang="ko-KR" sz="2400" dirty="0">
                <a:solidFill>
                  <a:schemeClr val="bg1"/>
                </a:solidFill>
              </a:rPr>
              <a:t>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CarPartDetailComponent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'./car-part-</a:t>
            </a:r>
            <a:r>
              <a:rPr lang="en-US" altLang="ko-KR" sz="2400" dirty="0" err="1">
                <a:solidFill>
                  <a:schemeClr val="bg1"/>
                </a:solidFill>
              </a:rPr>
              <a:t>detail.component</a:t>
            </a:r>
            <a:r>
              <a:rPr lang="en-US" altLang="ko-KR" sz="2400" dirty="0">
                <a:solidFill>
                  <a:schemeClr val="bg1"/>
                </a:solidFill>
              </a:rPr>
              <a:t>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export </a:t>
            </a:r>
            <a:r>
              <a:rPr lang="en-US" altLang="ko-KR" sz="2400" b="1" dirty="0" err="1">
                <a:solidFill>
                  <a:schemeClr val="bg1"/>
                </a:solidFill>
              </a:rPr>
              <a:t>const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CAR_PART_ROUTES: Routes = [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path: '</a:t>
            </a:r>
            <a:r>
              <a:rPr lang="en-US" altLang="ko-KR" sz="2400" dirty="0" err="1">
                <a:solidFill>
                  <a:schemeClr val="bg1"/>
                </a:solidFill>
              </a:rPr>
              <a:t>carpart</a:t>
            </a:r>
            <a:r>
              <a:rPr lang="en-US" altLang="ko-KR" sz="2400" dirty="0">
                <a:solidFill>
                  <a:schemeClr val="bg1"/>
                </a:solidFill>
              </a:rPr>
              <a:t>',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component: </a:t>
            </a:r>
            <a:r>
              <a:rPr lang="en-US" altLang="ko-KR" sz="2400" dirty="0" err="1">
                <a:solidFill>
                  <a:schemeClr val="bg1"/>
                </a:solidFill>
              </a:rPr>
              <a:t>CarPartsComponent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children: [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    { path: 'car-part-detail/:id', component: </a:t>
            </a:r>
            <a:r>
              <a:rPr lang="en-US" altLang="ko-KR" sz="2400" dirty="0" err="1">
                <a:solidFill>
                  <a:schemeClr val="bg1"/>
                </a:solidFill>
              </a:rPr>
              <a:t>CarPartDetailComponent</a:t>
            </a:r>
            <a:r>
              <a:rPr lang="en-US" altLang="ko-KR" sz="2400" dirty="0">
                <a:solidFill>
                  <a:schemeClr val="bg1"/>
                </a:solidFill>
              </a:rPr>
              <a:t> }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]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}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];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export </a:t>
            </a:r>
            <a:r>
              <a:rPr lang="en-US" altLang="ko-KR" sz="2400" b="1" dirty="0" err="1">
                <a:solidFill>
                  <a:schemeClr val="bg1"/>
                </a:solidFill>
              </a:rPr>
              <a:t>const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</a:rPr>
              <a:t>CarPartRoutingModule:ModuleWithProviders</a:t>
            </a:r>
            <a:r>
              <a:rPr lang="en-US" altLang="ko-KR" sz="2400" dirty="0">
                <a:solidFill>
                  <a:schemeClr val="bg1"/>
                </a:solidFill>
              </a:rPr>
              <a:t> = </a:t>
            </a:r>
            <a:r>
              <a:rPr lang="en-US" altLang="ko-KR" sz="2400" dirty="0" err="1">
                <a:solidFill>
                  <a:schemeClr val="bg1"/>
                </a:solidFill>
              </a:rPr>
              <a:t>RouterModule.</a:t>
            </a:r>
            <a:r>
              <a:rPr lang="en-US" altLang="ko-KR" sz="2400" i="1" dirty="0" err="1">
                <a:solidFill>
                  <a:schemeClr val="bg1"/>
                </a:solidFill>
              </a:rPr>
              <a:t>forChild</a:t>
            </a:r>
            <a:r>
              <a:rPr lang="en-US" altLang="ko-KR" sz="2400" dirty="0">
                <a:solidFill>
                  <a:schemeClr val="bg1"/>
                </a:solidFill>
              </a:rPr>
              <a:t>(CAR_PART_ROUTES);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704784" y="3096362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smtClean="0">
                <a:solidFill>
                  <a:srgbClr val="FFFFFF"/>
                </a:solidFill>
                <a:latin typeface="Arial Black"/>
                <a:cs typeface="Arial Black"/>
              </a:rPr>
              <a:t>car-part</a:t>
            </a:r>
            <a:r>
              <a:rPr lang="en-US" altLang="ko-KR" sz="2450" b="1" spc="-110" dirty="0" smtClean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r>
              <a:rPr lang="ko-KR" altLang="en-US" sz="2450" b="1" spc="-110" dirty="0" smtClean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n-US" altLang="ko-KR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routes</a:t>
            </a:r>
            <a:r>
              <a:rPr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ts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14852650" y="3052486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44461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smtClean="0"/>
              <a:t>car-part Module </a:t>
            </a:r>
            <a:r>
              <a:rPr lang="ko-KR" altLang="en-US" spc="-430" dirty="0" smtClean="0"/>
              <a:t>생성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536991" y="1844612"/>
            <a:ext cx="17082471" cy="707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indent="-571500">
              <a:lnSpc>
                <a:spcPct val="114100"/>
              </a:lnSpc>
              <a:buFont typeface="Arial" panose="020B0604020202020204" pitchFamily="34" charset="0"/>
              <a:buChar char="•"/>
            </a:pPr>
            <a:r>
              <a:rPr 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Detail 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을 한 묶음으로 만들어 모듈로 관리합니다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.</a:t>
            </a: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1441450" y="2911475"/>
            <a:ext cx="10820400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1441450" y="3667620"/>
            <a:ext cx="10820400" cy="4425455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endParaRPr lang="en-US" altLang="ko-KR" sz="24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b="1" dirty="0" smtClean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NgModule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'@angular/core';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BrowserModule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'@angular/platform-browser';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CarPartRoutingModule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'./car-</a:t>
            </a:r>
            <a:r>
              <a:rPr lang="en-US" altLang="ko-KR" sz="2400" dirty="0" err="1">
                <a:solidFill>
                  <a:schemeClr val="bg1"/>
                </a:solidFill>
              </a:rPr>
              <a:t>part.routes</a:t>
            </a:r>
            <a:r>
              <a:rPr lang="en-US" altLang="ko-KR" sz="2400" dirty="0">
                <a:solidFill>
                  <a:schemeClr val="bg1"/>
                </a:solidFill>
              </a:rPr>
              <a:t>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CarPartDetailComponent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'./car-part-</a:t>
            </a:r>
            <a:r>
              <a:rPr lang="en-US" altLang="ko-KR" sz="2400" dirty="0" err="1">
                <a:solidFill>
                  <a:schemeClr val="bg1"/>
                </a:solidFill>
              </a:rPr>
              <a:t>detail.component</a:t>
            </a:r>
            <a:r>
              <a:rPr lang="en-US" altLang="ko-KR" sz="2400" dirty="0">
                <a:solidFill>
                  <a:schemeClr val="bg1"/>
                </a:solidFill>
              </a:rPr>
              <a:t>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@</a:t>
            </a:r>
            <a:r>
              <a:rPr lang="en-US" altLang="ko-KR" sz="2400" dirty="0" err="1">
                <a:solidFill>
                  <a:schemeClr val="bg1"/>
                </a:solidFill>
              </a:rPr>
              <a:t>NgModule</a:t>
            </a:r>
            <a:r>
              <a:rPr lang="en-US" altLang="ko-KR" sz="2400" dirty="0">
                <a:solidFill>
                  <a:schemeClr val="bg1"/>
                </a:solidFill>
              </a:rPr>
              <a:t>({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imports: [</a:t>
            </a:r>
            <a:r>
              <a:rPr lang="en-US" altLang="ko-KR" sz="2400" dirty="0" err="1">
                <a:solidFill>
                  <a:schemeClr val="bg1"/>
                </a:solidFill>
              </a:rPr>
              <a:t>BrowserModule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</a:rPr>
              <a:t>CarPartRoutingModule</a:t>
            </a:r>
            <a:r>
              <a:rPr lang="en-US" altLang="ko-KR" sz="2400" dirty="0">
                <a:solidFill>
                  <a:schemeClr val="bg1"/>
                </a:solidFill>
              </a:rPr>
              <a:t>],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declarations: [ </a:t>
            </a:r>
            <a:r>
              <a:rPr lang="en-US" altLang="ko-KR" sz="2400" dirty="0" err="1">
                <a:solidFill>
                  <a:schemeClr val="bg1"/>
                </a:solidFill>
              </a:rPr>
              <a:t>CarPartDetailComponent</a:t>
            </a:r>
            <a:r>
              <a:rPr lang="en-US" altLang="ko-KR" sz="2400" dirty="0">
                <a:solidFill>
                  <a:schemeClr val="bg1"/>
                </a:solidFill>
              </a:rPr>
              <a:t> ]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})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export class </a:t>
            </a:r>
            <a:r>
              <a:rPr lang="en-US" altLang="ko-KR" sz="2400" dirty="0" err="1">
                <a:solidFill>
                  <a:schemeClr val="bg1"/>
                </a:solidFill>
              </a:rPr>
              <a:t>CarPartModule</a:t>
            </a:r>
            <a:r>
              <a:rPr lang="en-US" altLang="ko-KR" sz="2400" dirty="0">
                <a:solidFill>
                  <a:schemeClr val="bg1"/>
                </a:solidFill>
              </a:rPr>
              <a:t> { }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704784" y="3096362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smtClean="0">
                <a:solidFill>
                  <a:srgbClr val="FFFFFF"/>
                </a:solidFill>
                <a:latin typeface="Arial Black"/>
                <a:cs typeface="Arial Black"/>
              </a:rPr>
              <a:t>car-</a:t>
            </a:r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part</a:t>
            </a:r>
            <a:r>
              <a:rPr lang="en-US" altLang="ko-KR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module.ts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10052051" y="3052486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9081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err="1" smtClean="0"/>
              <a:t>main.ts</a:t>
            </a:r>
            <a:r>
              <a:rPr lang="en-US" spc="-430" dirty="0" smtClean="0"/>
              <a:t> </a:t>
            </a:r>
            <a:r>
              <a:rPr lang="ko-KR" altLang="en-US" spc="-430" dirty="0" smtClean="0"/>
              <a:t>수정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536991" y="1844612"/>
            <a:ext cx="17082471" cy="707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lvl="0" indent="-571500" defTabSz="914400" eaLnBrk="1" fontAlgn="auto" latinLnBrk="0" hangingPunct="1">
              <a:lnSpc>
                <a:spcPct val="11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400" b="1" spc="-245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CarPartModule</a:t>
            </a:r>
            <a:r>
              <a:rPr 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을 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App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에 추가합니다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.</a:t>
            </a: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1441450" y="2911475"/>
            <a:ext cx="10820400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1441450" y="3667620"/>
            <a:ext cx="10820400" cy="4425455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b="1" dirty="0" smtClean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CarPartModule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"./car-</a:t>
            </a:r>
            <a:r>
              <a:rPr lang="en-US" altLang="ko-KR" sz="2400" dirty="0" err="1">
                <a:solidFill>
                  <a:schemeClr val="bg1"/>
                </a:solidFill>
              </a:rPr>
              <a:t>part.module</a:t>
            </a:r>
            <a:r>
              <a:rPr lang="en-US" altLang="ko-KR" sz="2400" dirty="0">
                <a:solidFill>
                  <a:schemeClr val="bg1"/>
                </a:solidFill>
              </a:rPr>
              <a:t>";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@</a:t>
            </a:r>
            <a:r>
              <a:rPr lang="en-US" altLang="ko-KR" sz="2400" dirty="0" err="1">
                <a:solidFill>
                  <a:schemeClr val="bg1"/>
                </a:solidFill>
              </a:rPr>
              <a:t>NgModule</a:t>
            </a:r>
            <a:r>
              <a:rPr lang="en-US" altLang="ko-KR" sz="2400" dirty="0">
                <a:solidFill>
                  <a:schemeClr val="bg1"/>
                </a:solidFill>
              </a:rPr>
              <a:t>({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</a:t>
            </a:r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dirty="0">
                <a:solidFill>
                  <a:schemeClr val="bg1"/>
                </a:solidFill>
              </a:rPr>
              <a:t>	</a:t>
            </a:r>
            <a:r>
              <a:rPr lang="en-US" altLang="ko-KR" sz="2400" dirty="0" smtClean="0">
                <a:solidFill>
                  <a:schemeClr val="bg1"/>
                </a:solidFill>
              </a:rPr>
              <a:t>imports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en-US" altLang="ko-KR" sz="2400" dirty="0" smtClean="0">
                <a:solidFill>
                  <a:schemeClr val="bg1"/>
                </a:solidFill>
              </a:rPr>
              <a:t>[</a:t>
            </a:r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CarPartModule</a:t>
            </a:r>
            <a:r>
              <a:rPr lang="en-US" altLang="ko-KR" sz="2400" dirty="0">
                <a:solidFill>
                  <a:schemeClr val="bg1"/>
                </a:solidFill>
              </a:rPr>
              <a:t>],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	</a:t>
            </a:r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})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class </a:t>
            </a:r>
            <a:r>
              <a:rPr lang="en-US" altLang="ko-KR" sz="2400" dirty="0" err="1">
                <a:solidFill>
                  <a:schemeClr val="bg1"/>
                </a:solidFill>
              </a:rPr>
              <a:t>AppModule</a:t>
            </a:r>
            <a:r>
              <a:rPr lang="en-US" altLang="ko-KR" sz="2400" dirty="0">
                <a:solidFill>
                  <a:schemeClr val="bg1"/>
                </a:solidFill>
              </a:rPr>
              <a:t> {}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 err="1">
                <a:solidFill>
                  <a:schemeClr val="bg1"/>
                </a:solidFill>
              </a:rPr>
              <a:t>platformBrowserDynamic</a:t>
            </a:r>
            <a:r>
              <a:rPr lang="en-US" altLang="ko-KR" sz="2400" dirty="0">
                <a:solidFill>
                  <a:schemeClr val="bg1"/>
                </a:solidFill>
              </a:rPr>
              <a:t>().</a:t>
            </a:r>
            <a:r>
              <a:rPr lang="en-US" altLang="ko-KR" sz="2400" dirty="0" err="1">
                <a:solidFill>
                  <a:schemeClr val="bg1"/>
                </a:solidFill>
              </a:rPr>
              <a:t>bootstrapModule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en-US" altLang="ko-KR" sz="2400" dirty="0" err="1">
                <a:solidFill>
                  <a:schemeClr val="bg1"/>
                </a:solidFill>
              </a:rPr>
              <a:t>AppModule</a:t>
            </a:r>
            <a:r>
              <a:rPr lang="en-US" altLang="ko-KR" sz="2400" dirty="0">
                <a:solidFill>
                  <a:schemeClr val="bg1"/>
                </a:solidFill>
              </a:rPr>
              <a:t>);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704784" y="3096362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main.ts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10052051" y="3052486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33942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Router</a:t>
            </a:r>
            <a:r>
              <a:rPr lang="ko-KR" altLang="en-US" dirty="0" smtClean="0"/>
              <a:t> </a:t>
            </a:r>
            <a:r>
              <a:rPr lang="ko-KR" altLang="en-US" dirty="0"/>
              <a:t>모듈</a:t>
            </a:r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Multiple - Routing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920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TypeScript</a:t>
            </a:r>
            <a:r>
              <a:rPr lang="ko-KR" altLang="en-US" dirty="0" smtClean="0"/>
              <a:t>의 </a:t>
            </a:r>
            <a:r>
              <a:rPr lang="ko-KR" altLang="en-US" dirty="0"/>
              <a:t>역사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altLang="ko-KR" sz="4400" dirty="0"/>
              <a:t>2012</a:t>
            </a:r>
            <a:r>
              <a:rPr lang="ko-KR" altLang="en-US" sz="4400" dirty="0"/>
              <a:t>년 </a:t>
            </a:r>
            <a:r>
              <a:rPr lang="en-US" altLang="ko-KR" sz="4400" dirty="0"/>
              <a:t>10</a:t>
            </a:r>
            <a:r>
              <a:rPr lang="ko-KR" altLang="en-US" sz="4400" dirty="0"/>
              <a:t>월 첫 타입스크립트 버전 </a:t>
            </a:r>
            <a:r>
              <a:rPr lang="en-US" altLang="ko-KR" sz="4400" dirty="0"/>
              <a:t>0.8 </a:t>
            </a:r>
            <a:r>
              <a:rPr lang="ko-KR" altLang="en-US" sz="4400" dirty="0"/>
              <a:t>발표</a:t>
            </a:r>
            <a:endParaRPr lang="en-US" altLang="ko-KR" sz="4400" dirty="0"/>
          </a:p>
          <a:p>
            <a:r>
              <a:rPr lang="en-US" altLang="ko-KR" sz="4400" dirty="0"/>
              <a:t>2013</a:t>
            </a:r>
            <a:r>
              <a:rPr lang="ko-KR" altLang="en-US" sz="4400" dirty="0"/>
              <a:t>년 </a:t>
            </a:r>
            <a:r>
              <a:rPr lang="en-US" altLang="ko-KR" sz="4400" dirty="0"/>
              <a:t>6</a:t>
            </a:r>
            <a:r>
              <a:rPr lang="ko-KR" altLang="en-US" sz="4400" dirty="0"/>
              <a:t>월 </a:t>
            </a:r>
            <a:r>
              <a:rPr lang="en-US" altLang="ko-KR" sz="4400" dirty="0"/>
              <a:t>18</a:t>
            </a:r>
            <a:r>
              <a:rPr lang="ko-KR" altLang="en-US" sz="4400" dirty="0"/>
              <a:t>일 타입스크립트 버전 </a:t>
            </a:r>
            <a:r>
              <a:rPr lang="en-US" altLang="ko-KR" sz="4400" dirty="0"/>
              <a:t>0.9 </a:t>
            </a:r>
            <a:r>
              <a:rPr lang="ko-KR" altLang="en-US" sz="4400" dirty="0"/>
              <a:t>발표</a:t>
            </a:r>
          </a:p>
          <a:p>
            <a:r>
              <a:rPr lang="en-US" altLang="ko-KR" sz="4400" dirty="0"/>
              <a:t>2014</a:t>
            </a:r>
            <a:r>
              <a:rPr lang="ko-KR" altLang="en-US" sz="4400" dirty="0"/>
              <a:t>년 </a:t>
            </a:r>
            <a:r>
              <a:rPr lang="en-US" altLang="ko-KR" sz="4400" dirty="0"/>
              <a:t>2</a:t>
            </a:r>
            <a:r>
              <a:rPr lang="ko-KR" altLang="en-US" sz="4400" dirty="0"/>
              <a:t>월 </a:t>
            </a:r>
            <a:r>
              <a:rPr lang="en-US" altLang="ko-KR" sz="4400" dirty="0"/>
              <a:t>25</a:t>
            </a:r>
            <a:r>
              <a:rPr lang="ko-KR" altLang="en-US" sz="4400" dirty="0"/>
              <a:t>일 </a:t>
            </a:r>
            <a:r>
              <a:rPr lang="en-US" altLang="ko-KR" sz="4400" dirty="0"/>
              <a:t>Visual Studio 2013 </a:t>
            </a:r>
            <a:r>
              <a:rPr lang="ko-KR" altLang="en-US" sz="4400" dirty="0"/>
              <a:t>빌트인 지원</a:t>
            </a:r>
          </a:p>
          <a:p>
            <a:r>
              <a:rPr lang="en-US" altLang="ko-KR" sz="4400" dirty="0"/>
              <a:t>2014</a:t>
            </a:r>
            <a:r>
              <a:rPr lang="ko-KR" altLang="en-US" sz="4400" dirty="0"/>
              <a:t>년 </a:t>
            </a:r>
            <a:r>
              <a:rPr lang="en-US" altLang="ko-KR" sz="4400" dirty="0"/>
              <a:t>4</a:t>
            </a:r>
            <a:r>
              <a:rPr lang="ko-KR" altLang="en-US" sz="4400" dirty="0"/>
              <a:t>월 </a:t>
            </a:r>
            <a:r>
              <a:rPr lang="en-US" altLang="ko-KR" sz="4400" dirty="0"/>
              <a:t>2</a:t>
            </a:r>
            <a:r>
              <a:rPr lang="ko-KR" altLang="en-US" sz="4400" dirty="0"/>
              <a:t>일 타입스크립트 </a:t>
            </a:r>
            <a:r>
              <a:rPr lang="en-US" altLang="ko-KR" sz="4400" dirty="0"/>
              <a:t>1.0 </a:t>
            </a:r>
            <a:r>
              <a:rPr lang="ko-KR" altLang="en-US" sz="4400" dirty="0"/>
              <a:t>발표</a:t>
            </a:r>
          </a:p>
          <a:p>
            <a:r>
              <a:rPr lang="en-US" altLang="ko-KR" sz="4400" dirty="0"/>
              <a:t>2014</a:t>
            </a:r>
            <a:r>
              <a:rPr lang="ko-KR" altLang="en-US" sz="4400" dirty="0"/>
              <a:t>년 </a:t>
            </a:r>
            <a:r>
              <a:rPr lang="en-US" altLang="ko-KR" sz="4400" dirty="0"/>
              <a:t>7</a:t>
            </a:r>
            <a:r>
              <a:rPr lang="ko-KR" altLang="en-US" sz="4400" dirty="0"/>
              <a:t>월 타입스크립트 컴파일러 발표</a:t>
            </a:r>
            <a:r>
              <a:rPr lang="en-US" altLang="ko-KR" sz="4400" dirty="0"/>
              <a:t>, </a:t>
            </a:r>
            <a:r>
              <a:rPr lang="en-US" altLang="ko-KR" sz="4400" dirty="0" err="1"/>
              <a:t>Github</a:t>
            </a:r>
            <a:r>
              <a:rPr lang="en-US" altLang="ko-KR" sz="4400" dirty="0"/>
              <a:t> </a:t>
            </a:r>
            <a:r>
              <a:rPr lang="ko-KR" altLang="en-US" sz="4400" dirty="0" smtClean="0"/>
              <a:t>이전</a:t>
            </a:r>
            <a:endParaRPr lang="en-US" altLang="ko-KR" sz="4400" dirty="0" smtClean="0"/>
          </a:p>
          <a:p>
            <a:r>
              <a:rPr lang="en-US" altLang="ko-KR" sz="4400" dirty="0" smtClean="0"/>
              <a:t>2016</a:t>
            </a:r>
            <a:r>
              <a:rPr lang="ko-KR" altLang="en-US" sz="4400" dirty="0" smtClean="0"/>
              <a:t>년 </a:t>
            </a:r>
            <a:r>
              <a:rPr lang="en-US" altLang="ko-KR" sz="4400" dirty="0" smtClean="0"/>
              <a:t>5</a:t>
            </a:r>
            <a:r>
              <a:rPr lang="ko-KR" altLang="en-US" sz="4400" dirty="0" smtClean="0"/>
              <a:t>월 타입스크립트 </a:t>
            </a:r>
            <a:r>
              <a:rPr lang="en-US" altLang="ko-KR" sz="4400" dirty="0" smtClean="0"/>
              <a:t>2.0 </a:t>
            </a:r>
            <a:r>
              <a:rPr lang="ko-KR" altLang="en-US" sz="4400" dirty="0" smtClean="0"/>
              <a:t>발표</a:t>
            </a:r>
            <a:endParaRPr lang="en-US" altLang="ko-KR" sz="4400" dirty="0" smtClean="0"/>
          </a:p>
          <a:p>
            <a:r>
              <a:rPr lang="en-US" altLang="ko-KR" sz="4400" dirty="0" smtClean="0"/>
              <a:t>2017</a:t>
            </a:r>
            <a:r>
              <a:rPr lang="ko-KR" altLang="en-US" sz="4400" dirty="0" smtClean="0"/>
              <a:t>년 현</a:t>
            </a:r>
            <a:r>
              <a:rPr lang="ko-KR" altLang="en-US" sz="4400" dirty="0"/>
              <a:t>재</a:t>
            </a:r>
            <a:r>
              <a:rPr lang="ko-KR" altLang="en-US" sz="4400" dirty="0" smtClean="0"/>
              <a:t> </a:t>
            </a:r>
            <a:r>
              <a:rPr lang="ko-KR" altLang="en-US" sz="4400" dirty="0"/>
              <a:t>타입스크립트 </a:t>
            </a:r>
            <a:r>
              <a:rPr lang="en-US" altLang="ko-KR" sz="4400" dirty="0" smtClean="0"/>
              <a:t>2.2</a:t>
            </a:r>
            <a:endParaRPr lang="ko-KR" altLang="en-US" sz="4400" dirty="0"/>
          </a:p>
          <a:p>
            <a:endParaRPr lang="en-US" altLang="ko-KR" sz="3958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1358" y="122270"/>
            <a:ext cx="2558150" cy="13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5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smtClean="0"/>
              <a:t>Child Router </a:t>
            </a:r>
            <a:r>
              <a:rPr lang="ko-KR" altLang="en-US" spc="-430" dirty="0" smtClean="0"/>
              <a:t>개요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536991" y="1844612"/>
            <a:ext cx="17082471" cy="2212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indent="-571500">
              <a:lnSpc>
                <a:spcPct val="114100"/>
              </a:lnSpc>
              <a:buFont typeface="Arial" panose="020B0604020202020204" pitchFamily="34" charset="0"/>
              <a:buChar char="•"/>
            </a:pPr>
            <a:r>
              <a:rPr lang="en-US" altLang="ko-KR" sz="4400" b="1" spc="-24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 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컴포넌트를 완전히 새로운 화면에 생성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.</a:t>
            </a:r>
            <a:endParaRPr lang="en-US" altLang="ko-KR" sz="4400" spc="-245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12700" marR="5080">
              <a:lnSpc>
                <a:spcPct val="114100"/>
              </a:lnSpc>
            </a:pPr>
            <a:endParaRPr sz="2950" dirty="0">
              <a:solidFill>
                <a:schemeClr val="tx1">
                  <a:lumMod val="75000"/>
                  <a:lumOff val="25000"/>
                </a:schemeClr>
              </a:solidFill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900" dirty="0">
              <a:solidFill>
                <a:schemeClr val="tx1">
                  <a:lumMod val="75000"/>
                  <a:lumOff val="25000"/>
                </a:schemeClr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050" y="4435475"/>
            <a:ext cx="12725400" cy="5606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850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smtClean="0"/>
              <a:t>Child outlet </a:t>
            </a:r>
            <a:r>
              <a:rPr lang="ko-KR" altLang="en-US" spc="-430" dirty="0" smtClean="0"/>
              <a:t>삭제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536991" y="1844612"/>
            <a:ext cx="17082471" cy="771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lvl="0" indent="-571500" defTabSz="914400" eaLnBrk="1" fontAlgn="auto" latinLnBrk="0" hangingPunct="1">
              <a:lnSpc>
                <a:spcPct val="11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4400" b="1" spc="-24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ar-</a:t>
            </a:r>
            <a:r>
              <a:rPr lang="en-US" altLang="ko-KR" sz="4400" b="1" spc="-245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part.component.html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에서 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outlet 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을 삭제합니다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.</a:t>
            </a: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1441450" y="2911475"/>
            <a:ext cx="10820400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1441450" y="3667620"/>
            <a:ext cx="10820400" cy="4425455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b="1" dirty="0" smtClean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CarPartModule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"./car-</a:t>
            </a:r>
            <a:r>
              <a:rPr lang="en-US" altLang="ko-KR" sz="2400" dirty="0" err="1">
                <a:solidFill>
                  <a:schemeClr val="bg1"/>
                </a:solidFill>
              </a:rPr>
              <a:t>part.module</a:t>
            </a:r>
            <a:r>
              <a:rPr lang="en-US" altLang="ko-KR" sz="2400" dirty="0">
                <a:solidFill>
                  <a:schemeClr val="bg1"/>
                </a:solidFill>
              </a:rPr>
              <a:t>";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@</a:t>
            </a:r>
            <a:r>
              <a:rPr lang="en-US" altLang="ko-KR" sz="2400" dirty="0" err="1">
                <a:solidFill>
                  <a:schemeClr val="bg1"/>
                </a:solidFill>
              </a:rPr>
              <a:t>NgModule</a:t>
            </a:r>
            <a:r>
              <a:rPr lang="en-US" altLang="ko-KR" sz="2400" dirty="0">
                <a:solidFill>
                  <a:schemeClr val="bg1"/>
                </a:solidFill>
              </a:rPr>
              <a:t>({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</a:t>
            </a:r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dirty="0">
                <a:solidFill>
                  <a:schemeClr val="bg1"/>
                </a:solidFill>
              </a:rPr>
              <a:t>	</a:t>
            </a:r>
            <a:r>
              <a:rPr lang="en-US" altLang="ko-KR" sz="2400" dirty="0" smtClean="0">
                <a:solidFill>
                  <a:schemeClr val="bg1"/>
                </a:solidFill>
              </a:rPr>
              <a:t>imports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en-US" altLang="ko-KR" sz="2400" dirty="0" smtClean="0">
                <a:solidFill>
                  <a:schemeClr val="bg1"/>
                </a:solidFill>
              </a:rPr>
              <a:t>[</a:t>
            </a:r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r>
              <a:rPr lang="en-US" altLang="ko-KR" sz="2400" dirty="0" smtClean="0">
                <a:solidFill>
                  <a:schemeClr val="bg1"/>
                </a:solidFill>
              </a:rPr>
              <a:t>,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CarPartModule</a:t>
            </a:r>
            <a:r>
              <a:rPr lang="en-US" altLang="ko-KR" sz="2400" dirty="0">
                <a:solidFill>
                  <a:schemeClr val="bg1"/>
                </a:solidFill>
              </a:rPr>
              <a:t>],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	</a:t>
            </a:r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})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class </a:t>
            </a:r>
            <a:r>
              <a:rPr lang="en-US" altLang="ko-KR" sz="2400" dirty="0" err="1">
                <a:solidFill>
                  <a:schemeClr val="bg1"/>
                </a:solidFill>
              </a:rPr>
              <a:t>AppModule</a:t>
            </a:r>
            <a:r>
              <a:rPr lang="en-US" altLang="ko-KR" sz="2400" dirty="0">
                <a:solidFill>
                  <a:schemeClr val="bg1"/>
                </a:solidFill>
              </a:rPr>
              <a:t> {}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 err="1">
                <a:solidFill>
                  <a:schemeClr val="bg1"/>
                </a:solidFill>
              </a:rPr>
              <a:t>platformBrowserDynamic</a:t>
            </a:r>
            <a:r>
              <a:rPr lang="en-US" altLang="ko-KR" sz="2400" dirty="0">
                <a:solidFill>
                  <a:schemeClr val="bg1"/>
                </a:solidFill>
              </a:rPr>
              <a:t>().</a:t>
            </a:r>
            <a:r>
              <a:rPr lang="en-US" altLang="ko-KR" sz="2400" dirty="0" err="1">
                <a:solidFill>
                  <a:schemeClr val="bg1"/>
                </a:solidFill>
              </a:rPr>
              <a:t>bootstrapModule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en-US" altLang="ko-KR" sz="2400" dirty="0" err="1">
                <a:solidFill>
                  <a:schemeClr val="bg1"/>
                </a:solidFill>
              </a:rPr>
              <a:t>AppModule</a:t>
            </a:r>
            <a:r>
              <a:rPr lang="en-US" altLang="ko-KR" sz="2400" dirty="0">
                <a:solidFill>
                  <a:schemeClr val="bg1"/>
                </a:solidFill>
              </a:rPr>
              <a:t>);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704784" y="3096362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smtClean="0">
                <a:solidFill>
                  <a:srgbClr val="FFFFFF"/>
                </a:solidFill>
                <a:latin typeface="Arial Black"/>
                <a:cs typeface="Arial Black"/>
              </a:rPr>
              <a:t>car-</a:t>
            </a:r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part.component.html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10052051" y="3052486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68392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smtClean="0"/>
              <a:t>Child Router </a:t>
            </a:r>
            <a:r>
              <a:rPr lang="ko-KR" altLang="en-US" spc="-430" dirty="0" smtClean="0"/>
              <a:t>삭제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441450" y="4946202"/>
            <a:ext cx="17082471" cy="707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lvl="0" indent="-571500" defTabSz="914400" eaLnBrk="1" fontAlgn="auto" latinLnBrk="0" hangingPunct="1">
              <a:lnSpc>
                <a:spcPct val="11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4400" b="1" spc="-24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ar-</a:t>
            </a:r>
            <a:r>
              <a:rPr lang="en-US" altLang="ko-KR" sz="4400" b="1" spc="-245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part.module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에서도  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car-</a:t>
            </a:r>
            <a:r>
              <a:rPr lang="en-US" altLang="ko-KR" sz="4400" b="1" spc="-245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part.routes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을 삭제합니다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.</a:t>
            </a: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1441450" y="2911475"/>
            <a:ext cx="10820400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1441450" y="3667620"/>
            <a:ext cx="10820400" cy="996455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endParaRPr lang="en-US" altLang="ko-KR" sz="2400" smtClean="0">
              <a:solidFill>
                <a:schemeClr val="bg1"/>
              </a:solidFill>
            </a:endParaRPr>
          </a:p>
          <a:p>
            <a:pPr lvl="1"/>
            <a:r>
              <a:rPr lang="ko-KR" altLang="en-US" sz="2400" dirty="0" smtClean="0">
                <a:solidFill>
                  <a:schemeClr val="bg1"/>
                </a:solidFill>
              </a:rPr>
              <a:t>삭제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" name="object 9"/>
          <p:cNvSpPr txBox="1"/>
          <p:nvPr/>
        </p:nvSpPr>
        <p:spPr>
          <a:xfrm>
            <a:off x="1704784" y="3096362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smtClean="0">
                <a:solidFill>
                  <a:srgbClr val="FFFFFF"/>
                </a:solidFill>
                <a:latin typeface="Arial Black"/>
                <a:cs typeface="Arial Black"/>
              </a:rPr>
              <a:t>car-</a:t>
            </a:r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part.routes.ts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9" name="object 10"/>
          <p:cNvSpPr txBox="1"/>
          <p:nvPr/>
        </p:nvSpPr>
        <p:spPr>
          <a:xfrm>
            <a:off x="10052051" y="3052486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0" name="object 4"/>
          <p:cNvSpPr/>
          <p:nvPr/>
        </p:nvSpPr>
        <p:spPr>
          <a:xfrm>
            <a:off x="1441450" y="5883275"/>
            <a:ext cx="10820400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1441450" y="6639420"/>
            <a:ext cx="10820400" cy="3968255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endParaRPr lang="en-US" altLang="ko-KR" sz="2400" b="1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b="1" dirty="0" smtClean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NgModule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'@angular/core';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BrowserModule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'@angular/platform-browser';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CarPartDetailComponent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'./car-part-</a:t>
            </a:r>
            <a:r>
              <a:rPr lang="en-US" altLang="ko-KR" sz="2400" dirty="0" err="1">
                <a:solidFill>
                  <a:schemeClr val="bg1"/>
                </a:solidFill>
              </a:rPr>
              <a:t>detail.component</a:t>
            </a:r>
            <a:r>
              <a:rPr lang="en-US" altLang="ko-KR" sz="2400" dirty="0">
                <a:solidFill>
                  <a:schemeClr val="bg1"/>
                </a:solidFill>
              </a:rPr>
              <a:t>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@</a:t>
            </a:r>
            <a:r>
              <a:rPr lang="en-US" altLang="ko-KR" sz="2400" dirty="0" err="1">
                <a:solidFill>
                  <a:schemeClr val="bg1"/>
                </a:solidFill>
              </a:rPr>
              <a:t>NgModule</a:t>
            </a:r>
            <a:r>
              <a:rPr lang="en-US" altLang="ko-KR" sz="2400" dirty="0">
                <a:solidFill>
                  <a:schemeClr val="bg1"/>
                </a:solidFill>
              </a:rPr>
              <a:t>({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imports: [</a:t>
            </a:r>
            <a:r>
              <a:rPr lang="en-US" altLang="ko-KR" sz="2400" dirty="0" err="1">
                <a:solidFill>
                  <a:schemeClr val="bg1"/>
                </a:solidFill>
              </a:rPr>
              <a:t>BrowserModule</a:t>
            </a:r>
            <a:r>
              <a:rPr lang="en-US" altLang="ko-KR" sz="2400" dirty="0">
                <a:solidFill>
                  <a:schemeClr val="bg1"/>
                </a:solidFill>
              </a:rPr>
              <a:t>],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declarations: [ </a:t>
            </a:r>
            <a:r>
              <a:rPr lang="en-US" altLang="ko-KR" sz="2400" dirty="0" err="1">
                <a:solidFill>
                  <a:schemeClr val="bg1"/>
                </a:solidFill>
              </a:rPr>
              <a:t>CarPartDetailComponent</a:t>
            </a:r>
            <a:r>
              <a:rPr lang="en-US" altLang="ko-KR" sz="2400" dirty="0">
                <a:solidFill>
                  <a:schemeClr val="bg1"/>
                </a:solidFill>
              </a:rPr>
              <a:t> ]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})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export class </a:t>
            </a:r>
            <a:r>
              <a:rPr lang="en-US" altLang="ko-KR" sz="2400" dirty="0" err="1">
                <a:solidFill>
                  <a:schemeClr val="bg1"/>
                </a:solidFill>
              </a:rPr>
              <a:t>CarPartModule</a:t>
            </a:r>
            <a:r>
              <a:rPr lang="en-US" altLang="ko-KR" sz="2400" dirty="0">
                <a:solidFill>
                  <a:schemeClr val="bg1"/>
                </a:solidFill>
              </a:rPr>
              <a:t> { }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1704784" y="6068162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smtClean="0">
                <a:solidFill>
                  <a:srgbClr val="FFFFFF"/>
                </a:solidFill>
                <a:latin typeface="Arial Black"/>
                <a:cs typeface="Arial Black"/>
              </a:rPr>
              <a:t>car-</a:t>
            </a:r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part.module.ts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10052051" y="6024286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4" name="object 6"/>
          <p:cNvSpPr txBox="1"/>
          <p:nvPr/>
        </p:nvSpPr>
        <p:spPr>
          <a:xfrm>
            <a:off x="1441449" y="1911097"/>
            <a:ext cx="17082471" cy="707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lvl="0" indent="-571500" defTabSz="914400" eaLnBrk="1" fontAlgn="auto" latinLnBrk="0" hangingPunct="1">
              <a:lnSpc>
                <a:spcPct val="11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Child Router 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는 더이상 사용하지 않으므로 삭제합니다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..</a:t>
            </a: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316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smtClean="0"/>
              <a:t>Root Router </a:t>
            </a:r>
            <a:r>
              <a:rPr lang="ko-KR" altLang="en-US" spc="-430" dirty="0" smtClean="0"/>
              <a:t>에 </a:t>
            </a:r>
            <a:r>
              <a:rPr lang="en-US" altLang="ko-KR" spc="-430" dirty="0" smtClean="0"/>
              <a:t>detail component </a:t>
            </a:r>
            <a:r>
              <a:rPr lang="ko-KR" altLang="en-US" spc="-430" dirty="0" smtClean="0"/>
              <a:t>추가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441450" y="1692275"/>
            <a:ext cx="17082471" cy="707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lvl="0" indent="-571500" defTabSz="914400" eaLnBrk="1" fontAlgn="auto" latinLnBrk="0" hangingPunct="1">
              <a:lnSpc>
                <a:spcPct val="11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sz="4400" b="1" spc="-245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CarPartDetailComponent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를  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Root Router 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에 추가합니다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.</a:t>
            </a: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/>
          <p:nvPr/>
        </p:nvSpPr>
        <p:spPr>
          <a:xfrm>
            <a:off x="1441450" y="2629348"/>
            <a:ext cx="13639800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1441450" y="3385493"/>
            <a:ext cx="13639800" cy="5469582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endParaRPr lang="en-US" altLang="ko-KR" sz="2400" b="1" dirty="0" smtClean="0">
              <a:solidFill>
                <a:schemeClr val="bg1"/>
              </a:solidFill>
            </a:endParaRPr>
          </a:p>
          <a:p>
            <a:pPr lvl="1"/>
            <a:r>
              <a:rPr lang="mr-IN" altLang="ko-KR" sz="2400" b="1" dirty="0" smtClean="0">
                <a:solidFill>
                  <a:schemeClr val="bg1"/>
                </a:solidFill>
              </a:rPr>
              <a:t>…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b="1" dirty="0" smtClean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CarPartDetailComponent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'./car-part-</a:t>
            </a:r>
            <a:r>
              <a:rPr lang="en-US" altLang="ko-KR" sz="2400" dirty="0" err="1">
                <a:solidFill>
                  <a:schemeClr val="bg1"/>
                </a:solidFill>
              </a:rPr>
              <a:t>detail.component</a:t>
            </a:r>
            <a:r>
              <a:rPr lang="en-US" altLang="ko-KR" sz="2400" dirty="0">
                <a:solidFill>
                  <a:schemeClr val="bg1"/>
                </a:solidFill>
              </a:rPr>
              <a:t>'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mr-IN" altLang="ko-KR" sz="2400" b="1" dirty="0" smtClean="0">
                <a:solidFill>
                  <a:schemeClr val="bg1"/>
                </a:solidFill>
              </a:rPr>
              <a:t>…</a:t>
            </a: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export </a:t>
            </a:r>
            <a:r>
              <a:rPr lang="en-US" altLang="ko-KR" sz="2400" b="1" dirty="0" err="1">
                <a:solidFill>
                  <a:schemeClr val="bg1"/>
                </a:solidFill>
              </a:rPr>
              <a:t>const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ROUTES: Routes = [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{ path: '', component: </a:t>
            </a:r>
            <a:r>
              <a:rPr lang="en-US" altLang="ko-KR" sz="2400" dirty="0" err="1">
                <a:solidFill>
                  <a:schemeClr val="bg1"/>
                </a:solidFill>
              </a:rPr>
              <a:t>AboutComponent</a:t>
            </a:r>
            <a:r>
              <a:rPr lang="en-US" altLang="ko-KR" sz="2400" dirty="0">
                <a:solidFill>
                  <a:schemeClr val="bg1"/>
                </a:solidFill>
              </a:rPr>
              <a:t> },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{ path: '</a:t>
            </a:r>
            <a:r>
              <a:rPr lang="en-US" altLang="ko-KR" sz="2400" dirty="0" err="1">
                <a:solidFill>
                  <a:schemeClr val="bg1"/>
                </a:solidFill>
              </a:rPr>
              <a:t>carpart</a:t>
            </a:r>
            <a:r>
              <a:rPr lang="en-US" altLang="ko-KR" sz="2400" dirty="0">
                <a:solidFill>
                  <a:schemeClr val="bg1"/>
                </a:solidFill>
              </a:rPr>
              <a:t>', component: </a:t>
            </a:r>
            <a:r>
              <a:rPr lang="en-US" altLang="ko-KR" sz="2400" dirty="0" err="1">
                <a:solidFill>
                  <a:schemeClr val="bg1"/>
                </a:solidFill>
              </a:rPr>
              <a:t>CarPartsComponent</a:t>
            </a:r>
            <a:r>
              <a:rPr lang="en-US" altLang="ko-KR" sz="2400" dirty="0">
                <a:solidFill>
                  <a:schemeClr val="bg1"/>
                </a:solidFill>
              </a:rPr>
              <a:t> },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{ path: '</a:t>
            </a:r>
            <a:r>
              <a:rPr lang="en-US" altLang="ko-KR" sz="2400" dirty="0" err="1">
                <a:solidFill>
                  <a:schemeClr val="bg1"/>
                </a:solidFill>
              </a:rPr>
              <a:t>carpart</a:t>
            </a:r>
            <a:r>
              <a:rPr lang="en-US" altLang="ko-KR" sz="2400" dirty="0">
                <a:solidFill>
                  <a:schemeClr val="bg1"/>
                </a:solidFill>
              </a:rPr>
              <a:t>/car-part-detail/:id', component: </a:t>
            </a:r>
            <a:r>
              <a:rPr lang="en-US" altLang="ko-KR" sz="2400" dirty="0" err="1">
                <a:solidFill>
                  <a:schemeClr val="bg1"/>
                </a:solidFill>
              </a:rPr>
              <a:t>CarPartDetailComponent</a:t>
            </a:r>
            <a:r>
              <a:rPr lang="en-US" altLang="ko-KR" sz="2400" dirty="0">
                <a:solidFill>
                  <a:schemeClr val="bg1"/>
                </a:solidFill>
              </a:rPr>
              <a:t>}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];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export </a:t>
            </a:r>
            <a:r>
              <a:rPr lang="en-US" altLang="ko-KR" sz="2400" b="1" dirty="0" err="1">
                <a:solidFill>
                  <a:schemeClr val="bg1"/>
                </a:solidFill>
              </a:rPr>
              <a:t>const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</a:rPr>
              <a:t>AppRoutingModule:ModuleWithProviders</a:t>
            </a:r>
            <a:r>
              <a:rPr lang="en-US" altLang="ko-KR" sz="2400" dirty="0">
                <a:solidFill>
                  <a:schemeClr val="bg1"/>
                </a:solidFill>
              </a:rPr>
              <a:t> = </a:t>
            </a:r>
            <a:r>
              <a:rPr lang="en-US" altLang="ko-KR" sz="2400" dirty="0" err="1">
                <a:solidFill>
                  <a:schemeClr val="bg1"/>
                </a:solidFill>
              </a:rPr>
              <a:t>RouterModule.</a:t>
            </a:r>
            <a:r>
              <a:rPr lang="en-US" altLang="ko-KR" sz="2400" i="1" dirty="0" err="1">
                <a:solidFill>
                  <a:schemeClr val="bg1"/>
                </a:solidFill>
              </a:rPr>
              <a:t>forRoot</a:t>
            </a:r>
            <a:r>
              <a:rPr lang="en-US" altLang="ko-KR" sz="2400" dirty="0">
                <a:solidFill>
                  <a:schemeClr val="bg1"/>
                </a:solidFill>
              </a:rPr>
              <a:t>(ROUTES);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1704784" y="2814235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smtClean="0">
                <a:solidFill>
                  <a:srgbClr val="FFFFFF"/>
                </a:solidFill>
                <a:latin typeface="Arial Black"/>
                <a:cs typeface="Arial Black"/>
              </a:rPr>
              <a:t>car-</a:t>
            </a:r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part.module.ts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12566650" y="2770359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52705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Angular Form</a:t>
            </a:r>
            <a:endParaRPr lang="ko-KR" altLang="en-US" dirty="0"/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942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err="1" smtClean="0"/>
              <a:t>GuestBookComponent</a:t>
            </a:r>
            <a:r>
              <a:rPr lang="en-US" spc="-430" dirty="0" smtClean="0"/>
              <a:t> </a:t>
            </a:r>
            <a:r>
              <a:rPr lang="ko-KR" altLang="en-US" spc="-430" dirty="0" smtClean="0"/>
              <a:t>추가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441450" y="1692275"/>
            <a:ext cx="17082471" cy="707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lvl="0" indent="-571500" defTabSz="914400" eaLnBrk="1" fontAlgn="auto" latinLnBrk="0" hangingPunct="1">
              <a:lnSpc>
                <a:spcPct val="11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방명록을 만들기 위한 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component 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생성</a:t>
            </a: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/>
          <p:nvPr/>
        </p:nvSpPr>
        <p:spPr>
          <a:xfrm>
            <a:off x="1441450" y="2629348"/>
            <a:ext cx="13639800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1441450" y="3385493"/>
            <a:ext cx="13639800" cy="6155382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endParaRPr lang="en-US" altLang="ko-KR" sz="24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b="1" dirty="0" smtClean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Component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'@angular/core';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ActivatedRoute</a:t>
            </a:r>
            <a:r>
              <a:rPr lang="en-US" altLang="ko-KR" sz="2400" dirty="0">
                <a:solidFill>
                  <a:schemeClr val="bg1"/>
                </a:solidFill>
              </a:rPr>
              <a:t>, Router}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"@angular/router";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@Component({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selector: 'guest-book',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</a:t>
            </a:r>
            <a:r>
              <a:rPr lang="en-US" altLang="ko-KR" sz="2400" dirty="0" err="1">
                <a:solidFill>
                  <a:schemeClr val="bg1"/>
                </a:solidFill>
              </a:rPr>
              <a:t>templateUrl</a:t>
            </a:r>
            <a:r>
              <a:rPr lang="en-US" altLang="ko-KR" sz="2400" dirty="0">
                <a:solidFill>
                  <a:schemeClr val="bg1"/>
                </a:solidFill>
              </a:rPr>
              <a:t>: 'app/guestbook/guest-</a:t>
            </a:r>
            <a:r>
              <a:rPr lang="en-US" altLang="ko-KR" sz="2400" dirty="0" err="1">
                <a:solidFill>
                  <a:schemeClr val="bg1"/>
                </a:solidFill>
              </a:rPr>
              <a:t>book.component.html</a:t>
            </a:r>
            <a:r>
              <a:rPr lang="en-US" altLang="ko-KR" sz="2400" dirty="0">
                <a:solidFill>
                  <a:schemeClr val="bg1"/>
                </a:solidFill>
              </a:rPr>
              <a:t>'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})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export class </a:t>
            </a:r>
            <a:r>
              <a:rPr lang="en-US" altLang="ko-KR" sz="2400" dirty="0" err="1">
                <a:solidFill>
                  <a:schemeClr val="bg1"/>
                </a:solidFill>
              </a:rPr>
              <a:t>GuestBookComponent</a:t>
            </a:r>
            <a:r>
              <a:rPr lang="en-US" altLang="ko-KR" sz="2400" dirty="0">
                <a:solidFill>
                  <a:schemeClr val="bg1"/>
                </a:solidFill>
              </a:rPr>
              <a:t> 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</a:t>
            </a:r>
            <a:r>
              <a:rPr lang="en-US" altLang="ko-KR" sz="2400" b="1" dirty="0">
                <a:solidFill>
                  <a:schemeClr val="bg1"/>
                </a:solidFill>
              </a:rPr>
              <a:t>constructor </a:t>
            </a:r>
            <a:r>
              <a:rPr lang="en-US" altLang="ko-KR" sz="2400" dirty="0">
                <a:solidFill>
                  <a:schemeClr val="bg1"/>
                </a:solidFill>
              </a:rPr>
              <a:t>( </a:t>
            </a:r>
            <a:r>
              <a:rPr lang="en-US" altLang="ko-KR" sz="2400" b="1" dirty="0">
                <a:solidFill>
                  <a:schemeClr val="bg1"/>
                </a:solidFill>
              </a:rPr>
              <a:t>private </a:t>
            </a:r>
            <a:r>
              <a:rPr lang="en-US" altLang="ko-KR" sz="2400" dirty="0">
                <a:solidFill>
                  <a:schemeClr val="bg1"/>
                </a:solidFill>
              </a:rPr>
              <a:t>route: </a:t>
            </a:r>
            <a:r>
              <a:rPr lang="en-US" altLang="ko-KR" sz="2400" dirty="0" err="1">
                <a:solidFill>
                  <a:schemeClr val="bg1"/>
                </a:solidFill>
              </a:rPr>
              <a:t>ActivatedRoute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en-US" altLang="ko-KR" sz="2400" b="1" dirty="0">
                <a:solidFill>
                  <a:schemeClr val="bg1"/>
                </a:solidFill>
              </a:rPr>
              <a:t>private </a:t>
            </a:r>
            <a:r>
              <a:rPr lang="en-US" altLang="ko-KR" sz="2400" dirty="0" err="1">
                <a:solidFill>
                  <a:schemeClr val="bg1"/>
                </a:solidFill>
              </a:rPr>
              <a:t>router:Router</a:t>
            </a:r>
            <a:r>
              <a:rPr lang="en-US" altLang="ko-KR" sz="2400" dirty="0">
                <a:solidFill>
                  <a:schemeClr val="bg1"/>
                </a:solidFill>
              </a:rPr>
              <a:t> ) { }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</a:t>
            </a:r>
            <a:r>
              <a:rPr lang="en-US" altLang="ko-KR" sz="2400" dirty="0" err="1">
                <a:solidFill>
                  <a:schemeClr val="bg1"/>
                </a:solidFill>
              </a:rPr>
              <a:t>onSubmit</a:t>
            </a:r>
            <a:r>
              <a:rPr lang="en-US" altLang="ko-KR" sz="2400" dirty="0">
                <a:solidFill>
                  <a:schemeClr val="bg1"/>
                </a:solidFill>
              </a:rPr>
              <a:t>(form) 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</a:t>
            </a:r>
            <a:r>
              <a:rPr lang="en-US" altLang="ko-KR" sz="2400" dirty="0" err="1">
                <a:solidFill>
                  <a:schemeClr val="bg1"/>
                </a:solidFill>
              </a:rPr>
              <a:t>console.log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en-US" altLang="ko-KR" sz="2400" dirty="0" err="1">
                <a:solidFill>
                  <a:schemeClr val="bg1"/>
                </a:solidFill>
              </a:rPr>
              <a:t>form.value</a:t>
            </a:r>
            <a:r>
              <a:rPr lang="en-US" altLang="ko-KR" sz="2400" dirty="0">
                <a:solidFill>
                  <a:schemeClr val="bg1"/>
                </a:solidFill>
              </a:rPr>
              <a:t>);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</a:t>
            </a:r>
            <a:r>
              <a:rPr lang="en-US" altLang="ko-KR" sz="2400" dirty="0" smtClean="0">
                <a:solidFill>
                  <a:schemeClr val="bg1"/>
                </a:solidFill>
              </a:rPr>
              <a:t>} </a:t>
            </a: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}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1704784" y="2814235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smtClean="0">
                <a:solidFill>
                  <a:srgbClr val="FFFFFF"/>
                </a:solidFill>
                <a:latin typeface="Arial Black"/>
                <a:cs typeface="Arial Black"/>
              </a:rPr>
              <a:t>guest-</a:t>
            </a:r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book.component.ts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12566650" y="2770359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87330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err="1" smtClean="0"/>
              <a:t>GuestBookComponent</a:t>
            </a:r>
            <a:r>
              <a:rPr lang="ko-KR" altLang="en-US" spc="-430" dirty="0" smtClean="0"/>
              <a:t> </a:t>
            </a:r>
            <a:r>
              <a:rPr lang="en-US" altLang="ko-KR" spc="-430" dirty="0" smtClean="0"/>
              <a:t>template </a:t>
            </a:r>
            <a:r>
              <a:rPr lang="ko-KR" altLang="en-US" spc="-430" dirty="0" smtClean="0"/>
              <a:t>추가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441450" y="1692275"/>
            <a:ext cx="17082471" cy="707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lvl="0" indent="-571500" defTabSz="914400" eaLnBrk="1" fontAlgn="auto" latinLnBrk="0" hangingPunct="1">
              <a:lnSpc>
                <a:spcPct val="11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방명록을 만들기 위한 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component 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생성</a:t>
            </a: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/>
          <p:nvPr/>
        </p:nvSpPr>
        <p:spPr>
          <a:xfrm>
            <a:off x="1441450" y="2629348"/>
            <a:ext cx="12877800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1441450" y="3385493"/>
            <a:ext cx="12877800" cy="7526982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mr-IN" altLang="ko-KR" sz="2400" dirty="0" smtClean="0">
                <a:solidFill>
                  <a:schemeClr val="bg1"/>
                </a:solidFill>
              </a:rPr>
              <a:t>&lt;</a:t>
            </a:r>
            <a:r>
              <a:rPr lang="mr-IN" altLang="ko-KR" sz="2400" dirty="0">
                <a:solidFill>
                  <a:schemeClr val="bg1"/>
                </a:solidFill>
              </a:rPr>
              <a:t>h2&gt;</a:t>
            </a:r>
            <a:r>
              <a:rPr lang="mr-IN" altLang="ko-KR" sz="2400" dirty="0" err="1">
                <a:solidFill>
                  <a:schemeClr val="bg1"/>
                </a:solidFill>
              </a:rPr>
              <a:t>Guest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Book</a:t>
            </a:r>
            <a:r>
              <a:rPr lang="mr-IN" altLang="ko-KR" sz="2400" dirty="0">
                <a:solidFill>
                  <a:schemeClr val="bg1"/>
                </a:solidFill>
              </a:rPr>
              <a:t>&lt;/h2&gt;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&lt;</a:t>
            </a:r>
            <a:r>
              <a:rPr lang="mr-IN" altLang="ko-KR" sz="2400" dirty="0" err="1">
                <a:solidFill>
                  <a:schemeClr val="bg1"/>
                </a:solidFill>
              </a:rPr>
              <a:t>form</a:t>
            </a:r>
            <a:r>
              <a:rPr lang="mr-IN" altLang="ko-KR" sz="2400" dirty="0">
                <a:solidFill>
                  <a:schemeClr val="bg1"/>
                </a:solidFill>
              </a:rPr>
              <a:t> #</a:t>
            </a:r>
            <a:r>
              <a:rPr lang="mr-IN" altLang="ko-KR" sz="2400" dirty="0" err="1">
                <a:solidFill>
                  <a:schemeClr val="bg1"/>
                </a:solidFill>
              </a:rPr>
              <a:t>f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ngForm</a:t>
            </a:r>
            <a:r>
              <a:rPr lang="mr-IN" altLang="ko-KR" sz="2400" dirty="0">
                <a:solidFill>
                  <a:schemeClr val="bg1"/>
                </a:solidFill>
              </a:rPr>
              <a:t>" (</a:t>
            </a:r>
            <a:r>
              <a:rPr lang="mr-IN" altLang="ko-KR" sz="2400" dirty="0" err="1">
                <a:solidFill>
                  <a:schemeClr val="bg1"/>
                </a:solidFill>
              </a:rPr>
              <a:t>ngSubmit</a:t>
            </a:r>
            <a:r>
              <a:rPr lang="mr-IN" altLang="ko-KR" sz="2400" dirty="0">
                <a:solidFill>
                  <a:schemeClr val="bg1"/>
                </a:solidFill>
              </a:rPr>
              <a:t>)="</a:t>
            </a:r>
            <a:r>
              <a:rPr lang="mr-IN" altLang="ko-KR" sz="2400" dirty="0" err="1">
                <a:solidFill>
                  <a:schemeClr val="bg1"/>
                </a:solidFill>
              </a:rPr>
              <a:t>onSubmit</a:t>
            </a:r>
            <a:r>
              <a:rPr lang="mr-IN" altLang="ko-KR" sz="2400" dirty="0">
                <a:solidFill>
                  <a:schemeClr val="bg1"/>
                </a:solidFill>
              </a:rPr>
              <a:t>(</a:t>
            </a:r>
            <a:r>
              <a:rPr lang="mr-IN" altLang="ko-KR" sz="2400" dirty="0" err="1">
                <a:solidFill>
                  <a:schemeClr val="bg1"/>
                </a:solidFill>
              </a:rPr>
              <a:t>f</a:t>
            </a:r>
            <a:r>
              <a:rPr lang="mr-IN" altLang="ko-KR" sz="2400" dirty="0">
                <a:solidFill>
                  <a:schemeClr val="bg1"/>
                </a:solidFill>
              </a:rPr>
              <a:t>)"&gt;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label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for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r>
              <a:rPr lang="ko-KR" altLang="mr-IN" sz="2400" dirty="0">
                <a:solidFill>
                  <a:schemeClr val="bg1"/>
                </a:solidFill>
              </a:rPr>
              <a:t>아이디</a:t>
            </a: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label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input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type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text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name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ngModel</a:t>
            </a:r>
            <a:r>
              <a:rPr lang="mr-IN" altLang="ko-KR" sz="2400" dirty="0">
                <a:solidFill>
                  <a:schemeClr val="bg1"/>
                </a:solidFill>
              </a:rPr>
              <a:t> #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required</a:t>
            </a:r>
            <a:r>
              <a:rPr lang="mr-IN" altLang="ko-KR" sz="2400" dirty="0">
                <a:solidFill>
                  <a:schemeClr val="bg1"/>
                </a:solidFill>
              </a:rPr>
              <a:t>/&gt;&lt;</a:t>
            </a:r>
            <a:r>
              <a:rPr lang="mr-IN" altLang="ko-KR" sz="2400" dirty="0" err="1">
                <a:solidFill>
                  <a:schemeClr val="bg1"/>
                </a:solidFill>
              </a:rPr>
              <a:t>br</a:t>
            </a:r>
            <a:r>
              <a:rPr lang="mr-IN" altLang="ko-KR" sz="2400" dirty="0">
                <a:solidFill>
                  <a:schemeClr val="bg1"/>
                </a:solidFill>
              </a:rPr>
              <a:t>/&gt;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/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label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for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r>
              <a:rPr lang="ko-KR" altLang="mr-IN" sz="2400" dirty="0">
                <a:solidFill>
                  <a:schemeClr val="bg1"/>
                </a:solidFill>
              </a:rPr>
              <a:t>비밀번호</a:t>
            </a: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label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input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type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name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ngModel</a:t>
            </a:r>
            <a:r>
              <a:rPr lang="mr-IN" altLang="ko-KR" sz="2400" dirty="0">
                <a:solidFill>
                  <a:schemeClr val="bg1"/>
                </a:solidFill>
              </a:rPr>
              <a:t> #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required</a:t>
            </a:r>
            <a:r>
              <a:rPr lang="mr-IN" altLang="ko-KR" sz="2400" dirty="0">
                <a:solidFill>
                  <a:schemeClr val="bg1"/>
                </a:solidFill>
              </a:rPr>
              <a:t>/&gt;&lt;</a:t>
            </a:r>
            <a:r>
              <a:rPr lang="mr-IN" altLang="ko-KR" sz="2400" dirty="0" err="1">
                <a:solidFill>
                  <a:schemeClr val="bg1"/>
                </a:solidFill>
              </a:rPr>
              <a:t>br</a:t>
            </a:r>
            <a:r>
              <a:rPr lang="mr-IN" altLang="ko-KR" sz="2400" dirty="0">
                <a:solidFill>
                  <a:schemeClr val="bg1"/>
                </a:solidFill>
              </a:rPr>
              <a:t>/&gt;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/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label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for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desc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r>
              <a:rPr lang="ko-KR" altLang="mr-IN" sz="2400" dirty="0">
                <a:solidFill>
                  <a:schemeClr val="bg1"/>
                </a:solidFill>
              </a:rPr>
              <a:t>남길 말</a:t>
            </a: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label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input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type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text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name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desc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ngModel</a:t>
            </a:r>
            <a:r>
              <a:rPr lang="mr-IN" altLang="ko-KR" sz="2400" dirty="0">
                <a:solidFill>
                  <a:schemeClr val="bg1"/>
                </a:solidFill>
              </a:rPr>
              <a:t> #</a:t>
            </a:r>
            <a:r>
              <a:rPr lang="mr-IN" altLang="ko-KR" sz="2400" dirty="0" err="1">
                <a:solidFill>
                  <a:schemeClr val="bg1"/>
                </a:solidFill>
              </a:rPr>
              <a:t>desc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required</a:t>
            </a:r>
            <a:r>
              <a:rPr lang="mr-IN" altLang="ko-KR" sz="2400" dirty="0">
                <a:solidFill>
                  <a:schemeClr val="bg1"/>
                </a:solidFill>
              </a:rPr>
              <a:t>/&gt;&lt;</a:t>
            </a:r>
            <a:r>
              <a:rPr lang="mr-IN" altLang="ko-KR" sz="2400" dirty="0" err="1">
                <a:solidFill>
                  <a:schemeClr val="bg1"/>
                </a:solidFill>
              </a:rPr>
              <a:t>br</a:t>
            </a:r>
            <a:r>
              <a:rPr lang="mr-IN" altLang="ko-KR" sz="2400" dirty="0">
                <a:solidFill>
                  <a:schemeClr val="bg1"/>
                </a:solidFill>
              </a:rPr>
              <a:t>/&gt;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/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button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type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submit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r>
              <a:rPr lang="ko-KR" altLang="mr-IN" sz="2400" dirty="0">
                <a:solidFill>
                  <a:schemeClr val="bg1"/>
                </a:solidFill>
              </a:rPr>
              <a:t>등록</a:t>
            </a: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button</a:t>
            </a:r>
            <a:r>
              <a:rPr lang="mr-IN" altLang="ko-KR" sz="2400" dirty="0">
                <a:solidFill>
                  <a:schemeClr val="bg1"/>
                </a:solidFill>
              </a:rPr>
              <a:t>&gt;&lt;</a:t>
            </a:r>
            <a:r>
              <a:rPr lang="mr-IN" altLang="ko-KR" sz="2400" dirty="0" err="1">
                <a:solidFill>
                  <a:schemeClr val="bg1"/>
                </a:solidFill>
              </a:rPr>
              <a:t>br</a:t>
            </a:r>
            <a:r>
              <a:rPr lang="mr-IN" altLang="ko-KR" sz="2400" dirty="0">
                <a:solidFill>
                  <a:schemeClr val="bg1"/>
                </a:solidFill>
              </a:rPr>
              <a:t>/&gt;&lt;</a:t>
            </a:r>
            <a:r>
              <a:rPr lang="mr-IN" altLang="ko-KR" sz="2400" dirty="0" err="1">
                <a:solidFill>
                  <a:schemeClr val="bg1"/>
                </a:solidFill>
              </a:rPr>
              <a:t>br</a:t>
            </a:r>
            <a:r>
              <a:rPr lang="mr-IN" altLang="ko-KR" sz="2400" dirty="0">
                <a:solidFill>
                  <a:schemeClr val="bg1"/>
                </a:solidFill>
              </a:rPr>
              <a:t>/&gt;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/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&lt;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 [</a:t>
            </a:r>
            <a:r>
              <a:rPr lang="mr-IN" altLang="ko-KR" sz="2400" dirty="0" err="1">
                <a:solidFill>
                  <a:schemeClr val="bg1"/>
                </a:solidFill>
              </a:rPr>
              <a:t>innerText</a:t>
            </a:r>
            <a:r>
              <a:rPr lang="mr-IN" altLang="ko-KR" sz="2400" dirty="0">
                <a:solidFill>
                  <a:schemeClr val="bg1"/>
                </a:solidFill>
              </a:rPr>
              <a:t>]="'</a:t>
            </a:r>
            <a:r>
              <a:rPr lang="mr-IN" altLang="ko-KR" sz="2400" dirty="0" err="1">
                <a:solidFill>
                  <a:schemeClr val="bg1"/>
                </a:solidFill>
              </a:rPr>
              <a:t>guestBookID</a:t>
            </a:r>
            <a:r>
              <a:rPr lang="mr-IN" altLang="ko-KR" sz="2400" dirty="0">
                <a:solidFill>
                  <a:schemeClr val="bg1"/>
                </a:solidFill>
              </a:rPr>
              <a:t> :' + </a:t>
            </a:r>
            <a:r>
              <a:rPr lang="mr-IN" altLang="ko-KR" sz="2400" dirty="0" err="1">
                <a:solidFill>
                  <a:schemeClr val="bg1"/>
                </a:solidFill>
              </a:rPr>
              <a:t>id.value</a:t>
            </a:r>
            <a:r>
              <a:rPr lang="mr-IN" altLang="ko-KR" sz="2400" dirty="0">
                <a:solidFill>
                  <a:schemeClr val="bg1"/>
                </a:solidFill>
              </a:rPr>
              <a:t>"&gt;&lt;/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&lt;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 [</a:t>
            </a:r>
            <a:r>
              <a:rPr lang="mr-IN" altLang="ko-KR" sz="2400" dirty="0" err="1">
                <a:solidFill>
                  <a:schemeClr val="bg1"/>
                </a:solidFill>
              </a:rPr>
              <a:t>innerText</a:t>
            </a:r>
            <a:r>
              <a:rPr lang="mr-IN" altLang="ko-KR" sz="2400" dirty="0">
                <a:solidFill>
                  <a:schemeClr val="bg1"/>
                </a:solidFill>
              </a:rPr>
              <a:t>]="'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 :' + </a:t>
            </a:r>
            <a:r>
              <a:rPr lang="mr-IN" altLang="ko-KR" sz="2400" dirty="0" err="1">
                <a:solidFill>
                  <a:schemeClr val="bg1"/>
                </a:solidFill>
              </a:rPr>
              <a:t>password.value</a:t>
            </a:r>
            <a:r>
              <a:rPr lang="mr-IN" altLang="ko-KR" sz="2400" dirty="0">
                <a:solidFill>
                  <a:schemeClr val="bg1"/>
                </a:solidFill>
              </a:rPr>
              <a:t>"&gt;&lt;/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&lt;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 [</a:t>
            </a:r>
            <a:r>
              <a:rPr lang="mr-IN" altLang="ko-KR" sz="2400" dirty="0" err="1">
                <a:solidFill>
                  <a:schemeClr val="bg1"/>
                </a:solidFill>
              </a:rPr>
              <a:t>innerText</a:t>
            </a:r>
            <a:r>
              <a:rPr lang="mr-IN" altLang="ko-KR" sz="2400" dirty="0">
                <a:solidFill>
                  <a:schemeClr val="bg1"/>
                </a:solidFill>
              </a:rPr>
              <a:t>]="'</a:t>
            </a:r>
            <a:r>
              <a:rPr lang="mr-IN" altLang="ko-KR" sz="2400" dirty="0" err="1">
                <a:solidFill>
                  <a:schemeClr val="bg1"/>
                </a:solidFill>
              </a:rPr>
              <a:t>Desc</a:t>
            </a:r>
            <a:r>
              <a:rPr lang="mr-IN" altLang="ko-KR" sz="2400" dirty="0">
                <a:solidFill>
                  <a:schemeClr val="bg1"/>
                </a:solidFill>
              </a:rPr>
              <a:t> :' + </a:t>
            </a:r>
            <a:r>
              <a:rPr lang="mr-IN" altLang="ko-KR" sz="2400" dirty="0" err="1">
                <a:solidFill>
                  <a:schemeClr val="bg1"/>
                </a:solidFill>
              </a:rPr>
              <a:t>desc.value</a:t>
            </a:r>
            <a:r>
              <a:rPr lang="mr-IN" altLang="ko-KR" sz="2400" dirty="0">
                <a:solidFill>
                  <a:schemeClr val="bg1"/>
                </a:solidFill>
              </a:rPr>
              <a:t>"&gt;&lt;/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&lt;/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form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1704784" y="2814235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smtClean="0">
                <a:solidFill>
                  <a:srgbClr val="FFFFFF"/>
                </a:solidFill>
                <a:latin typeface="Arial Black"/>
                <a:cs typeface="Arial Black"/>
              </a:rPr>
              <a:t>guest-</a:t>
            </a:r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book.component.html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12033250" y="2770359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582584" y="2629348"/>
            <a:ext cx="5146866" cy="6315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#f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로 </a:t>
            </a:r>
            <a:r>
              <a:rPr lang="en-US" altLang="ko-KR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ngForm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을 선언함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.</a:t>
            </a:r>
          </a:p>
          <a:p>
            <a:pPr marL="12700" marR="5080">
              <a:lnSpc>
                <a:spcPct val="114100"/>
              </a:lnSpc>
            </a:pP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 Black"/>
            </a:endParaRPr>
          </a:p>
          <a:p>
            <a:pPr marL="12700" marR="5080">
              <a:lnSpc>
                <a:spcPct val="114100"/>
              </a:lnSpc>
            </a:pP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현재 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Template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에서 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#f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로 </a:t>
            </a:r>
            <a:r>
              <a:rPr lang="en-US" altLang="ko-KR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ngForm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객체에 접근 가능함</a:t>
            </a:r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 Black"/>
            </a:endParaRPr>
          </a:p>
          <a:p>
            <a:pPr marL="12700" marR="5080">
              <a:lnSpc>
                <a:spcPct val="114100"/>
              </a:lnSpc>
            </a:pPr>
            <a:endParaRPr 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 Black"/>
            </a:endParaRPr>
          </a:p>
          <a:p>
            <a:pPr marL="12700" marR="5080">
              <a:lnSpc>
                <a:spcPct val="114100"/>
              </a:lnSpc>
            </a:pP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각 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input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들을 </a:t>
            </a:r>
            <a:r>
              <a:rPr lang="en-US" altLang="ko-KR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ngModel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로 선언하고 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 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 폼의 속성으로 지정한다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.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 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(#id, #password, #</a:t>
            </a:r>
            <a:r>
              <a:rPr lang="en-US" altLang="ko-KR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desc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)</a:t>
            </a:r>
            <a:endParaRPr sz="3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7993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err="1" smtClean="0"/>
              <a:t>GuestBookComponent</a:t>
            </a:r>
            <a:r>
              <a:rPr lang="ko-KR" altLang="en-US" spc="-430" dirty="0" smtClean="0"/>
              <a:t> </a:t>
            </a:r>
            <a:r>
              <a:rPr lang="en-US" altLang="ko-KR" spc="-430" dirty="0" smtClean="0"/>
              <a:t> Module </a:t>
            </a:r>
            <a:r>
              <a:rPr lang="ko-KR" altLang="en-US" spc="-430" dirty="0" smtClean="0"/>
              <a:t>추가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441450" y="1692275"/>
            <a:ext cx="17082471" cy="771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lvl="0" indent="-571500" defTabSz="914400" eaLnBrk="1" fontAlgn="auto" latinLnBrk="0" hangingPunct="1">
              <a:lnSpc>
                <a:spcPct val="11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방명록을 만들기 위한 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Module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생성</a:t>
            </a: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/>
          <p:nvPr/>
        </p:nvSpPr>
        <p:spPr>
          <a:xfrm>
            <a:off x="1441450" y="2629348"/>
            <a:ext cx="10210800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1441450" y="3466493"/>
            <a:ext cx="10210800" cy="4245582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endParaRPr lang="en-US" altLang="ko-KR" sz="24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b="1" dirty="0" smtClean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NgModule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'@angular/core';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FormsModule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'@angular/forms';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BrowserModule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'@angular/platform-browser';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GuestBookComponent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'./guest-</a:t>
            </a:r>
            <a:r>
              <a:rPr lang="en-US" altLang="ko-KR" sz="2400" dirty="0" err="1">
                <a:solidFill>
                  <a:schemeClr val="bg1"/>
                </a:solidFill>
              </a:rPr>
              <a:t>book.component</a:t>
            </a:r>
            <a:r>
              <a:rPr lang="en-US" altLang="ko-KR" sz="2400" dirty="0">
                <a:solidFill>
                  <a:schemeClr val="bg1"/>
                </a:solidFill>
              </a:rPr>
              <a:t>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@</a:t>
            </a:r>
            <a:r>
              <a:rPr lang="en-US" altLang="ko-KR" sz="2400" dirty="0" err="1">
                <a:solidFill>
                  <a:schemeClr val="bg1"/>
                </a:solidFill>
              </a:rPr>
              <a:t>NgModule</a:t>
            </a:r>
            <a:r>
              <a:rPr lang="en-US" altLang="ko-KR" sz="2400" dirty="0">
                <a:solidFill>
                  <a:schemeClr val="bg1"/>
                </a:solidFill>
              </a:rPr>
              <a:t>({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imports: [</a:t>
            </a:r>
            <a:r>
              <a:rPr lang="en-US" altLang="ko-KR" sz="2400" dirty="0" err="1">
                <a:solidFill>
                  <a:schemeClr val="bg1"/>
                </a:solidFill>
              </a:rPr>
              <a:t>BrowserModule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</a:rPr>
              <a:t>FormsModule</a:t>
            </a:r>
            <a:r>
              <a:rPr lang="en-US" altLang="ko-KR" sz="2400" dirty="0">
                <a:solidFill>
                  <a:schemeClr val="bg1"/>
                </a:solidFill>
              </a:rPr>
              <a:t>],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declarations: [ </a:t>
            </a:r>
            <a:r>
              <a:rPr lang="en-US" altLang="ko-KR" sz="2400" dirty="0" err="1">
                <a:solidFill>
                  <a:schemeClr val="bg1"/>
                </a:solidFill>
              </a:rPr>
              <a:t>GuestBookComponent</a:t>
            </a:r>
            <a:r>
              <a:rPr lang="en-US" altLang="ko-KR" sz="2400" dirty="0">
                <a:solidFill>
                  <a:schemeClr val="bg1"/>
                </a:solidFill>
              </a:rPr>
              <a:t> ]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})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export class </a:t>
            </a:r>
            <a:r>
              <a:rPr lang="en-US" altLang="ko-KR" sz="2400" dirty="0" err="1">
                <a:solidFill>
                  <a:schemeClr val="bg1"/>
                </a:solidFill>
              </a:rPr>
              <a:t>GuestBookModule</a:t>
            </a:r>
            <a:r>
              <a:rPr lang="en-US" altLang="ko-KR" sz="2400" dirty="0">
                <a:solidFill>
                  <a:schemeClr val="bg1"/>
                </a:solidFill>
              </a:rPr>
              <a:t> { }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1704784" y="2814235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smtClean="0">
                <a:solidFill>
                  <a:srgbClr val="FFFFFF"/>
                </a:solidFill>
                <a:latin typeface="Arial Black"/>
                <a:cs typeface="Arial Black"/>
              </a:rPr>
              <a:t>guest-</a:t>
            </a:r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book.module.ts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9466706" y="2770359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915584" y="2629348"/>
            <a:ext cx="7813866" cy="12631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Template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에서 </a:t>
            </a:r>
            <a:r>
              <a:rPr lang="en-US" altLang="ko-KR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ngForm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을 사용할 수 있도록 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@angular/forms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를 임포트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.</a:t>
            </a:r>
            <a:endParaRPr sz="3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5866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430" dirty="0" smtClean="0"/>
              <a:t>방명록 주소를 </a:t>
            </a:r>
            <a:r>
              <a:rPr lang="en-US" altLang="ko-KR" spc="-430" dirty="0" smtClean="0"/>
              <a:t>Root Router </a:t>
            </a:r>
            <a:r>
              <a:rPr lang="ko-KR" altLang="en-US" spc="-430" dirty="0" smtClean="0"/>
              <a:t>에 추가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441450" y="1692275"/>
            <a:ext cx="17082471" cy="771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lvl="0" indent="-571500" defTabSz="914400" eaLnBrk="1" fontAlgn="auto" latinLnBrk="0" hangingPunct="1">
              <a:lnSpc>
                <a:spcPct val="11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방명록을 만들기 위한 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Module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생성</a:t>
            </a: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/>
          <p:nvPr/>
        </p:nvSpPr>
        <p:spPr>
          <a:xfrm>
            <a:off x="1441450" y="2629348"/>
            <a:ext cx="10210800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1441450" y="3466493"/>
            <a:ext cx="10210800" cy="3559782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r>
              <a:rPr lang="en-US" altLang="ko-KR" sz="2400" b="1" dirty="0" smtClean="0">
                <a:solidFill>
                  <a:schemeClr val="bg1"/>
                </a:solidFill>
              </a:rPr>
              <a:t/>
            </a:r>
            <a:br>
              <a:rPr lang="en-US" altLang="ko-KR" sz="2400" b="1" dirty="0" smtClean="0">
                <a:solidFill>
                  <a:schemeClr val="bg1"/>
                </a:solidFill>
              </a:rPr>
            </a:br>
            <a:r>
              <a:rPr lang="mr-IN" altLang="ko-KR" sz="2400" b="1" dirty="0" smtClean="0">
                <a:solidFill>
                  <a:schemeClr val="bg1"/>
                </a:solidFill>
              </a:rPr>
              <a:t>…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b="1" dirty="0" smtClean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GuestBookComponent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"./guest-</a:t>
            </a:r>
            <a:r>
              <a:rPr lang="en-US" altLang="ko-KR" sz="2400" dirty="0" err="1">
                <a:solidFill>
                  <a:schemeClr val="bg1"/>
                </a:solidFill>
              </a:rPr>
              <a:t>book.component</a:t>
            </a:r>
            <a:r>
              <a:rPr lang="en-US" altLang="ko-KR" sz="2400" dirty="0">
                <a:solidFill>
                  <a:schemeClr val="bg1"/>
                </a:solidFill>
              </a:rPr>
              <a:t>";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export </a:t>
            </a:r>
            <a:r>
              <a:rPr lang="en-US" altLang="ko-KR" sz="2400" b="1" dirty="0" err="1">
                <a:solidFill>
                  <a:schemeClr val="bg1"/>
                </a:solidFill>
              </a:rPr>
              <a:t>const</a:t>
            </a:r>
            <a:r>
              <a:rPr lang="en-US" altLang="ko-KR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ROUTES: Routes = [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</a:t>
            </a:r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400" dirty="0">
                <a:solidFill>
                  <a:schemeClr val="bg1"/>
                </a:solidFill>
              </a:rPr>
              <a:t>{ path: 'guestbook', component: </a:t>
            </a:r>
            <a:r>
              <a:rPr lang="en-US" altLang="ko-KR" sz="2400" dirty="0" err="1">
                <a:solidFill>
                  <a:schemeClr val="bg1"/>
                </a:solidFill>
              </a:rPr>
              <a:t>GuestBookComponent</a:t>
            </a:r>
            <a:r>
              <a:rPr lang="en-US" altLang="ko-KR" sz="2400" dirty="0">
                <a:solidFill>
                  <a:schemeClr val="bg1"/>
                </a:solidFill>
              </a:rPr>
              <a:t> }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];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1704784" y="2814235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app.routes.ts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9466706" y="2770359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0689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smtClean="0"/>
              <a:t>Router </a:t>
            </a:r>
            <a:r>
              <a:rPr lang="ko-KR" altLang="en-US" spc="-430" dirty="0" smtClean="0"/>
              <a:t>메뉴 추가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441450" y="1692275"/>
            <a:ext cx="17082471" cy="771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lvl="0" indent="-571500" defTabSz="914400" eaLnBrk="1" fontAlgn="auto" latinLnBrk="0" hangingPunct="1">
              <a:lnSpc>
                <a:spcPct val="11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방명록을 만들기 위한 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Module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생성</a:t>
            </a: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/>
          <p:nvPr/>
        </p:nvSpPr>
        <p:spPr>
          <a:xfrm>
            <a:off x="1441450" y="2629348"/>
            <a:ext cx="10210800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1441450" y="3466493"/>
            <a:ext cx="10210800" cy="3864582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r>
              <a:rPr lang="mr-IN" altLang="ko-KR" sz="2400" dirty="0">
                <a:solidFill>
                  <a:schemeClr val="bg1"/>
                </a:solidFill>
              </a:rPr>
              <a:t/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mr-IN" altLang="ko-KR" sz="2400" dirty="0" smtClean="0">
                <a:solidFill>
                  <a:schemeClr val="bg1"/>
                </a:solidFill>
              </a:rPr>
              <a:t>&lt;</a:t>
            </a:r>
            <a:r>
              <a:rPr lang="mr-IN" altLang="ko-KR" sz="2400" dirty="0" err="1">
                <a:solidFill>
                  <a:schemeClr val="bg1"/>
                </a:solidFill>
              </a:rPr>
              <a:t>ul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class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nav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navbar-nav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navbar-right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mr-IN" altLang="ko-KR" sz="2400" dirty="0" smtClean="0">
                <a:solidFill>
                  <a:schemeClr val="bg1"/>
                </a:solidFill>
              </a:rPr>
              <a:t>&lt;</a:t>
            </a:r>
            <a:r>
              <a:rPr lang="mr-IN" altLang="ko-KR" sz="2400" dirty="0" err="1">
                <a:solidFill>
                  <a:schemeClr val="bg1"/>
                </a:solidFill>
              </a:rPr>
              <a:t>li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        </a:t>
            </a:r>
            <a:r>
              <a:rPr lang="mr-IN" altLang="ko-KR" sz="2400" dirty="0" smtClean="0">
                <a:solidFill>
                  <a:schemeClr val="bg1"/>
                </a:solidFill>
              </a:rPr>
              <a:t>&lt;</a:t>
            </a:r>
            <a:r>
              <a:rPr lang="mr-IN" altLang="ko-KR" sz="2400" dirty="0" err="1">
                <a:solidFill>
                  <a:schemeClr val="bg1"/>
                </a:solidFill>
              </a:rPr>
              <a:t>a</a:t>
            </a:r>
            <a:r>
              <a:rPr lang="mr-IN" altLang="ko-KR" sz="2400" dirty="0">
                <a:solidFill>
                  <a:schemeClr val="bg1"/>
                </a:solidFill>
              </a:rPr>
              <a:t> [</a:t>
            </a:r>
            <a:r>
              <a:rPr lang="mr-IN" altLang="ko-KR" sz="2400" dirty="0" err="1">
                <a:solidFill>
                  <a:schemeClr val="bg1"/>
                </a:solidFill>
              </a:rPr>
              <a:t>routerLink</a:t>
            </a:r>
            <a:r>
              <a:rPr lang="mr-IN" altLang="ko-KR" sz="2400" dirty="0">
                <a:solidFill>
                  <a:schemeClr val="bg1"/>
                </a:solidFill>
              </a:rPr>
              <a:t>]="['']"&gt;</a:t>
            </a:r>
            <a:r>
              <a:rPr lang="mr-IN" altLang="ko-KR" sz="2400" dirty="0" err="1">
                <a:solidFill>
                  <a:schemeClr val="bg1"/>
                </a:solidFill>
              </a:rPr>
              <a:t>About</a:t>
            </a: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a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        </a:t>
            </a:r>
            <a:r>
              <a:rPr lang="mr-IN" altLang="ko-KR" sz="2400" dirty="0" smtClean="0">
                <a:solidFill>
                  <a:schemeClr val="bg1"/>
                </a:solidFill>
              </a:rPr>
              <a:t>&lt;</a:t>
            </a:r>
            <a:r>
              <a:rPr lang="mr-IN" altLang="ko-KR" sz="2400" dirty="0" err="1">
                <a:solidFill>
                  <a:schemeClr val="bg1"/>
                </a:solidFill>
              </a:rPr>
              <a:t>a</a:t>
            </a:r>
            <a:r>
              <a:rPr lang="mr-IN" altLang="ko-KR" sz="2400" dirty="0">
                <a:solidFill>
                  <a:schemeClr val="bg1"/>
                </a:solidFill>
              </a:rPr>
              <a:t> [</a:t>
            </a:r>
            <a:r>
              <a:rPr lang="mr-IN" altLang="ko-KR" sz="2400" dirty="0" err="1">
                <a:solidFill>
                  <a:schemeClr val="bg1"/>
                </a:solidFill>
              </a:rPr>
              <a:t>routerLink</a:t>
            </a:r>
            <a:r>
              <a:rPr lang="mr-IN" altLang="ko-KR" sz="2400" dirty="0">
                <a:solidFill>
                  <a:schemeClr val="bg1"/>
                </a:solidFill>
              </a:rPr>
              <a:t>]="['/</a:t>
            </a:r>
            <a:r>
              <a:rPr lang="mr-IN" altLang="ko-KR" sz="2400" dirty="0" err="1">
                <a:solidFill>
                  <a:schemeClr val="bg1"/>
                </a:solidFill>
              </a:rPr>
              <a:t>carpart</a:t>
            </a:r>
            <a:r>
              <a:rPr lang="mr-IN" altLang="ko-KR" sz="2400" dirty="0">
                <a:solidFill>
                  <a:schemeClr val="bg1"/>
                </a:solidFill>
              </a:rPr>
              <a:t>']"&gt;</a:t>
            </a:r>
            <a:r>
              <a:rPr lang="mr-IN" altLang="ko-KR" sz="2400" dirty="0" err="1">
                <a:solidFill>
                  <a:schemeClr val="bg1"/>
                </a:solidFill>
              </a:rPr>
              <a:t>CarPart</a:t>
            </a: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a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        </a:t>
            </a:r>
            <a:r>
              <a:rPr lang="mr-IN" altLang="ko-KR" sz="2400" dirty="0" smtClean="0">
                <a:solidFill>
                  <a:schemeClr val="bg1"/>
                </a:solidFill>
              </a:rPr>
              <a:t>&lt;</a:t>
            </a:r>
            <a:r>
              <a:rPr lang="mr-IN" altLang="ko-KR" sz="2400" dirty="0" err="1">
                <a:solidFill>
                  <a:schemeClr val="bg1"/>
                </a:solidFill>
              </a:rPr>
              <a:t>a</a:t>
            </a:r>
            <a:r>
              <a:rPr lang="mr-IN" altLang="ko-KR" sz="2400" dirty="0">
                <a:solidFill>
                  <a:schemeClr val="bg1"/>
                </a:solidFill>
              </a:rPr>
              <a:t> [</a:t>
            </a:r>
            <a:r>
              <a:rPr lang="mr-IN" altLang="ko-KR" sz="2400" dirty="0" err="1">
                <a:solidFill>
                  <a:schemeClr val="bg1"/>
                </a:solidFill>
              </a:rPr>
              <a:t>routerLink</a:t>
            </a:r>
            <a:r>
              <a:rPr lang="mr-IN" altLang="ko-KR" sz="2400" dirty="0">
                <a:solidFill>
                  <a:schemeClr val="bg1"/>
                </a:solidFill>
              </a:rPr>
              <a:t>]="['/</a:t>
            </a:r>
            <a:r>
              <a:rPr lang="mr-IN" altLang="ko-KR" sz="2400" dirty="0" err="1">
                <a:solidFill>
                  <a:schemeClr val="bg1"/>
                </a:solidFill>
              </a:rPr>
              <a:t>guestbook</a:t>
            </a:r>
            <a:r>
              <a:rPr lang="mr-IN" altLang="ko-KR" sz="2400" dirty="0">
                <a:solidFill>
                  <a:schemeClr val="bg1"/>
                </a:solidFill>
              </a:rPr>
              <a:t>']"&gt;</a:t>
            </a:r>
            <a:r>
              <a:rPr lang="mr-IN" altLang="ko-KR" sz="2400" dirty="0" err="1">
                <a:solidFill>
                  <a:schemeClr val="bg1"/>
                </a:solidFill>
              </a:rPr>
              <a:t>Guestbook</a:t>
            </a: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a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mr-IN" altLang="ko-KR" sz="2400" dirty="0" smtClean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li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 smtClean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ul</a:t>
            </a:r>
            <a:r>
              <a:rPr lang="mr-IN" altLang="ko-KR" sz="2400" dirty="0" smtClean="0">
                <a:solidFill>
                  <a:schemeClr val="bg1"/>
                </a:solidFill>
              </a:rPr>
              <a:t>&gt;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dirty="0" smtClean="0">
                <a:solidFill>
                  <a:schemeClr val="bg1"/>
                </a:solidFill>
              </a:rPr>
              <a:t>...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1704784" y="2814235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app.component.ts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9466706" y="2770359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5181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교육과정러닝맵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2904" y="377277"/>
            <a:ext cx="9330036" cy="811767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943713" y="484976"/>
            <a:ext cx="7862252" cy="646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560099"/>
            <a:r>
              <a:rPr lang="en-US" altLang="ko-KR" sz="3291">
                <a:solidFill>
                  <a:prstClr val="black">
                    <a:lumMod val="65000"/>
                    <a:lumOff val="35000"/>
                  </a:prstClr>
                </a:solidFill>
                <a:latin typeface="HY수평선B" pitchFamily="18" charset="-127"/>
                <a:ea typeface="HY수평선B" pitchFamily="18" charset="-127"/>
              </a:rPr>
              <a:t>Learning Object(</a:t>
            </a:r>
            <a:r>
              <a:rPr lang="ko-KR" altLang="en-US" sz="3291">
                <a:solidFill>
                  <a:prstClr val="black">
                    <a:lumMod val="65000"/>
                    <a:lumOff val="35000"/>
                  </a:prstClr>
                </a:solidFill>
                <a:latin typeface="HY수평선B" pitchFamily="18" charset="-127"/>
                <a:ea typeface="HY수평선B" pitchFamily="18" charset="-127"/>
              </a:rPr>
              <a:t>학습모듈</a:t>
            </a:r>
            <a:r>
              <a:rPr lang="en-US" altLang="ko-KR" sz="3291">
                <a:solidFill>
                  <a:prstClr val="black">
                    <a:lumMod val="65000"/>
                    <a:lumOff val="35000"/>
                  </a:prstClr>
                </a:solidFill>
                <a:latin typeface="HY수평선B" pitchFamily="18" charset="-127"/>
                <a:ea typeface="HY수평선B" pitchFamily="18" charset="-127"/>
              </a:rPr>
              <a:t>) </a:t>
            </a:r>
            <a:r>
              <a:rPr lang="ko-KR" altLang="en-US" sz="3291">
                <a:solidFill>
                  <a:prstClr val="black">
                    <a:lumMod val="65000"/>
                    <a:lumOff val="35000"/>
                  </a:prstClr>
                </a:solidFill>
                <a:latin typeface="HY수평선B" pitchFamily="18" charset="-127"/>
                <a:ea typeface="HY수평선B" pitchFamily="18" charset="-127"/>
              </a:rPr>
              <a:t>및 커리큘럼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12907" y="1561996"/>
            <a:ext cx="15078291" cy="82074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560099"/>
            <a:endParaRPr lang="ko-KR" altLang="en-US" sz="3141">
              <a:solidFill>
                <a:prstClr val="white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186424"/>
              </p:ext>
            </p:extLst>
          </p:nvPr>
        </p:nvGraphicFramePr>
        <p:xfrm>
          <a:off x="2620609" y="1561998"/>
          <a:ext cx="14862889" cy="86054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66898">
                  <a:extLst>
                    <a:ext uri="{9D8B030D-6E8A-4147-A177-3AD203B41FA5}">
                      <a16:colId xmlns="" xmlns:a16="http://schemas.microsoft.com/office/drawing/2014/main" val="832252947"/>
                    </a:ext>
                  </a:extLst>
                </a:gridCol>
                <a:gridCol w="9795991">
                  <a:extLst>
                    <a:ext uri="{9D8B030D-6E8A-4147-A177-3AD203B41FA5}">
                      <a16:colId xmlns="" xmlns:a16="http://schemas.microsoft.com/office/drawing/2014/main" val="567304315"/>
                    </a:ext>
                  </a:extLst>
                </a:gridCol>
              </a:tblGrid>
              <a:tr h="7985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4700" dirty="0"/>
                        <a:t>LO</a:t>
                      </a:r>
                      <a:endParaRPr lang="ko-KR" altLang="en-US" sz="4700" dirty="0"/>
                    </a:p>
                  </a:txBody>
                  <a:tcPr marL="136766" marR="136766" marT="68383" marB="68383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4700" dirty="0"/>
                        <a:t>커리큘럼</a:t>
                      </a:r>
                    </a:p>
                  </a:txBody>
                  <a:tcPr marL="136766" marR="136766" marT="68383" marB="68383" anchor="ctr"/>
                </a:tc>
                <a:extLst>
                  <a:ext uri="{0D108BD9-81ED-4DB2-BD59-A6C34878D82A}">
                    <a16:rowId xmlns="" xmlns:a16="http://schemas.microsoft.com/office/drawing/2014/main" val="1454855437"/>
                  </a:ext>
                </a:extLst>
              </a:tr>
              <a:tr h="2175722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100" b="1" kern="1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Angular2 </a:t>
                      </a:r>
                      <a:r>
                        <a:rPr lang="ko-KR" altLang="en-US" sz="21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소개</a:t>
                      </a:r>
                      <a:endParaRPr lang="ko-KR" sz="16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6876" marR="96876" marT="26593" marB="26593" anchor="ctr"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sz="21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en-US" sz="2100" b="1" kern="1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Angular2 </a:t>
                      </a:r>
                      <a:r>
                        <a:rPr lang="ko-KR" altLang="en-US" sz="21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개요</a:t>
                      </a:r>
                      <a:endParaRPr lang="en-US" altLang="ko-KR" sz="2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2100" b="1" kern="1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TypeScript </a:t>
                      </a:r>
                      <a:r>
                        <a:rPr lang="ko-KR" altLang="en-US" sz="2100" b="1" kern="1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에센셜</a:t>
                      </a:r>
                      <a:endParaRPr lang="en-US" altLang="ko-KR" sz="2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2100" b="1" kern="1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Angular2</a:t>
                      </a:r>
                      <a:r>
                        <a:rPr lang="ko-KR" altLang="en-US" sz="2100" b="1" kern="1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 어플리케이션 작성</a:t>
                      </a:r>
                      <a:endParaRPr lang="en-US" altLang="ko-KR" sz="2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6876" marR="96876" marT="26593" marB="26593" anchor="ctr"/>
                </a:tc>
                <a:extLst>
                  <a:ext uri="{0D108BD9-81ED-4DB2-BD59-A6C34878D82A}">
                    <a16:rowId xmlns="" xmlns:a16="http://schemas.microsoft.com/office/drawing/2014/main" val="2884374589"/>
                  </a:ext>
                </a:extLst>
              </a:tr>
              <a:tr h="296890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2100" b="1" kern="1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Angular2 </a:t>
                      </a:r>
                      <a:r>
                        <a:rPr lang="ko-KR" altLang="en-US" sz="21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주요 요소</a:t>
                      </a:r>
                      <a:endParaRPr lang="ko-KR" sz="16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6876" marR="96876" marT="26593" marB="26593" anchor="ctr"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2100" b="1" kern="1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 바인딩</a:t>
                      </a:r>
                      <a:endParaRPr lang="en-US" altLang="ko-KR" sz="2100" b="1" kern="1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0" indent="0"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b="1" kern="1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2100" b="1" kern="100" dirty="0" err="1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디렉티브</a:t>
                      </a:r>
                      <a:endParaRPr lang="en-US" altLang="ko-KR" sz="2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21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파이프</a:t>
                      </a:r>
                      <a:endParaRPr lang="en-US" altLang="ko-KR" sz="2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21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코드관리</a:t>
                      </a:r>
                      <a:r>
                        <a:rPr lang="en-US" altLang="ko-KR" sz="21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21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데이터모델</a:t>
                      </a:r>
                      <a:endParaRPr lang="en-US" altLang="ko-KR" sz="2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ko-KR" altLang="en-US" sz="21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데이터 </a:t>
                      </a:r>
                      <a:r>
                        <a:rPr lang="ko-KR" altLang="en-US" sz="2100" b="1" kern="1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바인딩</a:t>
                      </a:r>
                      <a:r>
                        <a:rPr lang="en-US" altLang="ko-KR" sz="2100" b="1" kern="1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2100" b="1" kern="1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이벤트 처리</a:t>
                      </a:r>
                      <a:endParaRPr lang="en-US" altLang="ko-KR" sz="2100" b="1" kern="100" dirty="0" smtClean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2100" b="1" kern="1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Router</a:t>
                      </a:r>
                      <a:endParaRPr lang="en-US" altLang="ko-KR" sz="2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96876" marR="96876" marT="26593" marB="26593" anchor="ctr"/>
                </a:tc>
                <a:extLst>
                  <a:ext uri="{0D108BD9-81ED-4DB2-BD59-A6C34878D82A}">
                    <a16:rowId xmlns="" xmlns:a16="http://schemas.microsoft.com/office/drawing/2014/main" val="1388269345"/>
                  </a:ext>
                </a:extLst>
              </a:tr>
              <a:tr h="2451159">
                <a:tc>
                  <a:txBody>
                    <a:bodyPr/>
                    <a:lstStyle/>
                    <a:p>
                      <a:pPr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21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네트워크</a:t>
                      </a:r>
                      <a:endParaRPr lang="ko-KR" sz="16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6876" marR="96876" marT="26593" marB="26593" anchor="ctr"/>
                </a:tc>
                <a:tc>
                  <a:txBody>
                    <a:bodyPr/>
                    <a:lstStyle/>
                    <a:p>
                      <a:pPr marL="0" indent="0"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21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ko-KR" altLang="en-US" sz="21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서비스</a:t>
                      </a:r>
                      <a:endParaRPr lang="en-US" altLang="ko-KR" sz="21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  <a:p>
                      <a:pPr marL="171450" indent="-171450" algn="just" latinLnBrk="1">
                        <a:lnSpc>
                          <a:spcPct val="160000"/>
                        </a:lnSpc>
                        <a:spcAft>
                          <a:spcPts val="0"/>
                        </a:spcAft>
                        <a:buFontTx/>
                        <a:buChar char="-"/>
                      </a:pPr>
                      <a:r>
                        <a:rPr lang="en-US" altLang="ko-KR" sz="21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HTTP </a:t>
                      </a:r>
                      <a:r>
                        <a:rPr lang="ko-KR" altLang="en-US" sz="2100" b="1" kern="1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맑은 고딕" panose="020B0503020000020004" pitchFamily="50" charset="-127"/>
                          <a:cs typeface="Times New Roman" panose="02020603050405020304" pitchFamily="18" charset="0"/>
                        </a:rPr>
                        <a:t>모듈</a:t>
                      </a:r>
                      <a:endParaRPr lang="ko-KR" sz="1600" b="1" kern="100" dirty="0">
                        <a:solidFill>
                          <a:srgbClr val="000000"/>
                        </a:solidFill>
                        <a:effectLst/>
                        <a:latin typeface="+mn-lt"/>
                        <a:ea typeface="함초롬바탕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6876" marR="96876" marT="26593" marB="26593" anchor="ctr"/>
                </a:tc>
                <a:extLst>
                  <a:ext uri="{0D108BD9-81ED-4DB2-BD59-A6C34878D82A}">
                    <a16:rowId xmlns="" xmlns:a16="http://schemas.microsoft.com/office/drawing/2014/main" val="3317372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65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84636" y="1896966"/>
            <a:ext cx="16735425" cy="21122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sz="2950" b="1" spc="-200" dirty="0">
                <a:solidFill>
                  <a:schemeClr val="bg1"/>
                </a:solidFill>
                <a:latin typeface="Arial Black"/>
                <a:cs typeface="Arial Black"/>
              </a:rPr>
              <a:t>TypeScript </a:t>
            </a:r>
            <a:r>
              <a:rPr lang="ko-KR" altLang="en-US" sz="2950" b="1" spc="-200" dirty="0">
                <a:solidFill>
                  <a:schemeClr val="bg1"/>
                </a:solidFill>
                <a:latin typeface="Arial Black"/>
                <a:cs typeface="Arial Black"/>
              </a:rPr>
              <a:t>는 </a:t>
            </a:r>
            <a:r>
              <a:rPr lang="ko-KR" altLang="en-US" sz="2950" b="1" spc="-200" dirty="0" smtClean="0">
                <a:solidFill>
                  <a:schemeClr val="bg1"/>
                </a:solidFill>
                <a:latin typeface="Arial Black"/>
                <a:cs typeface="Arial Black"/>
              </a:rPr>
              <a:t>마이크로소프트</a:t>
            </a:r>
            <a:r>
              <a:rPr lang="en-US" altLang="ko-KR" sz="2950" b="1" spc="-200" dirty="0" smtClean="0">
                <a:solidFill>
                  <a:schemeClr val="bg1"/>
                </a:solidFill>
                <a:latin typeface="Arial Black"/>
                <a:cs typeface="Arial Black"/>
              </a:rPr>
              <a:t>( Anders Hejlsberg ) </a:t>
            </a:r>
            <a:r>
              <a:rPr lang="ko-KR" altLang="en-US" sz="2950" b="1" spc="-200" dirty="0" smtClean="0">
                <a:solidFill>
                  <a:schemeClr val="bg1"/>
                </a:solidFill>
                <a:latin typeface="Arial Black"/>
                <a:cs typeface="Arial Black"/>
              </a:rPr>
              <a:t>에서 개발한 </a:t>
            </a:r>
            <a:r>
              <a:rPr lang="ko-KR" altLang="en-US" sz="2950" b="1" spc="-200" dirty="0">
                <a:solidFill>
                  <a:schemeClr val="bg1"/>
                </a:solidFill>
                <a:latin typeface="Arial Black"/>
                <a:cs typeface="Arial Black"/>
              </a:rPr>
              <a:t>자바스크립트의 확장된 언어 이며</a:t>
            </a:r>
            <a:r>
              <a:rPr lang="en-US" altLang="ko-KR" sz="2950" b="1" spc="-200" dirty="0">
                <a:solidFill>
                  <a:schemeClr val="bg1"/>
                </a:solidFill>
                <a:latin typeface="Arial Black"/>
                <a:cs typeface="Arial Black"/>
              </a:rPr>
              <a:t>,  </a:t>
            </a:r>
            <a:endParaRPr lang="en-US" altLang="ko-KR" sz="2950" b="1" spc="-200" dirty="0" smtClean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12700" marR="5080">
              <a:lnSpc>
                <a:spcPct val="114100"/>
              </a:lnSpc>
            </a:pPr>
            <a:r>
              <a:rPr sz="2950" b="1" spc="-345" dirty="0" smtClean="0">
                <a:solidFill>
                  <a:schemeClr val="bg1"/>
                </a:solidFill>
                <a:latin typeface="Arial Black"/>
                <a:cs typeface="Arial Black"/>
              </a:rPr>
              <a:t>ES2015 </a:t>
            </a:r>
            <a:r>
              <a:rPr lang="ko-KR" altLang="en-US" sz="2950" b="1" spc="-345" dirty="0" smtClean="0">
                <a:solidFill>
                  <a:schemeClr val="bg1"/>
                </a:solidFill>
                <a:latin typeface="Arial Black"/>
                <a:cs typeface="Arial Black"/>
              </a:rPr>
              <a:t>의 </a:t>
            </a:r>
            <a:r>
              <a:rPr lang="ko-KR" altLang="en-US" sz="2950" b="1" spc="-345" dirty="0">
                <a:solidFill>
                  <a:schemeClr val="bg1"/>
                </a:solidFill>
                <a:latin typeface="Arial Black"/>
                <a:cs typeface="Arial Black"/>
              </a:rPr>
              <a:t>기능에 추가적으로 엄격한 타입체크와 객체지향적 기능 등을 추가한 자바스크립트의 </a:t>
            </a:r>
            <a:r>
              <a:rPr lang="en-US" altLang="ko-KR" sz="2950" b="1" spc="-345" dirty="0" smtClean="0">
                <a:solidFill>
                  <a:schemeClr val="bg1"/>
                </a:solidFill>
                <a:latin typeface="Arial Black"/>
                <a:cs typeface="Arial Black"/>
              </a:rPr>
              <a:t>Superset</a:t>
            </a:r>
            <a:r>
              <a:rPr lang="ko-KR" altLang="en-US" sz="2950" b="1" spc="-345" dirty="0" smtClean="0">
                <a:solidFill>
                  <a:schemeClr val="bg1"/>
                </a:solidFill>
                <a:latin typeface="Arial Black"/>
                <a:cs typeface="Arial Black"/>
              </a:rPr>
              <a:t>이다</a:t>
            </a:r>
            <a:r>
              <a:rPr lang="en-US" altLang="ko-KR" sz="2950" b="1" spc="-34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spcBef>
                <a:spcPts val="45"/>
              </a:spcBef>
            </a:pPr>
            <a:endParaRPr sz="40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/>
            <a:r>
              <a:rPr sz="2950" spc="-70" dirty="0">
                <a:solidFill>
                  <a:schemeClr val="bg1"/>
                </a:solidFill>
                <a:latin typeface="Lucida Sans"/>
                <a:cs typeface="Lucida Sans"/>
              </a:rPr>
              <a:t>Angular </a:t>
            </a:r>
            <a:r>
              <a:rPr sz="2950" spc="-170" dirty="0">
                <a:solidFill>
                  <a:schemeClr val="bg1"/>
                </a:solidFill>
                <a:latin typeface="Lucida Sans"/>
                <a:cs typeface="Lucida Sans"/>
              </a:rPr>
              <a:t>2 </a:t>
            </a:r>
            <a:r>
              <a:rPr lang="ko-KR" altLang="en-US" sz="2950" spc="-170" dirty="0">
                <a:solidFill>
                  <a:schemeClr val="bg1"/>
                </a:solidFill>
                <a:latin typeface="Lucida Sans"/>
                <a:cs typeface="Lucida Sans"/>
              </a:rPr>
              <a:t>소스는 </a:t>
            </a:r>
            <a:r>
              <a:rPr sz="2950" spc="-70" dirty="0">
                <a:solidFill>
                  <a:schemeClr val="bg1"/>
                </a:solidFill>
                <a:latin typeface="Lucida Sans"/>
                <a:cs typeface="Lucida Sans"/>
              </a:rPr>
              <a:t>TypeScript</a:t>
            </a:r>
            <a:r>
              <a:rPr lang="ko-KR" altLang="en-US" sz="2950" spc="-70" dirty="0">
                <a:solidFill>
                  <a:schemeClr val="bg1"/>
                </a:solidFill>
                <a:latin typeface="Lucida Sans"/>
                <a:cs typeface="Lucida Sans"/>
              </a:rPr>
              <a:t>로 개발되었다</a:t>
            </a:r>
            <a:r>
              <a:rPr sz="2950" spc="-7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 rot="120000">
            <a:off x="1328259" y="9417331"/>
            <a:ext cx="5743274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70"/>
              </a:lnSpc>
            </a:pPr>
            <a:r>
              <a:rPr sz="4425" b="1" spc="-209" baseline="7532" dirty="0">
                <a:solidFill>
                  <a:srgbClr val="FFFFFF"/>
                </a:solidFill>
                <a:latin typeface="Arial Black"/>
                <a:cs typeface="Arial Black"/>
                <a:hlinkClick r:id="rId2"/>
              </a:rPr>
              <a:t>htt</a:t>
            </a:r>
            <a:r>
              <a:rPr sz="4425" b="1" spc="-209" baseline="6591" dirty="0">
                <a:solidFill>
                  <a:srgbClr val="FFFFFF"/>
                </a:solidFill>
                <a:latin typeface="Arial Black"/>
                <a:cs typeface="Arial Black"/>
                <a:hlinkClick r:id="rId2"/>
              </a:rPr>
              <a:t>p:/</a:t>
            </a:r>
            <a:r>
              <a:rPr sz="4425" b="1" spc="-209" baseline="5649" dirty="0">
                <a:solidFill>
                  <a:srgbClr val="FFFFFF"/>
                </a:solidFill>
                <a:latin typeface="Arial Black"/>
                <a:cs typeface="Arial Black"/>
                <a:hlinkClick r:id="rId2"/>
              </a:rPr>
              <a:t>/ww</a:t>
            </a:r>
            <a:r>
              <a:rPr sz="4425" b="1" spc="-209" baseline="4708" dirty="0">
                <a:solidFill>
                  <a:srgbClr val="FFFFFF"/>
                </a:solidFill>
                <a:latin typeface="Arial Black"/>
                <a:cs typeface="Arial Black"/>
                <a:hlinkClick r:id="rId2"/>
              </a:rPr>
              <a:t>w</a:t>
            </a:r>
            <a:r>
              <a:rPr sz="4425" b="1" spc="-209" baseline="3766" dirty="0">
                <a:solidFill>
                  <a:srgbClr val="FFFFFF"/>
                </a:solidFill>
                <a:latin typeface="Arial Black"/>
                <a:cs typeface="Arial Black"/>
                <a:hlinkClick r:id="rId2"/>
              </a:rPr>
              <a:t>.ty</a:t>
            </a:r>
            <a:r>
              <a:rPr sz="4425" b="1" spc="-209" baseline="2824" dirty="0">
                <a:solidFill>
                  <a:srgbClr val="FFFFFF"/>
                </a:solidFill>
                <a:latin typeface="Arial Black"/>
                <a:cs typeface="Arial Black"/>
                <a:hlinkClick r:id="rId2"/>
              </a:rPr>
              <a:t>pe</a:t>
            </a:r>
            <a:r>
              <a:rPr sz="4425" b="1" spc="-209" baseline="1883" dirty="0">
                <a:solidFill>
                  <a:srgbClr val="FFFFFF"/>
                </a:solidFill>
                <a:latin typeface="Arial Black"/>
                <a:cs typeface="Arial Black"/>
                <a:hlinkClick r:id="rId2"/>
              </a:rPr>
              <a:t>scr</a:t>
            </a:r>
            <a:r>
              <a:rPr sz="2950" b="1" spc="-140" dirty="0">
                <a:solidFill>
                  <a:srgbClr val="FFFFFF"/>
                </a:solidFill>
                <a:latin typeface="Arial Black"/>
                <a:cs typeface="Arial Black"/>
                <a:hlinkClick r:id="rId2"/>
              </a:rPr>
              <a:t>iptlang.</a:t>
            </a:r>
            <a:r>
              <a:rPr sz="4425" b="1" spc="-209" baseline="-1883" dirty="0">
                <a:solidFill>
                  <a:srgbClr val="FFFFFF"/>
                </a:solidFill>
                <a:latin typeface="Arial Black"/>
                <a:cs typeface="Arial Black"/>
                <a:hlinkClick r:id="rId2"/>
              </a:rPr>
              <a:t>org</a:t>
            </a:r>
            <a:endParaRPr sz="4425" baseline="-1883" dirty="0">
              <a:latin typeface="Arial Black"/>
              <a:cs typeface="Arial Bl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413569" y="7423857"/>
            <a:ext cx="1371685" cy="12669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6918" y="4412001"/>
            <a:ext cx="1966652" cy="26440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539220" y="5162146"/>
            <a:ext cx="1120384" cy="11308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59214" y="6410613"/>
            <a:ext cx="521711" cy="11162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662580" y="5604225"/>
            <a:ext cx="6680834" cy="29520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67055"/>
            <a:r>
              <a:rPr sz="2950" b="1" spc="-125" dirty="0">
                <a:solidFill>
                  <a:schemeClr val="bg1"/>
                </a:solidFill>
                <a:latin typeface="Arial Black"/>
                <a:cs typeface="Arial Black"/>
              </a:rPr>
              <a:t>main.js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spcBef>
                <a:spcPts val="35"/>
              </a:spcBef>
            </a:pPr>
            <a:endParaRPr sz="4000" dirty="0">
              <a:latin typeface="Times New Roman"/>
              <a:cs typeface="Times New Roman"/>
            </a:endParaRPr>
          </a:p>
          <a:p>
            <a:pPr marL="12700"/>
            <a:r>
              <a:rPr lang="ko-KR" altLang="en-US" sz="3100" b="1" i="1" spc="-6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대신에</a:t>
            </a:r>
            <a:r>
              <a:rPr lang="en-US" altLang="ko-KR" sz="3100" b="1" i="1" spc="-6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ko-KR" altLang="en-US" sz="3100" b="1" i="1" spc="-6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타입스크립트 사용</a:t>
            </a:r>
            <a:endParaRPr sz="3100" dirty="0">
              <a:solidFill>
                <a:schemeClr val="bg2">
                  <a:lumMod val="50000"/>
                </a:schemeClr>
              </a:solidFill>
              <a:latin typeface="Times New Roman"/>
              <a:cs typeface="Times New Roman"/>
            </a:endParaRPr>
          </a:p>
          <a:p>
            <a:pPr marL="598805">
              <a:spcBef>
                <a:spcPts val="1850"/>
              </a:spcBef>
            </a:pPr>
            <a:r>
              <a:rPr sz="2950" b="1" spc="-114" dirty="0">
                <a:solidFill>
                  <a:schemeClr val="bg1"/>
                </a:solidFill>
                <a:latin typeface="Arial Black"/>
                <a:cs typeface="Arial Black"/>
              </a:rPr>
              <a:t>main.ts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598805">
              <a:spcBef>
                <a:spcPts val="1750"/>
              </a:spcBef>
            </a:pPr>
            <a:r>
              <a:rPr lang="ko-KR" altLang="en-US" sz="3100" b="1" i="1" spc="-30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더 나은 문법을 제공</a:t>
            </a:r>
            <a:r>
              <a:rPr sz="3100" b="1" i="1" spc="-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!</a:t>
            </a: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91019" y="4952728"/>
            <a:ext cx="1549691" cy="1570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91019" y="7423857"/>
            <a:ext cx="1549691" cy="15706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11358" y="122270"/>
            <a:ext cx="2558150" cy="1320071"/>
          </a:xfrm>
          <a:prstGeom prst="rect">
            <a:avLst/>
          </a:prstGeom>
        </p:spPr>
      </p:pic>
      <p:sp>
        <p:nvSpPr>
          <p:cNvPr id="15" name="제목 14"/>
          <p:cNvSpPr>
            <a:spLocks noGrp="1"/>
          </p:cNvSpPr>
          <p:nvPr>
            <p:ph type="title"/>
          </p:nvPr>
        </p:nvSpPr>
        <p:spPr>
          <a:xfrm>
            <a:off x="1534682" y="507261"/>
            <a:ext cx="17134826" cy="830997"/>
          </a:xfrm>
        </p:spPr>
        <p:txBody>
          <a:bodyPr/>
          <a:lstStyle/>
          <a:p>
            <a:r>
              <a:rPr lang="en-US" altLang="ko-KR" dirty="0" smtClean="0"/>
              <a:t>TypeScript</a:t>
            </a:r>
            <a:r>
              <a:rPr lang="ko-KR" altLang="en-US" dirty="0" smtClean="0"/>
              <a:t>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3103" y="4009211"/>
            <a:ext cx="9546405" cy="570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9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smtClean="0"/>
              <a:t>Angular Application </a:t>
            </a:r>
            <a:r>
              <a:rPr lang="ko-KR" altLang="en-US" spc="-430" dirty="0" smtClean="0"/>
              <a:t>에 방명록 등록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441450" y="1692275"/>
            <a:ext cx="17082471" cy="771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lvl="0" indent="-571500" defTabSz="914400" eaLnBrk="1" fontAlgn="auto" latinLnBrk="0" hangingPunct="1">
              <a:lnSpc>
                <a:spcPct val="11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방명록을 만들기 위한 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Module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생성</a:t>
            </a: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/>
          <p:nvPr/>
        </p:nvSpPr>
        <p:spPr>
          <a:xfrm>
            <a:off x="1441450" y="2629348"/>
            <a:ext cx="10210800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1441450" y="3466493"/>
            <a:ext cx="10210800" cy="3407382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endParaRPr lang="en-US" altLang="ko-KR" sz="2400" b="1" dirty="0" smtClean="0">
              <a:solidFill>
                <a:schemeClr val="bg1"/>
              </a:solidFill>
            </a:endParaRPr>
          </a:p>
          <a:p>
            <a:pPr lvl="1"/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GuestBookModule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"./guest-</a:t>
            </a:r>
            <a:r>
              <a:rPr lang="en-US" altLang="ko-KR" sz="2400" dirty="0" err="1">
                <a:solidFill>
                  <a:schemeClr val="bg1"/>
                </a:solidFill>
              </a:rPr>
              <a:t>book.module</a:t>
            </a:r>
            <a:r>
              <a:rPr lang="en-US" altLang="ko-KR" sz="2400" dirty="0">
                <a:solidFill>
                  <a:schemeClr val="bg1"/>
                </a:solidFill>
              </a:rPr>
              <a:t>";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imports: </a:t>
            </a:r>
            <a:r>
              <a:rPr lang="en-US" altLang="ko-KR" sz="2400" dirty="0" smtClean="0">
                <a:solidFill>
                  <a:schemeClr val="bg1"/>
                </a:solidFill>
              </a:rPr>
              <a:t>[</a:t>
            </a:r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GuestBookModule</a:t>
            </a:r>
            <a:r>
              <a:rPr lang="en-US" altLang="ko-KR" sz="2400" dirty="0">
                <a:solidFill>
                  <a:schemeClr val="bg1"/>
                </a:solidFill>
              </a:rPr>
              <a:t>],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1704784" y="2814235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main.ts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9466706" y="2770359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47031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Angular Form</a:t>
            </a:r>
            <a:endParaRPr lang="ko-KR" altLang="en-US" dirty="0"/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Form Validation Check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5254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smtClean="0"/>
              <a:t>Form </a:t>
            </a:r>
            <a:r>
              <a:rPr lang="ko-KR" altLang="en-US" spc="-430" dirty="0" smtClean="0"/>
              <a:t>입력값을 검증하기 위한 설정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441450" y="1692275"/>
            <a:ext cx="17082471" cy="7063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lvl="0" indent="-571500" defTabSz="914400" eaLnBrk="1" fontAlgn="auto" latinLnBrk="0" hangingPunct="1">
              <a:lnSpc>
                <a:spcPct val="11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필수 값 검증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.</a:t>
            </a: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/>
          <p:nvPr/>
        </p:nvSpPr>
        <p:spPr>
          <a:xfrm>
            <a:off x="1441450" y="2629348"/>
            <a:ext cx="16840200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1441450" y="3466493"/>
            <a:ext cx="16840200" cy="5236182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endParaRPr lang="en-US" altLang="ko-KR" sz="240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dirty="0">
                <a:solidFill>
                  <a:schemeClr val="bg1"/>
                </a:solidFill>
              </a:rPr>
              <a:t>	</a:t>
            </a:r>
            <a:r>
              <a:rPr lang="ko-KR" altLang="en-US" sz="2400" dirty="0" smtClean="0">
                <a:solidFill>
                  <a:schemeClr val="bg1"/>
                </a:solidFill>
              </a:rPr>
              <a:t>  </a:t>
            </a:r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r>
              <a:rPr lang="mr-IN" altLang="ko-KR" sz="2400" dirty="0">
                <a:solidFill>
                  <a:schemeClr val="bg1"/>
                </a:solidFill>
              </a:rPr>
              <a:t/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 smtClean="0">
                <a:solidFill>
                  <a:schemeClr val="bg1"/>
                </a:solidFill>
              </a:rPr>
              <a:t>    </a:t>
            </a:r>
            <a:r>
              <a:rPr lang="mr-IN" altLang="ko-KR" sz="2400" dirty="0">
                <a:solidFill>
                  <a:schemeClr val="bg1"/>
                </a:solidFill>
              </a:rPr>
              <a:t>&lt;</a:t>
            </a:r>
            <a:r>
              <a:rPr lang="mr-IN" altLang="ko-KR" sz="2400" dirty="0" err="1">
                <a:solidFill>
                  <a:schemeClr val="bg1"/>
                </a:solidFill>
              </a:rPr>
              <a:t>input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type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text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name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ngModel</a:t>
            </a:r>
            <a:r>
              <a:rPr lang="mr-IN" altLang="ko-KR" sz="2400" dirty="0">
                <a:solidFill>
                  <a:schemeClr val="bg1"/>
                </a:solidFill>
              </a:rPr>
              <a:t> #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ngModel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required</a:t>
            </a:r>
            <a:r>
              <a:rPr lang="mr-IN" altLang="ko-KR" sz="2400" dirty="0">
                <a:solidFill>
                  <a:schemeClr val="bg1"/>
                </a:solidFill>
              </a:rPr>
              <a:t>/&gt;&lt;</a:t>
            </a:r>
            <a:r>
              <a:rPr lang="mr-IN" altLang="ko-KR" sz="2400" dirty="0" err="1">
                <a:solidFill>
                  <a:schemeClr val="bg1"/>
                </a:solidFill>
              </a:rPr>
              <a:t>br</a:t>
            </a:r>
            <a:r>
              <a:rPr lang="mr-IN" altLang="ko-KR" sz="2400" dirty="0">
                <a:solidFill>
                  <a:schemeClr val="bg1"/>
                </a:solidFill>
              </a:rPr>
              <a:t>/&gt;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 *</a:t>
            </a:r>
            <a:r>
              <a:rPr lang="mr-IN" altLang="ko-KR" sz="2400" dirty="0" err="1">
                <a:solidFill>
                  <a:schemeClr val="bg1"/>
                </a:solidFill>
              </a:rPr>
              <a:t>ngIf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id.touched</a:t>
            </a:r>
            <a:r>
              <a:rPr lang="mr-IN" altLang="ko-KR" sz="2400" dirty="0">
                <a:solidFill>
                  <a:schemeClr val="bg1"/>
                </a:solidFill>
              </a:rPr>
              <a:t>" [</a:t>
            </a:r>
            <a:r>
              <a:rPr lang="mr-IN" altLang="ko-KR" sz="2400" dirty="0" err="1">
                <a:solidFill>
                  <a:schemeClr val="bg1"/>
                </a:solidFill>
              </a:rPr>
              <a:t>hidden</a:t>
            </a:r>
            <a:r>
              <a:rPr lang="mr-IN" altLang="ko-KR" sz="2400" dirty="0">
                <a:solidFill>
                  <a:schemeClr val="bg1"/>
                </a:solidFill>
              </a:rPr>
              <a:t>]="</a:t>
            </a:r>
            <a:r>
              <a:rPr lang="mr-IN" altLang="ko-KR" sz="2400" dirty="0" err="1">
                <a:solidFill>
                  <a:schemeClr val="bg1"/>
                </a:solidFill>
              </a:rPr>
              <a:t>id.valid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r>
              <a:rPr lang="ko-KR" altLang="mr-IN" sz="2400" dirty="0">
                <a:solidFill>
                  <a:schemeClr val="bg1"/>
                </a:solidFill>
              </a:rPr>
              <a:t>아이디를 입력하세요</a:t>
            </a: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/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label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for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r>
              <a:rPr lang="ko-KR" altLang="mr-IN" sz="2400" dirty="0">
                <a:solidFill>
                  <a:schemeClr val="bg1"/>
                </a:solidFill>
              </a:rPr>
              <a:t>비밀번호</a:t>
            </a: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label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input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type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name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ngModel</a:t>
            </a:r>
            <a:r>
              <a:rPr lang="mr-IN" altLang="ko-KR" sz="2400" dirty="0">
                <a:solidFill>
                  <a:schemeClr val="bg1"/>
                </a:solidFill>
              </a:rPr>
              <a:t> #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ngModel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required</a:t>
            </a:r>
            <a:r>
              <a:rPr lang="mr-IN" altLang="ko-KR" sz="2400" dirty="0">
                <a:solidFill>
                  <a:schemeClr val="bg1"/>
                </a:solidFill>
              </a:rPr>
              <a:t>/&gt;&lt;</a:t>
            </a:r>
            <a:r>
              <a:rPr lang="mr-IN" altLang="ko-KR" sz="2400" dirty="0" err="1">
                <a:solidFill>
                  <a:schemeClr val="bg1"/>
                </a:solidFill>
              </a:rPr>
              <a:t>br</a:t>
            </a:r>
            <a:r>
              <a:rPr lang="mr-IN" altLang="ko-KR" sz="2400" dirty="0">
                <a:solidFill>
                  <a:schemeClr val="bg1"/>
                </a:solidFill>
              </a:rPr>
              <a:t>/&gt;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 *</a:t>
            </a:r>
            <a:r>
              <a:rPr lang="mr-IN" altLang="ko-KR" sz="2400" dirty="0" err="1">
                <a:solidFill>
                  <a:schemeClr val="bg1"/>
                </a:solidFill>
              </a:rPr>
              <a:t>ngIf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password.touched</a:t>
            </a:r>
            <a:r>
              <a:rPr lang="mr-IN" altLang="ko-KR" sz="2400" dirty="0">
                <a:solidFill>
                  <a:schemeClr val="bg1"/>
                </a:solidFill>
              </a:rPr>
              <a:t>" [</a:t>
            </a:r>
            <a:r>
              <a:rPr lang="mr-IN" altLang="ko-KR" sz="2400" dirty="0" err="1">
                <a:solidFill>
                  <a:schemeClr val="bg1"/>
                </a:solidFill>
              </a:rPr>
              <a:t>hidden</a:t>
            </a:r>
            <a:r>
              <a:rPr lang="mr-IN" altLang="ko-KR" sz="2400" dirty="0">
                <a:solidFill>
                  <a:schemeClr val="bg1"/>
                </a:solidFill>
              </a:rPr>
              <a:t>]="</a:t>
            </a:r>
            <a:r>
              <a:rPr lang="mr-IN" altLang="ko-KR" sz="2400" dirty="0" err="1">
                <a:solidFill>
                  <a:schemeClr val="bg1"/>
                </a:solidFill>
              </a:rPr>
              <a:t>password.valid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r>
              <a:rPr lang="ko-KR" altLang="mr-IN" sz="2400" dirty="0">
                <a:solidFill>
                  <a:schemeClr val="bg1"/>
                </a:solidFill>
              </a:rPr>
              <a:t>비밀번호를 입력하세요</a:t>
            </a: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/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label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for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desc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r>
              <a:rPr lang="ko-KR" altLang="mr-IN" sz="2400" dirty="0">
                <a:solidFill>
                  <a:schemeClr val="bg1"/>
                </a:solidFill>
              </a:rPr>
              <a:t>남길 말</a:t>
            </a: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label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input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desc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type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text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name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desc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ngModel</a:t>
            </a:r>
            <a:r>
              <a:rPr lang="mr-IN" altLang="ko-KR" sz="2400" dirty="0">
                <a:solidFill>
                  <a:schemeClr val="bg1"/>
                </a:solidFill>
              </a:rPr>
              <a:t> #</a:t>
            </a:r>
            <a:r>
              <a:rPr lang="mr-IN" altLang="ko-KR" sz="2400" dirty="0" err="1">
                <a:solidFill>
                  <a:schemeClr val="bg1"/>
                </a:solidFill>
              </a:rPr>
              <a:t>desc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ngModel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required</a:t>
            </a:r>
            <a:r>
              <a:rPr lang="mr-IN" altLang="ko-KR" sz="2400" dirty="0">
                <a:solidFill>
                  <a:schemeClr val="bg1"/>
                </a:solidFill>
              </a:rPr>
              <a:t>/&gt;&lt;</a:t>
            </a:r>
            <a:r>
              <a:rPr lang="mr-IN" altLang="ko-KR" sz="2400" dirty="0" err="1">
                <a:solidFill>
                  <a:schemeClr val="bg1"/>
                </a:solidFill>
              </a:rPr>
              <a:t>br</a:t>
            </a:r>
            <a:r>
              <a:rPr lang="mr-IN" altLang="ko-KR" sz="2400" dirty="0">
                <a:solidFill>
                  <a:schemeClr val="bg1"/>
                </a:solidFill>
              </a:rPr>
              <a:t>/&gt;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 *</a:t>
            </a:r>
            <a:r>
              <a:rPr lang="mr-IN" altLang="ko-KR" sz="2400" dirty="0" err="1">
                <a:solidFill>
                  <a:schemeClr val="bg1"/>
                </a:solidFill>
              </a:rPr>
              <a:t>ngIf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desc.touched</a:t>
            </a:r>
            <a:r>
              <a:rPr lang="mr-IN" altLang="ko-KR" sz="2400" dirty="0">
                <a:solidFill>
                  <a:schemeClr val="bg1"/>
                </a:solidFill>
              </a:rPr>
              <a:t>" [</a:t>
            </a:r>
            <a:r>
              <a:rPr lang="mr-IN" altLang="ko-KR" sz="2400" dirty="0" err="1">
                <a:solidFill>
                  <a:schemeClr val="bg1"/>
                </a:solidFill>
              </a:rPr>
              <a:t>hidden</a:t>
            </a:r>
            <a:r>
              <a:rPr lang="mr-IN" altLang="ko-KR" sz="2400" dirty="0">
                <a:solidFill>
                  <a:schemeClr val="bg1"/>
                </a:solidFill>
              </a:rPr>
              <a:t>]="</a:t>
            </a:r>
            <a:r>
              <a:rPr lang="mr-IN" altLang="ko-KR" sz="2400" dirty="0" err="1">
                <a:solidFill>
                  <a:schemeClr val="bg1"/>
                </a:solidFill>
              </a:rPr>
              <a:t>desc.valid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r>
              <a:rPr lang="ko-KR" altLang="mr-IN" sz="2400" dirty="0">
                <a:solidFill>
                  <a:schemeClr val="bg1"/>
                </a:solidFill>
              </a:rPr>
              <a:t>내용을 입력하세요</a:t>
            </a: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ko-KR" altLang="en-US" sz="2400" dirty="0" smtClean="0">
                <a:solidFill>
                  <a:schemeClr val="bg1"/>
                </a:solidFill>
              </a:rPr>
              <a:t>  </a:t>
            </a:r>
            <a:r>
              <a:rPr lang="en-US" altLang="ko-KR" sz="2400" dirty="0" smtClean="0">
                <a:solidFill>
                  <a:schemeClr val="bg1"/>
                </a:solidFill>
              </a:rPr>
              <a:t>	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1704784" y="2814235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450" b="1" spc="-110" dirty="0" smtClean="0">
                <a:solidFill>
                  <a:srgbClr val="FFFFFF"/>
                </a:solidFill>
                <a:latin typeface="Arial Black"/>
                <a:cs typeface="Arial Black"/>
              </a:rPr>
              <a:t>guest-</a:t>
            </a:r>
            <a:r>
              <a:rPr lang="en-US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book.component.html</a:t>
            </a:r>
            <a:endParaRPr sz="2450" dirty="0">
              <a:latin typeface="Arial Black"/>
              <a:cs typeface="Arial Black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16071850" y="2770359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1449" y="9236075"/>
            <a:ext cx="16632555" cy="12631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폼 엘리먼트들 마다 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.valid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 로 검증을 수행한다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.</a:t>
            </a:r>
          </a:p>
          <a:p>
            <a:pPr marL="12700" marR="5080">
              <a:lnSpc>
                <a:spcPct val="114100"/>
              </a:lnSpc>
            </a:pP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입력하는 값에 따라 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valid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가 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true/false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 로 리턴된다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.</a:t>
            </a:r>
            <a:endParaRPr sz="3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701297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Angular Form</a:t>
            </a:r>
            <a:endParaRPr lang="ko-KR" altLang="en-US" dirty="0"/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Form Validation Check</a:t>
            </a:r>
            <a:endParaRPr lang="en-US" altLang="ko-KR" dirty="0"/>
          </a:p>
          <a:p>
            <a:r>
              <a:rPr lang="en-US" altLang="ko-KR" sz="4000" dirty="0" smtClean="0"/>
              <a:t>Multiple Validation Check</a:t>
            </a:r>
          </a:p>
        </p:txBody>
      </p:sp>
    </p:spTree>
    <p:extLst>
      <p:ext uri="{BB962C8B-B14F-4D97-AF65-F5344CB8AC3E}">
        <p14:creationId xmlns:p14="http://schemas.microsoft.com/office/powerpoint/2010/main" val="1647464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smtClean="0"/>
              <a:t>Form </a:t>
            </a:r>
            <a:r>
              <a:rPr lang="ko-KR" altLang="en-US" spc="-430" dirty="0" smtClean="0"/>
              <a:t>입력값을 검증하기 위한 설정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441450" y="1692275"/>
            <a:ext cx="17082471" cy="771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lvl="0" indent="-571500" defTabSz="914400" eaLnBrk="1" fontAlgn="auto" latinLnBrk="0" hangingPunct="1">
              <a:lnSpc>
                <a:spcPct val="11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필수 값 검증과 여러가지 검증하기</a:t>
            </a: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/>
          <p:nvPr/>
        </p:nvSpPr>
        <p:spPr>
          <a:xfrm>
            <a:off x="1441450" y="2629348"/>
            <a:ext cx="16840200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1441450" y="3466493"/>
            <a:ext cx="16840200" cy="5236182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dirty="0">
                <a:solidFill>
                  <a:schemeClr val="bg1"/>
                </a:solidFill>
              </a:rPr>
              <a:t>	</a:t>
            </a:r>
            <a:r>
              <a:rPr lang="ko-KR" altLang="en-US" sz="2400" dirty="0" smtClean="0">
                <a:solidFill>
                  <a:schemeClr val="bg1"/>
                </a:solidFill>
              </a:rPr>
              <a:t>  </a:t>
            </a:r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r>
              <a:rPr lang="mr-IN" altLang="ko-KR" sz="2400" dirty="0">
                <a:solidFill>
                  <a:schemeClr val="bg1"/>
                </a:solidFill>
              </a:rPr>
              <a:t/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&lt;input id="password"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2400" dirty="0" smtClean="0">
                <a:solidFill>
                  <a:schemeClr val="bg1"/>
                </a:solidFill>
              </a:rPr>
              <a:t>          </a:t>
            </a:r>
            <a:r>
              <a:rPr lang="en-US" altLang="ko-KR" sz="2400" dirty="0" smtClean="0">
                <a:solidFill>
                  <a:schemeClr val="bg1"/>
                </a:solidFill>
              </a:rPr>
              <a:t>type</a:t>
            </a:r>
            <a:r>
              <a:rPr lang="en-US" altLang="ko-KR" sz="2400" dirty="0">
                <a:solidFill>
                  <a:schemeClr val="bg1"/>
                </a:solidFill>
              </a:rPr>
              <a:t>="password" name="password" </a:t>
            </a:r>
            <a:r>
              <a:rPr lang="en-US" altLang="ko-KR" sz="2400" dirty="0" err="1">
                <a:solidFill>
                  <a:schemeClr val="bg1"/>
                </a:solidFill>
              </a:rPr>
              <a:t>ngModel</a:t>
            </a:r>
            <a:r>
              <a:rPr lang="en-US" altLang="ko-KR" sz="2400" dirty="0">
                <a:solidFill>
                  <a:schemeClr val="bg1"/>
                </a:solidFill>
              </a:rPr>
              <a:t> #password="</a:t>
            </a:r>
            <a:r>
              <a:rPr lang="en-US" altLang="ko-KR" sz="2400" dirty="0" err="1">
                <a:solidFill>
                  <a:schemeClr val="bg1"/>
                </a:solidFill>
              </a:rPr>
              <a:t>ngModel</a:t>
            </a:r>
            <a:r>
              <a:rPr lang="en-US" altLang="ko-KR" sz="2400" dirty="0">
                <a:solidFill>
                  <a:schemeClr val="bg1"/>
                </a:solidFill>
              </a:rPr>
              <a:t>"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ko-KR" altLang="en-US" sz="2400" dirty="0" smtClean="0">
                <a:solidFill>
                  <a:schemeClr val="bg1"/>
                </a:solidFill>
              </a:rPr>
              <a:t>          </a:t>
            </a:r>
            <a:r>
              <a:rPr lang="en-US" altLang="ko-KR" sz="2400" dirty="0" smtClean="0">
                <a:solidFill>
                  <a:schemeClr val="bg1"/>
                </a:solidFill>
              </a:rPr>
              <a:t>required </a:t>
            </a:r>
            <a:r>
              <a:rPr lang="en-US" altLang="ko-KR" sz="2400" dirty="0" err="1">
                <a:solidFill>
                  <a:schemeClr val="bg1"/>
                </a:solidFill>
              </a:rPr>
              <a:t>maxlength</a:t>
            </a:r>
            <a:r>
              <a:rPr lang="en-US" altLang="ko-KR" sz="2400" dirty="0">
                <a:solidFill>
                  <a:schemeClr val="bg1"/>
                </a:solidFill>
              </a:rPr>
              <a:t>="3" </a:t>
            </a:r>
            <a:r>
              <a:rPr lang="en-US" altLang="ko-KR" sz="2400" dirty="0" err="1">
                <a:solidFill>
                  <a:schemeClr val="bg1"/>
                </a:solidFill>
              </a:rPr>
              <a:t>minlength</a:t>
            </a:r>
            <a:r>
              <a:rPr lang="en-US" altLang="ko-KR" sz="2400" dirty="0">
                <a:solidFill>
                  <a:schemeClr val="bg1"/>
                </a:solidFill>
              </a:rPr>
              <a:t>="3"/&gt;&lt;</a:t>
            </a:r>
            <a:r>
              <a:rPr lang="en-US" altLang="ko-KR" sz="2400" dirty="0" err="1">
                <a:solidFill>
                  <a:schemeClr val="bg1"/>
                </a:solidFill>
              </a:rPr>
              <a:t>br</a:t>
            </a:r>
            <a:r>
              <a:rPr lang="en-US" altLang="ko-KR" sz="2400" dirty="0">
                <a:solidFill>
                  <a:schemeClr val="bg1"/>
                </a:solidFill>
              </a:rPr>
              <a:t>/&gt;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ko-KR" altLang="en-US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400" dirty="0" smtClean="0">
                <a:solidFill>
                  <a:schemeClr val="bg1"/>
                </a:solidFill>
              </a:rPr>
              <a:t>&lt;div *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ngIf</a:t>
            </a:r>
            <a:r>
              <a:rPr lang="en-US" altLang="ko-KR" sz="2400" dirty="0" smtClean="0">
                <a:solidFill>
                  <a:schemeClr val="bg1"/>
                </a:solidFill>
              </a:rPr>
              <a:t>="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password.touched</a:t>
            </a:r>
            <a:r>
              <a:rPr lang="en-US" altLang="ko-KR" sz="2400" dirty="0" smtClean="0">
                <a:solidFill>
                  <a:schemeClr val="bg1"/>
                </a:solidFill>
              </a:rPr>
              <a:t> &amp;&amp;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password.errors</a:t>
            </a:r>
            <a:r>
              <a:rPr lang="en-US" altLang="ko-KR" sz="2400" dirty="0" smtClean="0">
                <a:solidFill>
                  <a:schemeClr val="bg1"/>
                </a:solidFill>
              </a:rPr>
              <a:t>"&gt;</a:t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400" dirty="0" smtClean="0">
                <a:solidFill>
                  <a:schemeClr val="bg1"/>
                </a:solidFill>
              </a:rPr>
              <a:t>&lt;div *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ngIf</a:t>
            </a:r>
            <a:r>
              <a:rPr lang="en-US" altLang="ko-KR" sz="2400" dirty="0" smtClean="0">
                <a:solidFill>
                  <a:schemeClr val="bg1"/>
                </a:solidFill>
              </a:rPr>
              <a:t>="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password.errors.required</a:t>
            </a:r>
            <a:r>
              <a:rPr lang="en-US" altLang="ko-KR" sz="2400" dirty="0" smtClean="0">
                <a:solidFill>
                  <a:schemeClr val="bg1"/>
                </a:solidFill>
              </a:rPr>
              <a:t>"&gt;</a:t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400" dirty="0" smtClean="0">
                <a:solidFill>
                  <a:schemeClr val="bg1"/>
                </a:solidFill>
              </a:rPr>
              <a:t>비밀번호를 입력하세요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ko-KR" altLang="en-US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400" dirty="0" smtClean="0">
                <a:solidFill>
                  <a:schemeClr val="bg1"/>
                </a:solidFill>
              </a:rPr>
              <a:t>    &lt;/div&gt;</a:t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ko-KR" altLang="en-US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400" dirty="0" smtClean="0">
                <a:solidFill>
                  <a:schemeClr val="bg1"/>
                </a:solidFill>
              </a:rPr>
              <a:t>    &lt;div *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ngIf</a:t>
            </a:r>
            <a:r>
              <a:rPr lang="en-US" altLang="ko-KR" sz="2400" dirty="0" smtClean="0">
                <a:solidFill>
                  <a:schemeClr val="bg1"/>
                </a:solidFill>
              </a:rPr>
              <a:t>="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password.errors.minlength</a:t>
            </a:r>
            <a:r>
              <a:rPr lang="en-US" altLang="ko-KR" sz="2400" dirty="0" smtClean="0">
                <a:solidFill>
                  <a:schemeClr val="bg1"/>
                </a:solidFill>
              </a:rPr>
              <a:t> ||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password.errors.maxlength</a:t>
            </a:r>
            <a:r>
              <a:rPr lang="en-US" altLang="ko-KR" sz="2400" dirty="0" smtClean="0">
                <a:solidFill>
                  <a:schemeClr val="bg1"/>
                </a:solidFill>
              </a:rPr>
              <a:t>"&gt;</a:t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ko-KR" altLang="en-US" sz="2400" dirty="0" smtClean="0">
                <a:solidFill>
                  <a:schemeClr val="bg1"/>
                </a:solidFill>
              </a:rPr>
              <a:t>비밀번호를 </a:t>
            </a:r>
            <a:r>
              <a:rPr lang="en-US" altLang="ko-KR" sz="2400" dirty="0" smtClean="0">
                <a:solidFill>
                  <a:schemeClr val="bg1"/>
                </a:solidFill>
              </a:rPr>
              <a:t>3</a:t>
            </a:r>
            <a:r>
              <a:rPr lang="ko-KR" altLang="en-US" sz="2400" dirty="0" smtClean="0">
                <a:solidFill>
                  <a:schemeClr val="bg1"/>
                </a:solidFill>
              </a:rPr>
              <a:t>자리로 입력하세요</a:t>
            </a:r>
            <a:r>
              <a:rPr lang="en-US" altLang="ko-KR" sz="2400" dirty="0" smtClean="0">
                <a:solidFill>
                  <a:schemeClr val="bg1"/>
                </a:solidFill>
              </a:rPr>
              <a:t>.</a:t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ko-KR" altLang="en-US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400" dirty="0" smtClean="0">
                <a:solidFill>
                  <a:schemeClr val="bg1"/>
                </a:solidFill>
              </a:rPr>
              <a:t>    &lt;/div&gt;</a:t>
            </a:r>
            <a:br>
              <a:rPr lang="en-US" altLang="ko-KR" sz="2400" dirty="0" smtClean="0">
                <a:solidFill>
                  <a:schemeClr val="bg1"/>
                </a:solidFill>
              </a:rPr>
            </a:br>
            <a:r>
              <a:rPr lang="ko-KR" altLang="en-US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400" dirty="0" smtClean="0">
                <a:solidFill>
                  <a:schemeClr val="bg1"/>
                </a:solidFill>
              </a:rPr>
              <a:t>&lt;/div&gt;	</a:t>
            </a:r>
            <a:r>
              <a:rPr lang="ko-KR" altLang="en-US" sz="2400" dirty="0" smtClean="0">
                <a:solidFill>
                  <a:schemeClr val="bg1"/>
                </a:solidFill>
              </a:rPr>
              <a:t> 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1704784" y="2814235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450" b="1" spc="-110" dirty="0">
                <a:solidFill>
                  <a:srgbClr val="FFFFFF"/>
                </a:solidFill>
                <a:latin typeface="Arial Black"/>
                <a:cs typeface="Arial Black"/>
              </a:rPr>
              <a:t>guest-</a:t>
            </a:r>
            <a:r>
              <a:rPr lang="en-US" altLang="ko-KR" sz="2450" b="1" spc="-110" dirty="0" err="1">
                <a:solidFill>
                  <a:srgbClr val="FFFFFF"/>
                </a:solidFill>
                <a:latin typeface="Arial Black"/>
                <a:cs typeface="Arial Black"/>
              </a:rPr>
              <a:t>book.component.html</a:t>
            </a:r>
            <a:endParaRPr lang="en-US" altLang="ko-KR" sz="2450" dirty="0">
              <a:latin typeface="Arial Black"/>
              <a:cs typeface="Arial Black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16071850" y="2770359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1449" y="9236075"/>
            <a:ext cx="16632555" cy="12631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Maxlength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, </a:t>
            </a:r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minlength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등을 추가해 동시 검증을 수행한다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.</a:t>
            </a:r>
          </a:p>
          <a:p>
            <a:pPr marL="12700" marR="5080">
              <a:lnSpc>
                <a:spcPct val="114100"/>
              </a:lnSpc>
            </a:pP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검증에 따른 경고알림도 각각 설정한다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.,</a:t>
            </a:r>
            <a:endParaRPr sz="3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1743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Angular Form</a:t>
            </a:r>
            <a:endParaRPr lang="ko-KR" altLang="en-US" dirty="0"/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Form Validation Check</a:t>
            </a:r>
            <a:endParaRPr lang="en-US" altLang="ko-KR" dirty="0"/>
          </a:p>
          <a:p>
            <a:r>
              <a:rPr lang="en-US" altLang="ko-KR" sz="4000" dirty="0" err="1" smtClean="0"/>
              <a:t>FormGroup</a:t>
            </a:r>
            <a:r>
              <a:rPr lang="en-US" altLang="ko-KR" sz="4000" dirty="0" smtClean="0"/>
              <a:t> / </a:t>
            </a:r>
            <a:r>
              <a:rPr lang="en-US" altLang="ko-KR" sz="4000" dirty="0" err="1" smtClean="0"/>
              <a:t>FormControl</a:t>
            </a:r>
            <a:endParaRPr lang="en-US" altLang="ko-KR" sz="4000" dirty="0" smtClean="0"/>
          </a:p>
        </p:txBody>
      </p:sp>
    </p:spTree>
    <p:extLst>
      <p:ext uri="{BB962C8B-B14F-4D97-AF65-F5344CB8AC3E}">
        <p14:creationId xmlns:p14="http://schemas.microsoft.com/office/powerpoint/2010/main" val="90868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430" dirty="0" smtClean="0"/>
              <a:t>유효성 검사 로직 분리 </a:t>
            </a:r>
            <a:r>
              <a:rPr lang="mr-IN" altLang="ko-KR" spc="-430" dirty="0" smtClean="0"/>
              <a:t>–</a:t>
            </a:r>
            <a:r>
              <a:rPr lang="ko-KR" altLang="en-US" spc="-430" dirty="0" smtClean="0"/>
              <a:t> </a:t>
            </a:r>
            <a:r>
              <a:rPr lang="en-US" altLang="ko-KR" spc="-430" dirty="0" err="1" smtClean="0"/>
              <a:t>FormGroup</a:t>
            </a:r>
            <a:r>
              <a:rPr lang="en-US" altLang="ko-KR" spc="-430" dirty="0" smtClean="0"/>
              <a:t> / </a:t>
            </a:r>
            <a:r>
              <a:rPr lang="en-US" altLang="ko-KR" spc="-430" dirty="0" err="1" smtClean="0"/>
              <a:t>FormControl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441450" y="1692275"/>
            <a:ext cx="17082471" cy="707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lvl="0" indent="-571500" defTabSz="914400" eaLnBrk="1" fontAlgn="auto" latinLnBrk="0" hangingPunct="1">
              <a:lnSpc>
                <a:spcPct val="11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Form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유효성 검사 로직을 컴포넌트로 분리시키기</a:t>
            </a:r>
            <a:r>
              <a:rPr 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/>
          <p:nvPr/>
        </p:nvSpPr>
        <p:spPr>
          <a:xfrm>
            <a:off x="1441450" y="2629348"/>
            <a:ext cx="16840200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1441450" y="3466493"/>
            <a:ext cx="16840200" cy="5617182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endParaRPr lang="en-US" altLang="ko-KR" sz="2400" b="1" dirty="0" smtClean="0">
              <a:solidFill>
                <a:schemeClr val="bg1"/>
              </a:solidFill>
            </a:endParaRPr>
          </a:p>
          <a:p>
            <a:pPr lvl="1"/>
            <a:r>
              <a:rPr lang="mr-IN" altLang="ko-KR" sz="2400" b="1" dirty="0" smtClean="0">
                <a:solidFill>
                  <a:schemeClr val="bg1"/>
                </a:solidFill>
              </a:rPr>
              <a:t>…</a:t>
            </a:r>
            <a:endParaRPr lang="en-US" altLang="ko-KR" sz="2400" b="1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b="1" dirty="0" smtClean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FormControl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</a:rPr>
              <a:t>FormGroup</a:t>
            </a:r>
            <a:r>
              <a:rPr lang="en-US" altLang="ko-KR" sz="2400" dirty="0">
                <a:solidFill>
                  <a:schemeClr val="bg1"/>
                </a:solidFill>
              </a:rPr>
              <a:t>, Validators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'@angular/forms';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'@angular/forms';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b="1" dirty="0" smtClean="0">
                <a:solidFill>
                  <a:schemeClr val="bg1"/>
                </a:solidFill>
              </a:rPr>
              <a:t>export </a:t>
            </a:r>
            <a:r>
              <a:rPr lang="en-US" altLang="ko-KR" sz="2400" b="1" dirty="0">
                <a:solidFill>
                  <a:schemeClr val="bg1"/>
                </a:solidFill>
              </a:rPr>
              <a:t>class </a:t>
            </a:r>
            <a:r>
              <a:rPr lang="en-US" altLang="ko-KR" sz="2400" dirty="0" err="1">
                <a:solidFill>
                  <a:schemeClr val="bg1"/>
                </a:solidFill>
              </a:rPr>
              <a:t>GuestBookComponent</a:t>
            </a:r>
            <a:r>
              <a:rPr lang="en-US" altLang="ko-KR" sz="2400" dirty="0">
                <a:solidFill>
                  <a:schemeClr val="bg1"/>
                </a:solidFill>
              </a:rPr>
              <a:t> 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</a:t>
            </a:r>
            <a:r>
              <a:rPr lang="en-US" altLang="ko-KR" sz="2400" dirty="0" err="1">
                <a:solidFill>
                  <a:schemeClr val="bg1"/>
                </a:solidFill>
              </a:rPr>
              <a:t>guestForm:FormGroup</a:t>
            </a:r>
            <a:r>
              <a:rPr lang="en-US" altLang="ko-KR" sz="2400" dirty="0">
                <a:solidFill>
                  <a:schemeClr val="bg1"/>
                </a:solidFill>
              </a:rPr>
              <a:t> = </a:t>
            </a:r>
            <a:r>
              <a:rPr lang="en-US" altLang="ko-KR" sz="2400" b="1" dirty="0">
                <a:solidFill>
                  <a:schemeClr val="bg1"/>
                </a:solidFill>
              </a:rPr>
              <a:t>new </a:t>
            </a:r>
            <a:r>
              <a:rPr lang="en-US" altLang="ko-KR" sz="2400" dirty="0" err="1">
                <a:solidFill>
                  <a:schemeClr val="bg1"/>
                </a:solidFill>
              </a:rPr>
              <a:t>FormGroup</a:t>
            </a:r>
            <a:r>
              <a:rPr lang="en-US" altLang="ko-KR" sz="2400" dirty="0">
                <a:solidFill>
                  <a:schemeClr val="bg1"/>
                </a:solidFill>
              </a:rPr>
              <a:t>({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id: </a:t>
            </a:r>
            <a:r>
              <a:rPr lang="en-US" altLang="ko-KR" sz="2400" b="1" dirty="0">
                <a:solidFill>
                  <a:schemeClr val="bg1"/>
                </a:solidFill>
              </a:rPr>
              <a:t>new </a:t>
            </a:r>
            <a:r>
              <a:rPr lang="en-US" altLang="ko-KR" sz="2400" dirty="0" err="1">
                <a:solidFill>
                  <a:schemeClr val="bg1"/>
                </a:solidFill>
              </a:rPr>
              <a:t>FormControl</a:t>
            </a:r>
            <a:r>
              <a:rPr lang="en-US" altLang="ko-KR" sz="2400" dirty="0">
                <a:solidFill>
                  <a:schemeClr val="bg1"/>
                </a:solidFill>
              </a:rPr>
              <a:t>('guest', </a:t>
            </a:r>
            <a:r>
              <a:rPr lang="en-US" altLang="ko-KR" sz="2400" dirty="0" err="1">
                <a:solidFill>
                  <a:schemeClr val="bg1"/>
                </a:solidFill>
              </a:rPr>
              <a:t>Validators.</a:t>
            </a:r>
            <a:r>
              <a:rPr lang="en-US" altLang="ko-KR" sz="2400" i="1" dirty="0" err="1">
                <a:solidFill>
                  <a:schemeClr val="bg1"/>
                </a:solidFill>
              </a:rPr>
              <a:t>required</a:t>
            </a:r>
            <a:r>
              <a:rPr lang="en-US" altLang="ko-KR" sz="2400" dirty="0">
                <a:solidFill>
                  <a:schemeClr val="bg1"/>
                </a:solidFill>
              </a:rPr>
              <a:t>),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password: </a:t>
            </a:r>
            <a:r>
              <a:rPr lang="en-US" altLang="ko-KR" sz="2400" b="1" dirty="0">
                <a:solidFill>
                  <a:schemeClr val="bg1"/>
                </a:solidFill>
              </a:rPr>
              <a:t>new </a:t>
            </a:r>
            <a:r>
              <a:rPr lang="en-US" altLang="ko-KR" sz="2400" dirty="0" err="1">
                <a:solidFill>
                  <a:schemeClr val="bg1"/>
                </a:solidFill>
              </a:rPr>
              <a:t>FormControl</a:t>
            </a:r>
            <a:r>
              <a:rPr lang="en-US" altLang="ko-KR" sz="2400" dirty="0">
                <a:solidFill>
                  <a:schemeClr val="bg1"/>
                </a:solidFill>
              </a:rPr>
              <a:t>('', </a:t>
            </a:r>
            <a:r>
              <a:rPr lang="en-US" altLang="ko-KR" sz="2400" dirty="0" err="1">
                <a:solidFill>
                  <a:schemeClr val="bg1"/>
                </a:solidFill>
              </a:rPr>
              <a:t>Validators.</a:t>
            </a:r>
            <a:r>
              <a:rPr lang="en-US" altLang="ko-KR" sz="2400" i="1" dirty="0" err="1">
                <a:solidFill>
                  <a:schemeClr val="bg1"/>
                </a:solidFill>
              </a:rPr>
              <a:t>required</a:t>
            </a:r>
            <a:r>
              <a:rPr lang="en-US" altLang="ko-KR" sz="2400" dirty="0">
                <a:solidFill>
                  <a:schemeClr val="bg1"/>
                </a:solidFill>
              </a:rPr>
              <a:t>),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</a:t>
            </a:r>
            <a:r>
              <a:rPr lang="en-US" altLang="ko-KR" sz="2400" dirty="0" err="1">
                <a:solidFill>
                  <a:schemeClr val="bg1"/>
                </a:solidFill>
              </a:rPr>
              <a:t>desc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en-US" altLang="ko-KR" sz="2400" b="1" dirty="0">
                <a:solidFill>
                  <a:schemeClr val="bg1"/>
                </a:solidFill>
              </a:rPr>
              <a:t>new </a:t>
            </a:r>
            <a:r>
              <a:rPr lang="en-US" altLang="ko-KR" sz="2400" dirty="0" err="1">
                <a:solidFill>
                  <a:schemeClr val="bg1"/>
                </a:solidFill>
              </a:rPr>
              <a:t>FormControl</a:t>
            </a:r>
            <a:r>
              <a:rPr lang="en-US" altLang="ko-KR" sz="2400" dirty="0">
                <a:solidFill>
                  <a:schemeClr val="bg1"/>
                </a:solidFill>
              </a:rPr>
              <a:t>('', </a:t>
            </a:r>
            <a:r>
              <a:rPr lang="en-US" altLang="ko-KR" sz="2400" dirty="0" err="1">
                <a:solidFill>
                  <a:schemeClr val="bg1"/>
                </a:solidFill>
              </a:rPr>
              <a:t>Validators.</a:t>
            </a:r>
            <a:r>
              <a:rPr lang="en-US" altLang="ko-KR" sz="2400" i="1" dirty="0" err="1">
                <a:solidFill>
                  <a:schemeClr val="bg1"/>
                </a:solidFill>
              </a:rPr>
              <a:t>required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});</a:t>
            </a:r>
            <a:br>
              <a:rPr lang="en-US" altLang="ko-KR" sz="2400" dirty="0">
                <a:solidFill>
                  <a:schemeClr val="bg1"/>
                </a:solidFill>
              </a:rPr>
            </a:b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mr-IN" altLang="ko-KR" sz="2400" b="1" dirty="0" smtClean="0">
                <a:solidFill>
                  <a:schemeClr val="bg1"/>
                </a:solidFill>
              </a:rPr>
              <a:t>…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1704784" y="2814235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450" b="1" spc="-110" dirty="0" smtClean="0">
                <a:solidFill>
                  <a:srgbClr val="FFFFFF"/>
                </a:solidFill>
                <a:latin typeface="Arial Black"/>
                <a:cs typeface="Arial Black"/>
              </a:rPr>
              <a:t>guest-</a:t>
            </a:r>
            <a:r>
              <a:rPr lang="en-US" altLang="ko-KR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book.component.ts</a:t>
            </a:r>
            <a:endParaRPr lang="en-US" altLang="ko-KR" sz="2450" dirty="0">
              <a:latin typeface="Arial Black"/>
              <a:cs typeface="Arial Black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16071850" y="2770359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1449" y="9236075"/>
            <a:ext cx="16632555" cy="1894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FormGroup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을 이용해 폼에 사용될 엘리먼트들을 정의함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.</a:t>
            </a:r>
          </a:p>
          <a:p>
            <a:pPr marL="12700" marR="5080">
              <a:lnSpc>
                <a:spcPct val="114100"/>
              </a:lnSpc>
            </a:pP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동시에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,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 </a:t>
            </a:r>
            <a:r>
              <a:rPr lang="en-US" altLang="ko-KR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FormControl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 로 초기값과 검증을 설정함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.</a:t>
            </a:r>
          </a:p>
          <a:p>
            <a:pPr marL="12700" marR="5080">
              <a:lnSpc>
                <a:spcPct val="114100"/>
              </a:lnSpc>
            </a:pPr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FormControl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(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폼 초기값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,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 검증로직 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)</a:t>
            </a:r>
            <a:endParaRPr sz="3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52360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err="1" smtClean="0"/>
              <a:t>FormControl</a:t>
            </a:r>
            <a:r>
              <a:rPr lang="ko-KR" altLang="en-US" spc="-430" dirty="0" smtClean="0"/>
              <a:t>로 템플릿 수정하기</a:t>
            </a:r>
            <a:r>
              <a:rPr lang="ko-KR" altLang="en-US" spc="-430" dirty="0"/>
              <a:t> </a:t>
            </a:r>
            <a:r>
              <a:rPr lang="mr-IN" altLang="ko-KR" spc="-430" dirty="0"/>
              <a:t>–</a:t>
            </a:r>
            <a:r>
              <a:rPr lang="ko-KR" altLang="en-US" spc="-430" dirty="0"/>
              <a:t> </a:t>
            </a:r>
            <a:r>
              <a:rPr lang="en-US" altLang="ko-KR" spc="-430" dirty="0" err="1"/>
              <a:t>FormGroup</a:t>
            </a:r>
            <a:r>
              <a:rPr lang="en-US" altLang="ko-KR" spc="-430" dirty="0"/>
              <a:t> / </a:t>
            </a:r>
            <a:r>
              <a:rPr lang="en-US" altLang="ko-KR" spc="-430" dirty="0" err="1"/>
              <a:t>FormControl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441450" y="1692275"/>
            <a:ext cx="17082471" cy="7073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lvl="0" indent="-571500" defTabSz="914400" eaLnBrk="1" fontAlgn="auto" latinLnBrk="0" hangingPunct="1">
              <a:lnSpc>
                <a:spcPct val="11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Form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유효성 검사 로직을 컴포넌트로 분리시키기</a:t>
            </a:r>
            <a:r>
              <a:rPr 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/>
          <p:nvPr/>
        </p:nvSpPr>
        <p:spPr>
          <a:xfrm>
            <a:off x="1441450" y="2629348"/>
            <a:ext cx="16916400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1441450" y="3466493"/>
            <a:ext cx="16916400" cy="6074382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mr-IN" altLang="ko-KR" sz="2400" dirty="0" smtClean="0">
                <a:solidFill>
                  <a:schemeClr val="bg1"/>
                </a:solidFill>
              </a:rPr>
              <a:t>&lt;</a:t>
            </a:r>
            <a:r>
              <a:rPr lang="mr-IN" altLang="ko-KR" sz="2400" dirty="0">
                <a:solidFill>
                  <a:schemeClr val="bg1"/>
                </a:solidFill>
              </a:rPr>
              <a:t>h2&gt;</a:t>
            </a:r>
            <a:r>
              <a:rPr lang="mr-IN" altLang="ko-KR" sz="2400" dirty="0" err="1">
                <a:solidFill>
                  <a:schemeClr val="bg1"/>
                </a:solidFill>
              </a:rPr>
              <a:t>Guest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Book</a:t>
            </a:r>
            <a:r>
              <a:rPr lang="mr-IN" altLang="ko-KR" sz="2400" dirty="0">
                <a:solidFill>
                  <a:schemeClr val="bg1"/>
                </a:solidFill>
              </a:rPr>
              <a:t>&lt;/h2&gt;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&lt;</a:t>
            </a:r>
            <a:r>
              <a:rPr lang="mr-IN" altLang="ko-KR" sz="2400" dirty="0" err="1">
                <a:solidFill>
                  <a:schemeClr val="bg1"/>
                </a:solidFill>
              </a:rPr>
              <a:t>form</a:t>
            </a:r>
            <a:r>
              <a:rPr lang="mr-IN" altLang="ko-KR" sz="2400" dirty="0">
                <a:solidFill>
                  <a:schemeClr val="bg1"/>
                </a:solidFill>
              </a:rPr>
              <a:t> [</a:t>
            </a:r>
            <a:r>
              <a:rPr lang="mr-IN" altLang="ko-KR" sz="2400" dirty="0" err="1">
                <a:solidFill>
                  <a:schemeClr val="bg1"/>
                </a:solidFill>
              </a:rPr>
              <a:t>formGroup</a:t>
            </a:r>
            <a:r>
              <a:rPr lang="mr-IN" altLang="ko-KR" sz="2400" dirty="0">
                <a:solidFill>
                  <a:schemeClr val="bg1"/>
                </a:solidFill>
              </a:rPr>
              <a:t>]="</a:t>
            </a:r>
            <a:r>
              <a:rPr lang="mr-IN" altLang="ko-KR" sz="2400" dirty="0" err="1">
                <a:solidFill>
                  <a:schemeClr val="bg1"/>
                </a:solidFill>
              </a:rPr>
              <a:t>guestForm</a:t>
            </a:r>
            <a:r>
              <a:rPr lang="mr-IN" altLang="ko-KR" sz="2400" dirty="0">
                <a:solidFill>
                  <a:schemeClr val="bg1"/>
                </a:solidFill>
              </a:rPr>
              <a:t>" #</a:t>
            </a:r>
            <a:r>
              <a:rPr lang="mr-IN" altLang="ko-KR" sz="2400" dirty="0" err="1">
                <a:solidFill>
                  <a:schemeClr val="bg1"/>
                </a:solidFill>
              </a:rPr>
              <a:t>f</a:t>
            </a:r>
            <a:r>
              <a:rPr lang="mr-IN" altLang="ko-KR" sz="2400" dirty="0">
                <a:solidFill>
                  <a:schemeClr val="bg1"/>
                </a:solidFill>
              </a:rPr>
              <a:t> (</a:t>
            </a:r>
            <a:r>
              <a:rPr lang="mr-IN" altLang="ko-KR" sz="2400" dirty="0" err="1">
                <a:solidFill>
                  <a:schemeClr val="bg1"/>
                </a:solidFill>
              </a:rPr>
              <a:t>ngSubmit</a:t>
            </a:r>
            <a:r>
              <a:rPr lang="mr-IN" altLang="ko-KR" sz="2400" dirty="0">
                <a:solidFill>
                  <a:schemeClr val="bg1"/>
                </a:solidFill>
              </a:rPr>
              <a:t>)="</a:t>
            </a:r>
            <a:r>
              <a:rPr lang="mr-IN" altLang="ko-KR" sz="2400" dirty="0" err="1">
                <a:solidFill>
                  <a:schemeClr val="bg1"/>
                </a:solidFill>
              </a:rPr>
              <a:t>onSubmit</a:t>
            </a:r>
            <a:r>
              <a:rPr lang="mr-IN" altLang="ko-KR" sz="2400" dirty="0">
                <a:solidFill>
                  <a:schemeClr val="bg1"/>
                </a:solidFill>
              </a:rPr>
              <a:t>(</a:t>
            </a:r>
            <a:r>
              <a:rPr lang="mr-IN" altLang="ko-KR" sz="2400" dirty="0" err="1">
                <a:solidFill>
                  <a:schemeClr val="bg1"/>
                </a:solidFill>
              </a:rPr>
              <a:t>f</a:t>
            </a:r>
            <a:r>
              <a:rPr lang="mr-IN" altLang="ko-KR" sz="2400" dirty="0">
                <a:solidFill>
                  <a:schemeClr val="bg1"/>
                </a:solidFill>
              </a:rPr>
              <a:t>)"&gt;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	  </a:t>
            </a:r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r>
              <a:rPr lang="mr-IN" altLang="ko-KR" sz="2400" dirty="0">
                <a:solidFill>
                  <a:schemeClr val="bg1"/>
                </a:solidFill>
              </a:rPr>
              <a:t/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input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type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text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name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formControlName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"/&gt;&lt;</a:t>
            </a:r>
            <a:r>
              <a:rPr lang="mr-IN" altLang="ko-KR" sz="2400" dirty="0" err="1">
                <a:solidFill>
                  <a:schemeClr val="bg1"/>
                </a:solidFill>
              </a:rPr>
              <a:t>br</a:t>
            </a:r>
            <a:r>
              <a:rPr lang="mr-IN" altLang="ko-KR" sz="2400" dirty="0">
                <a:solidFill>
                  <a:schemeClr val="bg1"/>
                </a:solidFill>
              </a:rPr>
              <a:t>/&gt;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 *</a:t>
            </a:r>
            <a:r>
              <a:rPr lang="mr-IN" altLang="ko-KR" sz="2400" dirty="0" err="1">
                <a:solidFill>
                  <a:schemeClr val="bg1"/>
                </a:solidFill>
              </a:rPr>
              <a:t>ngIf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guestForm.controls</a:t>
            </a:r>
            <a:r>
              <a:rPr lang="mr-IN" altLang="ko-KR" sz="2400" dirty="0">
                <a:solidFill>
                  <a:schemeClr val="bg1"/>
                </a:solidFill>
              </a:rPr>
              <a:t>['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'].</a:t>
            </a:r>
            <a:r>
              <a:rPr lang="mr-IN" altLang="ko-KR" sz="2400" dirty="0" err="1">
                <a:solidFill>
                  <a:schemeClr val="bg1"/>
                </a:solidFill>
              </a:rPr>
              <a:t>touched</a:t>
            </a:r>
            <a:r>
              <a:rPr lang="mr-IN" altLang="ko-KR" sz="2400" dirty="0">
                <a:solidFill>
                  <a:schemeClr val="bg1"/>
                </a:solidFill>
              </a:rPr>
              <a:t>" [</a:t>
            </a:r>
            <a:r>
              <a:rPr lang="mr-IN" altLang="ko-KR" sz="2400" dirty="0" err="1">
                <a:solidFill>
                  <a:schemeClr val="bg1"/>
                </a:solidFill>
              </a:rPr>
              <a:t>hidden</a:t>
            </a:r>
            <a:r>
              <a:rPr lang="mr-IN" altLang="ko-KR" sz="2400" dirty="0">
                <a:solidFill>
                  <a:schemeClr val="bg1"/>
                </a:solidFill>
              </a:rPr>
              <a:t>]="</a:t>
            </a:r>
            <a:r>
              <a:rPr lang="mr-IN" altLang="ko-KR" sz="2400" dirty="0" err="1">
                <a:solidFill>
                  <a:schemeClr val="bg1"/>
                </a:solidFill>
              </a:rPr>
              <a:t>guestForm.controls</a:t>
            </a:r>
            <a:r>
              <a:rPr lang="mr-IN" altLang="ko-KR" sz="2400" dirty="0">
                <a:solidFill>
                  <a:schemeClr val="bg1"/>
                </a:solidFill>
              </a:rPr>
              <a:t>['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'].</a:t>
            </a:r>
            <a:r>
              <a:rPr lang="mr-IN" altLang="ko-KR" sz="2400" dirty="0" err="1">
                <a:solidFill>
                  <a:schemeClr val="bg1"/>
                </a:solidFill>
              </a:rPr>
              <a:t>valid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r>
              <a:rPr lang="ko-KR" altLang="mr-IN" sz="2400" dirty="0">
                <a:solidFill>
                  <a:schemeClr val="bg1"/>
                </a:solidFill>
              </a:rPr>
              <a:t>아이디를 입력하세요</a:t>
            </a: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/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label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for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r>
              <a:rPr lang="ko-KR" altLang="mr-IN" sz="2400" dirty="0">
                <a:solidFill>
                  <a:schemeClr val="bg1"/>
                </a:solidFill>
              </a:rPr>
              <a:t>비밀번호</a:t>
            </a: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label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input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type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name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formControlName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"/&gt;&lt;</a:t>
            </a:r>
            <a:r>
              <a:rPr lang="mr-IN" altLang="ko-KR" sz="2400" dirty="0" err="1">
                <a:solidFill>
                  <a:schemeClr val="bg1"/>
                </a:solidFill>
              </a:rPr>
              <a:t>br</a:t>
            </a:r>
            <a:r>
              <a:rPr lang="mr-IN" altLang="ko-KR" sz="2400" dirty="0">
                <a:solidFill>
                  <a:schemeClr val="bg1"/>
                </a:solidFill>
              </a:rPr>
              <a:t>/&gt;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 *</a:t>
            </a:r>
            <a:r>
              <a:rPr lang="mr-IN" altLang="ko-KR" sz="2400" dirty="0" err="1">
                <a:solidFill>
                  <a:schemeClr val="bg1"/>
                </a:solidFill>
              </a:rPr>
              <a:t>ngIf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guestForm.controls</a:t>
            </a:r>
            <a:r>
              <a:rPr lang="mr-IN" altLang="ko-KR" sz="2400" dirty="0">
                <a:solidFill>
                  <a:schemeClr val="bg1"/>
                </a:solidFill>
              </a:rPr>
              <a:t>['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'].</a:t>
            </a:r>
            <a:r>
              <a:rPr lang="mr-IN" altLang="ko-KR" sz="2400" dirty="0" err="1">
                <a:solidFill>
                  <a:schemeClr val="bg1"/>
                </a:solidFill>
              </a:rPr>
              <a:t>touched</a:t>
            </a:r>
            <a:r>
              <a:rPr lang="mr-IN" altLang="ko-KR" sz="2400" dirty="0">
                <a:solidFill>
                  <a:schemeClr val="bg1"/>
                </a:solidFill>
              </a:rPr>
              <a:t>" [</a:t>
            </a:r>
            <a:r>
              <a:rPr lang="mr-IN" altLang="ko-KR" sz="2400" dirty="0" err="1">
                <a:solidFill>
                  <a:schemeClr val="bg1"/>
                </a:solidFill>
              </a:rPr>
              <a:t>hidden</a:t>
            </a:r>
            <a:r>
              <a:rPr lang="mr-IN" altLang="ko-KR" sz="2400" dirty="0">
                <a:solidFill>
                  <a:schemeClr val="bg1"/>
                </a:solidFill>
              </a:rPr>
              <a:t>]="</a:t>
            </a:r>
            <a:r>
              <a:rPr lang="mr-IN" altLang="ko-KR" sz="2400" dirty="0" err="1">
                <a:solidFill>
                  <a:schemeClr val="bg1"/>
                </a:solidFill>
              </a:rPr>
              <a:t>guestForm.controls</a:t>
            </a:r>
            <a:r>
              <a:rPr lang="mr-IN" altLang="ko-KR" sz="2400" dirty="0">
                <a:solidFill>
                  <a:schemeClr val="bg1"/>
                </a:solidFill>
              </a:rPr>
              <a:t>['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'].</a:t>
            </a:r>
            <a:r>
              <a:rPr lang="mr-IN" altLang="ko-KR" sz="2400" dirty="0" err="1">
                <a:solidFill>
                  <a:schemeClr val="bg1"/>
                </a:solidFill>
              </a:rPr>
              <a:t>valid</a:t>
            </a:r>
            <a:r>
              <a:rPr lang="mr-IN" altLang="ko-KR" sz="2400" dirty="0" smtClean="0">
                <a:solidFill>
                  <a:schemeClr val="bg1"/>
                </a:solidFill>
              </a:rPr>
              <a:t>"&gt;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dirty="0">
                <a:solidFill>
                  <a:schemeClr val="bg1"/>
                </a:solidFill>
              </a:rPr>
              <a:t>	</a:t>
            </a:r>
            <a:r>
              <a:rPr lang="en-US" altLang="ko-KR" sz="2400" dirty="0" smtClean="0">
                <a:solidFill>
                  <a:schemeClr val="bg1"/>
                </a:solidFill>
              </a:rPr>
              <a:t>	</a:t>
            </a:r>
            <a:r>
              <a:rPr lang="ko-KR" altLang="mr-IN" sz="2400" dirty="0" smtClean="0">
                <a:solidFill>
                  <a:schemeClr val="bg1"/>
                </a:solidFill>
              </a:rPr>
              <a:t>비밀번호를 </a:t>
            </a:r>
            <a:r>
              <a:rPr lang="ko-KR" altLang="mr-IN" sz="2400" dirty="0">
                <a:solidFill>
                  <a:schemeClr val="bg1"/>
                </a:solidFill>
              </a:rPr>
              <a:t>입력하세요</a:t>
            </a: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/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label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for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desc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r>
              <a:rPr lang="ko-KR" altLang="mr-IN" sz="2400" dirty="0">
                <a:solidFill>
                  <a:schemeClr val="bg1"/>
                </a:solidFill>
              </a:rPr>
              <a:t>남길 말</a:t>
            </a: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label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input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desc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type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text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name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desc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formControlName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desc</a:t>
            </a:r>
            <a:r>
              <a:rPr lang="mr-IN" altLang="ko-KR" sz="2400" dirty="0">
                <a:solidFill>
                  <a:schemeClr val="bg1"/>
                </a:solidFill>
              </a:rPr>
              <a:t>" /&gt;&lt;</a:t>
            </a:r>
            <a:r>
              <a:rPr lang="mr-IN" altLang="ko-KR" sz="2400" dirty="0" err="1">
                <a:solidFill>
                  <a:schemeClr val="bg1"/>
                </a:solidFill>
              </a:rPr>
              <a:t>br</a:t>
            </a:r>
            <a:r>
              <a:rPr lang="mr-IN" altLang="ko-KR" sz="2400" dirty="0">
                <a:solidFill>
                  <a:schemeClr val="bg1"/>
                </a:solidFill>
              </a:rPr>
              <a:t>/&gt;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 *</a:t>
            </a:r>
            <a:r>
              <a:rPr lang="mr-IN" altLang="ko-KR" sz="2400" dirty="0" err="1">
                <a:solidFill>
                  <a:schemeClr val="bg1"/>
                </a:solidFill>
              </a:rPr>
              <a:t>ngIf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guestForm.controls</a:t>
            </a:r>
            <a:r>
              <a:rPr lang="mr-IN" altLang="ko-KR" sz="2400" dirty="0">
                <a:solidFill>
                  <a:schemeClr val="bg1"/>
                </a:solidFill>
              </a:rPr>
              <a:t>['</a:t>
            </a:r>
            <a:r>
              <a:rPr lang="mr-IN" altLang="ko-KR" sz="2400" dirty="0" err="1">
                <a:solidFill>
                  <a:schemeClr val="bg1"/>
                </a:solidFill>
              </a:rPr>
              <a:t>desc</a:t>
            </a:r>
            <a:r>
              <a:rPr lang="mr-IN" altLang="ko-KR" sz="2400" dirty="0">
                <a:solidFill>
                  <a:schemeClr val="bg1"/>
                </a:solidFill>
              </a:rPr>
              <a:t>'].</a:t>
            </a:r>
            <a:r>
              <a:rPr lang="mr-IN" altLang="ko-KR" sz="2400" dirty="0" err="1">
                <a:solidFill>
                  <a:schemeClr val="bg1"/>
                </a:solidFill>
              </a:rPr>
              <a:t>touched</a:t>
            </a:r>
            <a:r>
              <a:rPr lang="mr-IN" altLang="ko-KR" sz="2400" dirty="0">
                <a:solidFill>
                  <a:schemeClr val="bg1"/>
                </a:solidFill>
              </a:rPr>
              <a:t>" [</a:t>
            </a:r>
            <a:r>
              <a:rPr lang="mr-IN" altLang="ko-KR" sz="2400" dirty="0" err="1">
                <a:solidFill>
                  <a:schemeClr val="bg1"/>
                </a:solidFill>
              </a:rPr>
              <a:t>hidden</a:t>
            </a:r>
            <a:r>
              <a:rPr lang="mr-IN" altLang="ko-KR" sz="2400" dirty="0">
                <a:solidFill>
                  <a:schemeClr val="bg1"/>
                </a:solidFill>
              </a:rPr>
              <a:t>]="</a:t>
            </a:r>
            <a:r>
              <a:rPr lang="mr-IN" altLang="ko-KR" sz="2400" dirty="0" err="1">
                <a:solidFill>
                  <a:schemeClr val="bg1"/>
                </a:solidFill>
              </a:rPr>
              <a:t>guestForm.controls</a:t>
            </a:r>
            <a:r>
              <a:rPr lang="mr-IN" altLang="ko-KR" sz="2400" dirty="0">
                <a:solidFill>
                  <a:schemeClr val="bg1"/>
                </a:solidFill>
              </a:rPr>
              <a:t>['</a:t>
            </a:r>
            <a:r>
              <a:rPr lang="mr-IN" altLang="ko-KR" sz="2400" dirty="0" err="1">
                <a:solidFill>
                  <a:schemeClr val="bg1"/>
                </a:solidFill>
              </a:rPr>
              <a:t>desc</a:t>
            </a:r>
            <a:r>
              <a:rPr lang="mr-IN" altLang="ko-KR" sz="2400" dirty="0">
                <a:solidFill>
                  <a:schemeClr val="bg1"/>
                </a:solidFill>
              </a:rPr>
              <a:t>'].</a:t>
            </a:r>
            <a:r>
              <a:rPr lang="mr-IN" altLang="ko-KR" sz="2400" dirty="0" err="1">
                <a:solidFill>
                  <a:schemeClr val="bg1"/>
                </a:solidFill>
              </a:rPr>
              <a:t>valid</a:t>
            </a:r>
            <a:r>
              <a:rPr lang="mr-IN" altLang="ko-KR" sz="2400" dirty="0" smtClean="0">
                <a:solidFill>
                  <a:schemeClr val="bg1"/>
                </a:solidFill>
              </a:rPr>
              <a:t>"&gt;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dirty="0">
                <a:solidFill>
                  <a:schemeClr val="bg1"/>
                </a:solidFill>
              </a:rPr>
              <a:t>		</a:t>
            </a:r>
            <a:r>
              <a:rPr lang="ko-KR" altLang="en-US" sz="2400" dirty="0" smtClean="0">
                <a:solidFill>
                  <a:schemeClr val="bg1"/>
                </a:solidFill>
              </a:rPr>
              <a:t>내용을</a:t>
            </a:r>
            <a:r>
              <a:rPr lang="ko-KR" altLang="mr-IN" sz="2400" dirty="0" smtClean="0">
                <a:solidFill>
                  <a:schemeClr val="bg1"/>
                </a:solidFill>
              </a:rPr>
              <a:t> </a:t>
            </a:r>
            <a:r>
              <a:rPr lang="ko-KR" altLang="mr-IN" sz="2400" dirty="0">
                <a:solidFill>
                  <a:schemeClr val="bg1"/>
                </a:solidFill>
              </a:rPr>
              <a:t>입력하세요</a:t>
            </a: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1704784" y="2814235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450" b="1" spc="-110" dirty="0">
                <a:solidFill>
                  <a:srgbClr val="FFFFFF"/>
                </a:solidFill>
                <a:latin typeface="Arial Black"/>
                <a:cs typeface="Arial Black"/>
              </a:rPr>
              <a:t>guest-</a:t>
            </a:r>
            <a:r>
              <a:rPr lang="en-US" altLang="ko-KR" sz="2450" b="1" spc="-110" dirty="0" err="1">
                <a:solidFill>
                  <a:srgbClr val="FFFFFF"/>
                </a:solidFill>
                <a:latin typeface="Arial Black"/>
                <a:cs typeface="Arial Black"/>
              </a:rPr>
              <a:t>book.component.html</a:t>
            </a:r>
            <a:endParaRPr lang="en-US" altLang="ko-KR" sz="2450" dirty="0">
              <a:latin typeface="Arial Black"/>
              <a:cs typeface="Arial Black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16071850" y="2770359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9" name="object 8"/>
          <p:cNvSpPr txBox="1"/>
          <p:nvPr/>
        </p:nvSpPr>
        <p:spPr>
          <a:xfrm>
            <a:off x="1441449" y="9768379"/>
            <a:ext cx="16632555" cy="12095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FormGroup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 / </a:t>
            </a:r>
            <a:r>
              <a:rPr lang="en-US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FormControl</a:t>
            </a: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을 사용하면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,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 </a:t>
            </a:r>
            <a:r>
              <a:rPr lang="en-US" altLang="ko-KR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ngModel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을 사용하지 않는다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.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 </a:t>
            </a:r>
            <a:endParaRPr lang="en-US" altLang="ko-KR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 Black"/>
            </a:endParaRPr>
          </a:p>
          <a:p>
            <a:pPr marL="12700" marR="5080">
              <a:lnSpc>
                <a:spcPct val="114100"/>
              </a:lnSpc>
            </a:pP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     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(</a:t>
            </a:r>
            <a:r>
              <a:rPr lang="en-US" altLang="ko-KR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formGroup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사용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)</a:t>
            </a:r>
            <a:endParaRPr sz="3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4566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430" dirty="0" err="1" smtClean="0"/>
              <a:t>FormModule</a:t>
            </a:r>
            <a:r>
              <a:rPr lang="en-US" spc="-430" dirty="0" smtClean="0"/>
              <a:t> </a:t>
            </a:r>
            <a:r>
              <a:rPr lang="ko-KR" altLang="en-US" spc="-430" dirty="0" smtClean="0"/>
              <a:t>수정 </a:t>
            </a:r>
            <a:r>
              <a:rPr lang="mr-IN" altLang="ko-KR" spc="-430" dirty="0" smtClean="0"/>
              <a:t>–</a:t>
            </a:r>
            <a:r>
              <a:rPr lang="ko-KR" altLang="en-US" spc="-430" dirty="0" smtClean="0"/>
              <a:t> </a:t>
            </a:r>
            <a:r>
              <a:rPr lang="en-US" altLang="ko-KR" spc="-430" dirty="0" err="1"/>
              <a:t>FormGroup</a:t>
            </a:r>
            <a:r>
              <a:rPr lang="en-US" altLang="ko-KR" spc="-430" dirty="0"/>
              <a:t> / </a:t>
            </a:r>
            <a:r>
              <a:rPr lang="en-US" altLang="ko-KR" spc="-430" dirty="0" err="1"/>
              <a:t>FormControl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441450" y="1692275"/>
            <a:ext cx="17082471" cy="15437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lvl="0" indent="-571500" defTabSz="914400" eaLnBrk="1" fontAlgn="auto" latinLnBrk="0" hangingPunct="1">
              <a:lnSpc>
                <a:spcPct val="11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400" b="1" spc="-245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FormGroup</a:t>
            </a:r>
            <a:r>
              <a:rPr 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/ </a:t>
            </a:r>
            <a:r>
              <a:rPr lang="en-US" sz="4400" b="1" spc="-245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FormControl</a:t>
            </a:r>
            <a:r>
              <a:rPr lang="en-US" sz="4400" b="1" spc="-24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을 사용하기 위한 모듈 추가</a:t>
            </a:r>
            <a:r>
              <a:rPr 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(</a:t>
            </a:r>
            <a:r>
              <a:rPr lang="en-US" altLang="ko-KR" sz="4400" b="1" spc="-245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ReactiveFormsModule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)</a:t>
            </a: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/>
          <p:nvPr/>
        </p:nvSpPr>
        <p:spPr>
          <a:xfrm>
            <a:off x="1441450" y="3413153"/>
            <a:ext cx="10820400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1441450" y="4250298"/>
            <a:ext cx="10820400" cy="4397982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r>
              <a:rPr lang="en-US" altLang="ko-KR" sz="2400" i="1" dirty="0">
                <a:solidFill>
                  <a:schemeClr val="bg1"/>
                </a:solidFill>
              </a:rPr>
              <a:t/>
            </a:r>
            <a:br>
              <a:rPr lang="en-US" altLang="ko-KR" sz="2400" i="1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NgModule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'@angular/core';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FormsModule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</a:rPr>
              <a:t>ReactiveFormsModule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'@angular/forms';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BrowserModule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'@angular/platform-browser';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import </a:t>
            </a:r>
            <a:r>
              <a:rPr lang="en-US" altLang="ko-KR" sz="2400" dirty="0">
                <a:solidFill>
                  <a:schemeClr val="bg1"/>
                </a:solidFill>
              </a:rPr>
              <a:t>{ </a:t>
            </a:r>
            <a:r>
              <a:rPr lang="en-US" altLang="ko-KR" sz="2400" dirty="0" err="1">
                <a:solidFill>
                  <a:schemeClr val="bg1"/>
                </a:solidFill>
              </a:rPr>
              <a:t>GuestBookComponent</a:t>
            </a:r>
            <a:r>
              <a:rPr lang="en-US" altLang="ko-KR" sz="2400" dirty="0">
                <a:solidFill>
                  <a:schemeClr val="bg1"/>
                </a:solidFill>
              </a:rPr>
              <a:t> } </a:t>
            </a:r>
            <a:r>
              <a:rPr lang="en-US" altLang="ko-KR" sz="2400" b="1" dirty="0">
                <a:solidFill>
                  <a:schemeClr val="bg1"/>
                </a:solidFill>
              </a:rPr>
              <a:t>from </a:t>
            </a:r>
            <a:r>
              <a:rPr lang="en-US" altLang="ko-KR" sz="2400" dirty="0">
                <a:solidFill>
                  <a:schemeClr val="bg1"/>
                </a:solidFill>
              </a:rPr>
              <a:t>'./guest-</a:t>
            </a:r>
            <a:r>
              <a:rPr lang="en-US" altLang="ko-KR" sz="2400" dirty="0" err="1">
                <a:solidFill>
                  <a:schemeClr val="bg1"/>
                </a:solidFill>
              </a:rPr>
              <a:t>book.component</a:t>
            </a:r>
            <a:r>
              <a:rPr lang="en-US" altLang="ko-KR" sz="2400" dirty="0">
                <a:solidFill>
                  <a:schemeClr val="bg1"/>
                </a:solidFill>
              </a:rPr>
              <a:t>';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@</a:t>
            </a:r>
            <a:r>
              <a:rPr lang="en-US" altLang="ko-KR" sz="2400" dirty="0" err="1">
                <a:solidFill>
                  <a:schemeClr val="bg1"/>
                </a:solidFill>
              </a:rPr>
              <a:t>NgModule</a:t>
            </a:r>
            <a:r>
              <a:rPr lang="en-US" altLang="ko-KR" sz="2400" dirty="0">
                <a:solidFill>
                  <a:schemeClr val="bg1"/>
                </a:solidFill>
              </a:rPr>
              <a:t>({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imports: [</a:t>
            </a:r>
            <a:r>
              <a:rPr lang="en-US" altLang="ko-KR" sz="2400" dirty="0" err="1">
                <a:solidFill>
                  <a:schemeClr val="bg1"/>
                </a:solidFill>
              </a:rPr>
              <a:t>BrowserModule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</a:rPr>
              <a:t>FormsModule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</a:rPr>
              <a:t>ReactiveFormsModule</a:t>
            </a:r>
            <a:r>
              <a:rPr lang="en-US" altLang="ko-KR" sz="2400" dirty="0">
                <a:solidFill>
                  <a:schemeClr val="bg1"/>
                </a:solidFill>
              </a:rPr>
              <a:t>],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declarations: [ </a:t>
            </a:r>
            <a:r>
              <a:rPr lang="en-US" altLang="ko-KR" sz="2400" dirty="0" err="1">
                <a:solidFill>
                  <a:schemeClr val="bg1"/>
                </a:solidFill>
              </a:rPr>
              <a:t>GuestBookComponent</a:t>
            </a:r>
            <a:r>
              <a:rPr lang="en-US" altLang="ko-KR" sz="2400" dirty="0">
                <a:solidFill>
                  <a:schemeClr val="bg1"/>
                </a:solidFill>
              </a:rPr>
              <a:t> ]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})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export class </a:t>
            </a:r>
            <a:r>
              <a:rPr lang="en-US" altLang="ko-KR" sz="2400" dirty="0" err="1">
                <a:solidFill>
                  <a:schemeClr val="bg1"/>
                </a:solidFill>
              </a:rPr>
              <a:t>GuestBookModule</a:t>
            </a:r>
            <a:r>
              <a:rPr lang="en-US" altLang="ko-KR" sz="2400" dirty="0">
                <a:solidFill>
                  <a:schemeClr val="bg1"/>
                </a:solidFill>
              </a:rPr>
              <a:t> { }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1704784" y="3598040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450" b="1" spc="-110" dirty="0" smtClean="0">
                <a:solidFill>
                  <a:srgbClr val="FFFFFF"/>
                </a:solidFill>
                <a:latin typeface="Arial Black"/>
                <a:cs typeface="Arial Black"/>
              </a:rPr>
              <a:t>guest-</a:t>
            </a:r>
            <a:r>
              <a:rPr lang="en-US" altLang="ko-KR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book.module.html</a:t>
            </a:r>
            <a:endParaRPr lang="en-US" altLang="ko-KR" sz="2450" dirty="0">
              <a:latin typeface="Arial Black"/>
              <a:cs typeface="Arial Black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9757726" y="3554164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823784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Angular Form</a:t>
            </a:r>
            <a:endParaRPr lang="ko-KR" altLang="en-US" dirty="0"/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Form Validation Check</a:t>
            </a:r>
            <a:endParaRPr lang="en-US" altLang="ko-KR" dirty="0"/>
          </a:p>
          <a:p>
            <a:r>
              <a:rPr lang="en-US" altLang="ko-KR" sz="4000" dirty="0" err="1" smtClean="0"/>
              <a:t>Validators.compose</a:t>
            </a:r>
            <a:endParaRPr lang="en-US" altLang="ko-KR" sz="4000" dirty="0" smtClean="0"/>
          </a:p>
        </p:txBody>
      </p:sp>
    </p:spTree>
    <p:extLst>
      <p:ext uri="{BB962C8B-B14F-4D97-AF65-F5344CB8AC3E}">
        <p14:creationId xmlns:p14="http://schemas.microsoft.com/office/powerpoint/2010/main" val="1891216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84636" y="1896966"/>
            <a:ext cx="16735425" cy="41401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lnSpc>
                <a:spcPct val="114100"/>
              </a:lnSpc>
              <a:buFont typeface="Arial" panose="020B0604020202020204" pitchFamily="34" charset="0"/>
              <a:buChar char="•"/>
            </a:pPr>
            <a:r>
              <a:rPr lang="ko-KR" altLang="en-US" sz="2950" b="1" spc="-200" dirty="0">
                <a:solidFill>
                  <a:schemeClr val="bg1"/>
                </a:solidFill>
                <a:latin typeface="Arial Black"/>
                <a:cs typeface="Times New Roman"/>
              </a:rPr>
              <a:t>자바스크립트 </a:t>
            </a:r>
            <a:r>
              <a:rPr lang="en-US" altLang="ko-KR" sz="2950" b="1" spc="-200" dirty="0">
                <a:solidFill>
                  <a:schemeClr val="bg1"/>
                </a:solidFill>
                <a:latin typeface="Arial Black"/>
                <a:cs typeface="Times New Roman"/>
                <a:sym typeface="Wingdings" panose="05000000000000000000" pitchFamily="2" charset="2"/>
              </a:rPr>
              <a:t> ES2015(ES6)  ES2016(ES7)  TypeScript</a:t>
            </a:r>
          </a:p>
          <a:p>
            <a:pPr marL="469900" marR="5080" indent="-457200">
              <a:lnSpc>
                <a:spcPct val="114100"/>
              </a:lnSpc>
              <a:buFont typeface="Arial" panose="020B0604020202020204" pitchFamily="34" charset="0"/>
              <a:buChar char="•"/>
            </a:pPr>
            <a:endParaRPr lang="en-US" altLang="ko-KR" sz="2950" b="1" spc="-200" dirty="0">
              <a:solidFill>
                <a:schemeClr val="bg1"/>
              </a:solidFill>
              <a:latin typeface="Arial Black"/>
              <a:cs typeface="Times New Roman"/>
              <a:sym typeface="Wingdings" panose="05000000000000000000" pitchFamily="2" charset="2"/>
            </a:endParaRPr>
          </a:p>
          <a:p>
            <a:pPr marL="469900" marR="5080" indent="-457200">
              <a:lnSpc>
                <a:spcPct val="114100"/>
              </a:lnSpc>
              <a:buFont typeface="Arial" panose="020B0604020202020204" pitchFamily="34" charset="0"/>
              <a:buChar char="•"/>
            </a:pPr>
            <a:r>
              <a:rPr lang="ko-KR" altLang="en-US" sz="2950" b="1" spc="-200" dirty="0">
                <a:solidFill>
                  <a:schemeClr val="bg1"/>
                </a:solidFill>
                <a:latin typeface="Arial Black"/>
                <a:cs typeface="Times New Roman"/>
                <a:sym typeface="Wingdings" panose="05000000000000000000" pitchFamily="2" charset="2"/>
              </a:rPr>
              <a:t>타입스크립트는 자바스크립트의 미래</a:t>
            </a:r>
            <a:r>
              <a:rPr lang="en-US" altLang="ko-KR" sz="2950" b="1" spc="-200" dirty="0">
                <a:solidFill>
                  <a:schemeClr val="bg1"/>
                </a:solidFill>
                <a:latin typeface="Arial Black"/>
                <a:cs typeface="Times New Roman"/>
                <a:sym typeface="Wingdings" panose="05000000000000000000" pitchFamily="2" charset="2"/>
              </a:rPr>
              <a:t>(?)</a:t>
            </a:r>
            <a:r>
              <a:rPr lang="ko-KR" altLang="en-US" sz="2950" b="1" spc="-200" dirty="0">
                <a:solidFill>
                  <a:schemeClr val="bg1"/>
                </a:solidFill>
                <a:latin typeface="Arial Black"/>
                <a:cs typeface="Times New Roman"/>
                <a:sym typeface="Wingdings" panose="05000000000000000000" pitchFamily="2" charset="2"/>
              </a:rPr>
              <a:t>이다</a:t>
            </a:r>
            <a:r>
              <a:rPr lang="en-US" altLang="ko-KR" sz="2950" b="1" spc="-200" dirty="0">
                <a:solidFill>
                  <a:schemeClr val="bg1"/>
                </a:solidFill>
                <a:latin typeface="Arial Black"/>
                <a:cs typeface="Times New Roman"/>
                <a:sym typeface="Wingdings" panose="05000000000000000000" pitchFamily="2" charset="2"/>
              </a:rPr>
              <a:t>.</a:t>
            </a:r>
          </a:p>
          <a:p>
            <a:pPr marL="469900" marR="5080" indent="-457200">
              <a:lnSpc>
                <a:spcPct val="114100"/>
              </a:lnSpc>
              <a:buFont typeface="Arial" panose="020B0604020202020204" pitchFamily="34" charset="0"/>
              <a:buChar char="•"/>
            </a:pPr>
            <a:endParaRPr lang="en-US" altLang="ko-KR" sz="2950" b="1" spc="-200" dirty="0">
              <a:solidFill>
                <a:schemeClr val="bg1"/>
              </a:solidFill>
              <a:latin typeface="Arial Black"/>
              <a:cs typeface="Times New Roman"/>
              <a:sym typeface="Wingdings" panose="05000000000000000000" pitchFamily="2" charset="2"/>
            </a:endParaRPr>
          </a:p>
          <a:p>
            <a:pPr marL="469900" marR="5080" indent="-457200">
              <a:lnSpc>
                <a:spcPct val="114100"/>
              </a:lnSpc>
              <a:buFont typeface="Arial" panose="020B0604020202020204" pitchFamily="34" charset="0"/>
              <a:buChar char="•"/>
            </a:pPr>
            <a:r>
              <a:rPr lang="ko-KR" altLang="en-US" sz="2950" b="1" spc="-200" dirty="0">
                <a:solidFill>
                  <a:schemeClr val="bg1"/>
                </a:solidFill>
                <a:latin typeface="Arial Black"/>
                <a:cs typeface="Times New Roman"/>
                <a:sym typeface="Wingdings" panose="05000000000000000000" pitchFamily="2" charset="2"/>
              </a:rPr>
              <a:t>자바스크립트</a:t>
            </a:r>
            <a:r>
              <a:rPr lang="en-US" altLang="ko-KR" sz="2950" b="1" spc="-200" dirty="0">
                <a:solidFill>
                  <a:schemeClr val="bg1"/>
                </a:solidFill>
                <a:latin typeface="Arial Black"/>
                <a:cs typeface="Times New Roman"/>
                <a:sym typeface="Wingdings" panose="05000000000000000000" pitchFamily="2" charset="2"/>
              </a:rPr>
              <a:t>(ES6, ES7)</a:t>
            </a:r>
            <a:r>
              <a:rPr lang="ko-KR" altLang="en-US" sz="2950" b="1" spc="-200" dirty="0">
                <a:solidFill>
                  <a:schemeClr val="bg1"/>
                </a:solidFill>
                <a:latin typeface="Arial Black"/>
                <a:cs typeface="Times New Roman"/>
                <a:sym typeface="Wingdings" panose="05000000000000000000" pitchFamily="2" charset="2"/>
              </a:rPr>
              <a:t> 기능에 타입스크립트의 필요한 기능을 추가하면 된다</a:t>
            </a:r>
            <a:r>
              <a:rPr lang="en-US" altLang="ko-KR" sz="2950" b="1" spc="-200" dirty="0">
                <a:solidFill>
                  <a:schemeClr val="bg1"/>
                </a:solidFill>
                <a:latin typeface="Arial Black"/>
                <a:cs typeface="Times New Roman"/>
                <a:sym typeface="Wingdings" panose="05000000000000000000" pitchFamily="2" charset="2"/>
              </a:rPr>
              <a:t>.</a:t>
            </a:r>
            <a:r>
              <a:rPr lang="ko-KR" altLang="en-US" sz="2950" b="1" spc="-200" dirty="0">
                <a:solidFill>
                  <a:schemeClr val="bg1"/>
                </a:solidFill>
                <a:latin typeface="Arial Black"/>
                <a:cs typeface="Times New Roman"/>
                <a:sym typeface="Wingdings" panose="05000000000000000000" pitchFamily="2" charset="2"/>
              </a:rPr>
              <a:t> </a:t>
            </a:r>
            <a:r>
              <a:rPr lang="en-US" altLang="ko-KR" sz="2950" b="1" spc="-200" dirty="0">
                <a:solidFill>
                  <a:schemeClr val="bg1"/>
                </a:solidFill>
                <a:latin typeface="Arial Black"/>
                <a:cs typeface="Times New Roman"/>
                <a:sym typeface="Wingdings" panose="05000000000000000000" pitchFamily="2" charset="2"/>
              </a:rPr>
              <a:t>(</a:t>
            </a:r>
            <a:r>
              <a:rPr lang="ko-KR" altLang="en-US" sz="2950" b="1" spc="-200" dirty="0">
                <a:solidFill>
                  <a:schemeClr val="bg1"/>
                </a:solidFill>
                <a:latin typeface="Arial Black"/>
                <a:cs typeface="Times New Roman"/>
                <a:sym typeface="Wingdings" panose="05000000000000000000" pitchFamily="2" charset="2"/>
              </a:rPr>
              <a:t>새로운 언어가 아님</a:t>
            </a:r>
            <a:r>
              <a:rPr lang="en-US" altLang="ko-KR" sz="2950" b="1" spc="-200" dirty="0">
                <a:solidFill>
                  <a:schemeClr val="bg1"/>
                </a:solidFill>
                <a:latin typeface="Arial Black"/>
                <a:cs typeface="Times New Roman"/>
                <a:sym typeface="Wingdings" panose="05000000000000000000" pitchFamily="2" charset="2"/>
              </a:rPr>
              <a:t>)</a:t>
            </a:r>
          </a:p>
          <a:p>
            <a:pPr marL="469900" marR="5080" indent="-457200">
              <a:lnSpc>
                <a:spcPct val="114100"/>
              </a:lnSpc>
              <a:buFont typeface="Arial" panose="020B0604020202020204" pitchFamily="34" charset="0"/>
              <a:buChar char="•"/>
            </a:pPr>
            <a:endParaRPr lang="en-US" altLang="ko-KR" sz="2950" b="1" spc="-200" dirty="0">
              <a:solidFill>
                <a:schemeClr val="bg1"/>
              </a:solidFill>
              <a:latin typeface="Arial Black"/>
              <a:cs typeface="Times New Roman"/>
              <a:sym typeface="Wingdings" panose="05000000000000000000" pitchFamily="2" charset="2"/>
            </a:endParaRPr>
          </a:p>
          <a:p>
            <a:pPr marL="927100" marR="5080" lvl="1" indent="-457200">
              <a:lnSpc>
                <a:spcPct val="114100"/>
              </a:lnSpc>
              <a:buFont typeface="Arial" panose="020B0604020202020204" pitchFamily="34" charset="0"/>
              <a:buChar char="•"/>
            </a:pPr>
            <a:r>
              <a:rPr lang="ko-KR" altLang="en-US" sz="2950" b="1" spc="-200" dirty="0">
                <a:solidFill>
                  <a:schemeClr val="bg1"/>
                </a:solidFill>
                <a:latin typeface="Arial Black"/>
                <a:cs typeface="Times New Roman"/>
                <a:sym typeface="Wingdings" panose="05000000000000000000" pitchFamily="2" charset="2"/>
              </a:rPr>
              <a:t>클래스 관련기능</a:t>
            </a:r>
            <a:endParaRPr lang="en-US" altLang="ko-KR" sz="2950" b="1" spc="-200" dirty="0">
              <a:solidFill>
                <a:schemeClr val="bg1"/>
              </a:solidFill>
              <a:latin typeface="Arial Black"/>
              <a:cs typeface="Times New Roman"/>
              <a:sym typeface="Wingdings" panose="05000000000000000000" pitchFamily="2" charset="2"/>
            </a:endParaRPr>
          </a:p>
          <a:p>
            <a:pPr marL="927100" marR="5080" lvl="1" indent="-457200">
              <a:lnSpc>
                <a:spcPct val="114100"/>
              </a:lnSpc>
              <a:buFont typeface="Arial" panose="020B0604020202020204" pitchFamily="34" charset="0"/>
              <a:buChar char="•"/>
            </a:pPr>
            <a:r>
              <a:rPr lang="ko-KR" altLang="en-US" sz="2950" b="1" spc="-200" dirty="0">
                <a:solidFill>
                  <a:schemeClr val="bg1"/>
                </a:solidFill>
                <a:latin typeface="Arial Black"/>
                <a:cs typeface="Times New Roman"/>
                <a:sym typeface="Wingdings" panose="05000000000000000000" pitchFamily="2" charset="2"/>
              </a:rPr>
              <a:t>정적 타이핑 </a:t>
            </a:r>
            <a:r>
              <a:rPr lang="en-US" altLang="ko-KR" sz="2950" b="1" spc="-200" dirty="0">
                <a:solidFill>
                  <a:schemeClr val="bg1"/>
                </a:solidFill>
                <a:latin typeface="Arial Black"/>
                <a:cs typeface="Times New Roman"/>
                <a:sym typeface="Wingdings" panose="05000000000000000000" pitchFamily="2" charset="2"/>
              </a:rPr>
              <a:t>(static typing)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9608" y="143606"/>
            <a:ext cx="2558150" cy="1320071"/>
          </a:xfrm>
          <a:prstGeom prst="rect">
            <a:avLst/>
          </a:prstGeom>
        </p:spPr>
      </p:pic>
      <p:sp>
        <p:nvSpPr>
          <p:cNvPr id="11" name="제목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TypeScript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  <a:endParaRPr kumimoji="1"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850" y="5807075"/>
            <a:ext cx="8822294" cy="463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430" dirty="0" smtClean="0"/>
              <a:t>동시 검증 </a:t>
            </a:r>
            <a:r>
              <a:rPr lang="mr-IN" altLang="ko-KR" spc="-430" dirty="0" smtClean="0"/>
              <a:t>–</a:t>
            </a:r>
            <a:r>
              <a:rPr lang="ko-KR" altLang="en-US" spc="-430" dirty="0" smtClean="0"/>
              <a:t> </a:t>
            </a:r>
            <a:r>
              <a:rPr lang="en-US" altLang="ko-KR" spc="-430" dirty="0" err="1"/>
              <a:t>FormGroup</a:t>
            </a:r>
            <a:r>
              <a:rPr lang="en-US" altLang="ko-KR" spc="-430" dirty="0"/>
              <a:t> / </a:t>
            </a:r>
            <a:r>
              <a:rPr lang="en-US" altLang="ko-KR" spc="-430" dirty="0" err="1" smtClean="0"/>
              <a:t>FormControl</a:t>
            </a:r>
            <a:r>
              <a:rPr lang="ko-KR" altLang="en-US" spc="-430" dirty="0" smtClean="0"/>
              <a:t> </a:t>
            </a:r>
            <a:r>
              <a:rPr lang="en-US" altLang="ko-KR" spc="-430" dirty="0" smtClean="0"/>
              <a:t>-</a:t>
            </a:r>
            <a:r>
              <a:rPr lang="ko-KR" altLang="en-US" spc="-430" dirty="0" smtClean="0"/>
              <a:t> </a:t>
            </a:r>
            <a:r>
              <a:rPr lang="en-US" altLang="ko-KR" spc="-430" dirty="0" smtClean="0"/>
              <a:t>compose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441450" y="1692275"/>
            <a:ext cx="17082471" cy="4984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lvl="0" indent="-571500" defTabSz="914400" eaLnBrk="1" fontAlgn="auto" latinLnBrk="0" hangingPunct="1">
              <a:lnSpc>
                <a:spcPct val="11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/>
          <p:nvPr/>
        </p:nvSpPr>
        <p:spPr>
          <a:xfrm>
            <a:off x="1441450" y="3413153"/>
            <a:ext cx="18211800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1441450" y="4250298"/>
            <a:ext cx="18211800" cy="2547377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dirty="0" err="1" smtClean="0">
                <a:solidFill>
                  <a:schemeClr val="bg1"/>
                </a:solidFill>
              </a:rPr>
              <a:t>guestForm:FormGroup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= </a:t>
            </a:r>
            <a:r>
              <a:rPr lang="en-US" altLang="ko-KR" sz="2400" b="1" dirty="0">
                <a:solidFill>
                  <a:schemeClr val="bg1"/>
                </a:solidFill>
              </a:rPr>
              <a:t>new </a:t>
            </a:r>
            <a:r>
              <a:rPr lang="en-US" altLang="ko-KR" sz="2400" dirty="0" err="1">
                <a:solidFill>
                  <a:schemeClr val="bg1"/>
                </a:solidFill>
              </a:rPr>
              <a:t>FormGroup</a:t>
            </a:r>
            <a:r>
              <a:rPr lang="en-US" altLang="ko-KR" sz="2400" dirty="0">
                <a:solidFill>
                  <a:schemeClr val="bg1"/>
                </a:solidFill>
              </a:rPr>
              <a:t>({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id: </a:t>
            </a:r>
            <a:r>
              <a:rPr lang="en-US" altLang="ko-KR" sz="2400" b="1" dirty="0">
                <a:solidFill>
                  <a:schemeClr val="bg1"/>
                </a:solidFill>
              </a:rPr>
              <a:t>new </a:t>
            </a:r>
            <a:r>
              <a:rPr lang="en-US" altLang="ko-KR" sz="2400" dirty="0" err="1">
                <a:solidFill>
                  <a:schemeClr val="bg1"/>
                </a:solidFill>
              </a:rPr>
              <a:t>FormControl</a:t>
            </a:r>
            <a:r>
              <a:rPr lang="en-US" altLang="ko-KR" sz="2400" dirty="0">
                <a:solidFill>
                  <a:schemeClr val="bg1"/>
                </a:solidFill>
              </a:rPr>
              <a:t>('guest', </a:t>
            </a:r>
            <a:r>
              <a:rPr lang="en-US" altLang="ko-KR" sz="2400" dirty="0" err="1">
                <a:solidFill>
                  <a:schemeClr val="bg1"/>
                </a:solidFill>
              </a:rPr>
              <a:t>Validators.</a:t>
            </a:r>
            <a:r>
              <a:rPr lang="en-US" altLang="ko-KR" sz="2400" i="1" dirty="0" err="1">
                <a:solidFill>
                  <a:schemeClr val="bg1"/>
                </a:solidFill>
              </a:rPr>
              <a:t>required</a:t>
            </a:r>
            <a:r>
              <a:rPr lang="en-US" altLang="ko-KR" sz="2400" dirty="0">
                <a:solidFill>
                  <a:schemeClr val="bg1"/>
                </a:solidFill>
              </a:rPr>
              <a:t>),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password: </a:t>
            </a:r>
            <a:r>
              <a:rPr lang="en-US" altLang="ko-KR" sz="2400" b="1" dirty="0">
                <a:solidFill>
                  <a:schemeClr val="bg1"/>
                </a:solidFill>
              </a:rPr>
              <a:t>new </a:t>
            </a:r>
            <a:r>
              <a:rPr lang="en-US" altLang="ko-KR" sz="2400" dirty="0" err="1">
                <a:solidFill>
                  <a:schemeClr val="bg1"/>
                </a:solidFill>
              </a:rPr>
              <a:t>FormControl</a:t>
            </a:r>
            <a:r>
              <a:rPr lang="en-US" altLang="ko-KR" sz="2400" dirty="0">
                <a:solidFill>
                  <a:schemeClr val="bg1"/>
                </a:solidFill>
              </a:rPr>
              <a:t>('', </a:t>
            </a:r>
            <a:r>
              <a:rPr lang="en-US" altLang="ko-KR" sz="2400" dirty="0" err="1">
                <a:solidFill>
                  <a:schemeClr val="bg1"/>
                </a:solidFill>
              </a:rPr>
              <a:t>Validators.</a:t>
            </a:r>
            <a:r>
              <a:rPr lang="en-US" altLang="ko-KR" sz="2400" i="1" dirty="0" err="1">
                <a:solidFill>
                  <a:schemeClr val="bg1"/>
                </a:solidFill>
              </a:rPr>
              <a:t>compose</a:t>
            </a:r>
            <a:r>
              <a:rPr lang="en-US" altLang="ko-KR" sz="2400" dirty="0">
                <a:solidFill>
                  <a:schemeClr val="bg1"/>
                </a:solidFill>
              </a:rPr>
              <a:t>([</a:t>
            </a:r>
            <a:r>
              <a:rPr lang="en-US" altLang="ko-KR" sz="2400" dirty="0" err="1">
                <a:solidFill>
                  <a:schemeClr val="bg1"/>
                </a:solidFill>
              </a:rPr>
              <a:t>Validators.</a:t>
            </a:r>
            <a:r>
              <a:rPr lang="en-US" altLang="ko-KR" sz="2400" i="1" dirty="0" err="1">
                <a:solidFill>
                  <a:schemeClr val="bg1"/>
                </a:solidFill>
              </a:rPr>
              <a:t>required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en-US" altLang="ko-KR" sz="2400" dirty="0" err="1">
                <a:solidFill>
                  <a:schemeClr val="bg1"/>
                </a:solidFill>
              </a:rPr>
              <a:t>Validators.</a:t>
            </a:r>
            <a:r>
              <a:rPr lang="en-US" altLang="ko-KR" sz="2400" i="1" dirty="0" err="1">
                <a:solidFill>
                  <a:schemeClr val="bg1"/>
                </a:solidFill>
              </a:rPr>
              <a:t>maxLength</a:t>
            </a:r>
            <a:r>
              <a:rPr lang="en-US" altLang="ko-KR" sz="2400" dirty="0">
                <a:solidFill>
                  <a:schemeClr val="bg1"/>
                </a:solidFill>
              </a:rPr>
              <a:t>(20), </a:t>
            </a:r>
            <a:r>
              <a:rPr lang="en-US" altLang="ko-KR" sz="2400" dirty="0" err="1">
                <a:solidFill>
                  <a:schemeClr val="bg1"/>
                </a:solidFill>
              </a:rPr>
              <a:t>Validators.</a:t>
            </a:r>
            <a:r>
              <a:rPr lang="en-US" altLang="ko-KR" sz="2400" i="1" dirty="0" err="1">
                <a:solidFill>
                  <a:schemeClr val="bg1"/>
                </a:solidFill>
              </a:rPr>
              <a:t>minLength</a:t>
            </a:r>
            <a:r>
              <a:rPr lang="en-US" altLang="ko-KR" sz="2400" dirty="0">
                <a:solidFill>
                  <a:schemeClr val="bg1"/>
                </a:solidFill>
              </a:rPr>
              <a:t>(3)])),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</a:t>
            </a:r>
            <a:r>
              <a:rPr lang="en-US" altLang="ko-KR" sz="2400" dirty="0" err="1">
                <a:solidFill>
                  <a:schemeClr val="bg1"/>
                </a:solidFill>
              </a:rPr>
              <a:t>desc</a:t>
            </a:r>
            <a:r>
              <a:rPr lang="en-US" altLang="ko-KR" sz="2400" dirty="0">
                <a:solidFill>
                  <a:schemeClr val="bg1"/>
                </a:solidFill>
              </a:rPr>
              <a:t>: </a:t>
            </a:r>
            <a:r>
              <a:rPr lang="en-US" altLang="ko-KR" sz="2400" b="1" dirty="0">
                <a:solidFill>
                  <a:schemeClr val="bg1"/>
                </a:solidFill>
              </a:rPr>
              <a:t>new </a:t>
            </a:r>
            <a:r>
              <a:rPr lang="en-US" altLang="ko-KR" sz="2400" dirty="0" err="1">
                <a:solidFill>
                  <a:schemeClr val="bg1"/>
                </a:solidFill>
              </a:rPr>
              <a:t>FormControl</a:t>
            </a:r>
            <a:r>
              <a:rPr lang="en-US" altLang="ko-KR" sz="2400" dirty="0">
                <a:solidFill>
                  <a:schemeClr val="bg1"/>
                </a:solidFill>
              </a:rPr>
              <a:t>('', </a:t>
            </a:r>
            <a:r>
              <a:rPr lang="en-US" altLang="ko-KR" sz="2400" dirty="0" err="1">
                <a:solidFill>
                  <a:schemeClr val="bg1"/>
                </a:solidFill>
              </a:rPr>
              <a:t>Validators.</a:t>
            </a:r>
            <a:r>
              <a:rPr lang="en-US" altLang="ko-KR" sz="2400" i="1" dirty="0" err="1">
                <a:solidFill>
                  <a:schemeClr val="bg1"/>
                </a:solidFill>
              </a:rPr>
              <a:t>required</a:t>
            </a:r>
            <a:r>
              <a:rPr lang="en-US" altLang="ko-KR" sz="2400" dirty="0">
                <a:solidFill>
                  <a:schemeClr val="bg1"/>
                </a:solidFill>
              </a:rPr>
              <a:t>)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});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1704784" y="3598040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450" b="1" spc="-110" dirty="0" smtClean="0">
                <a:solidFill>
                  <a:srgbClr val="FFFFFF"/>
                </a:solidFill>
                <a:latin typeface="Arial Black"/>
                <a:cs typeface="Arial Black"/>
              </a:rPr>
              <a:t>guest-</a:t>
            </a:r>
            <a:r>
              <a:rPr lang="en-US" altLang="ko-KR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book.component.ts</a:t>
            </a:r>
            <a:endParaRPr lang="en-US" altLang="ko-KR" sz="2450" dirty="0">
              <a:latin typeface="Arial Black"/>
              <a:cs typeface="Arial Black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17097318" y="3554164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41449" y="7178675"/>
            <a:ext cx="16632555" cy="577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여러 검증을 사용하기 위해 </a:t>
            </a:r>
            <a:r>
              <a:rPr lang="en-US" altLang="ko-KR" sz="3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Validators.compose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([ </a:t>
            </a:r>
            <a:r>
              <a:rPr lang="mr-IN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…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 ])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 를 사용함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.</a:t>
            </a:r>
            <a:endParaRPr sz="3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04900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430" dirty="0" smtClean="0"/>
              <a:t>동시 검증 </a:t>
            </a:r>
            <a:r>
              <a:rPr lang="mr-IN" altLang="ko-KR" spc="-430" dirty="0" smtClean="0"/>
              <a:t>–</a:t>
            </a:r>
            <a:r>
              <a:rPr lang="ko-KR" altLang="en-US" spc="-430" dirty="0" smtClean="0"/>
              <a:t> </a:t>
            </a:r>
            <a:r>
              <a:rPr lang="en-US" altLang="ko-KR" spc="-430" dirty="0" err="1"/>
              <a:t>FormGroup</a:t>
            </a:r>
            <a:r>
              <a:rPr lang="en-US" altLang="ko-KR" spc="-430" dirty="0"/>
              <a:t> / </a:t>
            </a:r>
            <a:r>
              <a:rPr lang="en-US" altLang="ko-KR" spc="-430" dirty="0" err="1" smtClean="0"/>
              <a:t>FormControl</a:t>
            </a:r>
            <a:r>
              <a:rPr lang="ko-KR" altLang="en-US" spc="-430" dirty="0" smtClean="0"/>
              <a:t> </a:t>
            </a:r>
            <a:r>
              <a:rPr lang="en-US" altLang="ko-KR" spc="-430" dirty="0" smtClean="0"/>
              <a:t>-</a:t>
            </a:r>
            <a:r>
              <a:rPr lang="ko-KR" altLang="en-US" spc="-430" dirty="0" smtClean="0"/>
              <a:t> </a:t>
            </a:r>
            <a:r>
              <a:rPr lang="en-US" altLang="ko-KR" spc="-430" dirty="0" smtClean="0"/>
              <a:t>compose</a:t>
            </a:r>
            <a:endParaRPr spc="-175" dirty="0"/>
          </a:p>
        </p:txBody>
      </p:sp>
      <p:sp>
        <p:nvSpPr>
          <p:cNvPr id="6" name="object 6"/>
          <p:cNvSpPr txBox="1"/>
          <p:nvPr/>
        </p:nvSpPr>
        <p:spPr>
          <a:xfrm>
            <a:off x="1441450" y="1692275"/>
            <a:ext cx="17082471" cy="15437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84200" marR="5080" lvl="0" indent="-571500" defTabSz="914400" eaLnBrk="1" fontAlgn="auto" latinLnBrk="0" hangingPunct="1">
              <a:lnSpc>
                <a:spcPct val="114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4400" b="1" spc="-245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FormGroup</a:t>
            </a:r>
            <a:r>
              <a:rPr 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/ </a:t>
            </a:r>
            <a:r>
              <a:rPr lang="en-US" sz="4400" b="1" spc="-245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FormControl</a:t>
            </a:r>
            <a:r>
              <a:rPr lang="en-US" sz="4400" b="1" spc="-245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ko-KR" alt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을 사용하기 위한 모듈 추가</a:t>
            </a:r>
            <a:r>
              <a:rPr lang="en-US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(</a:t>
            </a:r>
            <a:r>
              <a:rPr lang="en-US" altLang="ko-KR" sz="4400" b="1" spc="-245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ReactiveFormsModul</a:t>
            </a:r>
            <a:r>
              <a:rPr lang="en-US" altLang="ko-KR" sz="4400" b="1" spc="-245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e</a:t>
            </a:r>
            <a:r>
              <a:rPr lang="en-US" altLang="ko-KR" sz="4400" b="1" spc="-245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)</a:t>
            </a:r>
            <a:endParaRPr sz="31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" name="object 4"/>
          <p:cNvSpPr/>
          <p:nvPr/>
        </p:nvSpPr>
        <p:spPr>
          <a:xfrm>
            <a:off x="1441450" y="3413153"/>
            <a:ext cx="13868400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1441450" y="4250298"/>
            <a:ext cx="13868400" cy="4985777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mr-IN" altLang="ko-KR" sz="2400" dirty="0" smtClean="0">
                <a:solidFill>
                  <a:schemeClr val="bg1"/>
                </a:solidFill>
              </a:rPr>
              <a:t>&lt;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 *</a:t>
            </a:r>
            <a:r>
              <a:rPr lang="mr-IN" altLang="ko-KR" sz="2400" dirty="0" err="1">
                <a:solidFill>
                  <a:schemeClr val="bg1"/>
                </a:solidFill>
              </a:rPr>
              <a:t>ngIf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guestForm.controls</a:t>
            </a:r>
            <a:r>
              <a:rPr lang="mr-IN" altLang="ko-KR" sz="2400" dirty="0">
                <a:solidFill>
                  <a:schemeClr val="bg1"/>
                </a:solidFill>
              </a:rPr>
              <a:t>['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'].</a:t>
            </a:r>
            <a:r>
              <a:rPr lang="mr-IN" altLang="ko-KR" sz="2400" dirty="0" err="1">
                <a:solidFill>
                  <a:schemeClr val="bg1"/>
                </a:solidFill>
              </a:rPr>
              <a:t>touched</a:t>
            </a:r>
            <a:r>
              <a:rPr lang="mr-IN" altLang="ko-KR" sz="2400" dirty="0">
                <a:solidFill>
                  <a:schemeClr val="bg1"/>
                </a:solidFill>
              </a:rPr>
              <a:t> &amp;&amp; </a:t>
            </a:r>
            <a:r>
              <a:rPr lang="mr-IN" altLang="ko-KR" sz="2400" dirty="0" err="1">
                <a:solidFill>
                  <a:schemeClr val="bg1"/>
                </a:solidFill>
              </a:rPr>
              <a:t>guestForm.controls</a:t>
            </a:r>
            <a:r>
              <a:rPr lang="mr-IN" altLang="ko-KR" sz="2400" dirty="0">
                <a:solidFill>
                  <a:schemeClr val="bg1"/>
                </a:solidFill>
              </a:rPr>
              <a:t>['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'].</a:t>
            </a:r>
            <a:r>
              <a:rPr lang="mr-IN" altLang="ko-KR" sz="2400" dirty="0" err="1" smtClean="0">
                <a:solidFill>
                  <a:schemeClr val="bg1"/>
                </a:solidFill>
              </a:rPr>
              <a:t>errors</a:t>
            </a:r>
            <a:r>
              <a:rPr lang="mr-IN" altLang="ko-KR" sz="2400" dirty="0" smtClean="0">
                <a:solidFill>
                  <a:schemeClr val="bg1"/>
                </a:solidFill>
              </a:rPr>
              <a:t>”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    </a:t>
            </a:r>
            <a:r>
              <a:rPr lang="mr-IN" altLang="ko-KR" sz="2400" dirty="0" smtClean="0">
                <a:solidFill>
                  <a:schemeClr val="bg1"/>
                </a:solidFill>
              </a:rPr>
              <a:t> [</a:t>
            </a:r>
            <a:r>
              <a:rPr lang="mr-IN" altLang="ko-KR" sz="2400" dirty="0" err="1">
                <a:solidFill>
                  <a:schemeClr val="bg1"/>
                </a:solidFill>
              </a:rPr>
              <a:t>hidden</a:t>
            </a:r>
            <a:r>
              <a:rPr lang="mr-IN" altLang="ko-KR" sz="2400" dirty="0">
                <a:solidFill>
                  <a:schemeClr val="bg1"/>
                </a:solidFill>
              </a:rPr>
              <a:t>]="</a:t>
            </a:r>
            <a:r>
              <a:rPr lang="mr-IN" altLang="ko-KR" sz="2400" dirty="0" err="1">
                <a:solidFill>
                  <a:schemeClr val="bg1"/>
                </a:solidFill>
              </a:rPr>
              <a:t>guestForm.controls</a:t>
            </a:r>
            <a:r>
              <a:rPr lang="mr-IN" altLang="ko-KR" sz="2400" dirty="0">
                <a:solidFill>
                  <a:schemeClr val="bg1"/>
                </a:solidFill>
              </a:rPr>
              <a:t>['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'].</a:t>
            </a:r>
            <a:r>
              <a:rPr lang="mr-IN" altLang="ko-KR" sz="2400" dirty="0" err="1">
                <a:solidFill>
                  <a:schemeClr val="bg1"/>
                </a:solidFill>
              </a:rPr>
              <a:t>valid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 *</a:t>
            </a:r>
            <a:r>
              <a:rPr lang="mr-IN" altLang="ko-KR" sz="2400" dirty="0" err="1">
                <a:solidFill>
                  <a:schemeClr val="bg1"/>
                </a:solidFill>
              </a:rPr>
              <a:t>ngIf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guestForm.controls</a:t>
            </a:r>
            <a:r>
              <a:rPr lang="mr-IN" altLang="ko-KR" sz="2400" dirty="0">
                <a:solidFill>
                  <a:schemeClr val="bg1"/>
                </a:solidFill>
              </a:rPr>
              <a:t>['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'].</a:t>
            </a:r>
            <a:r>
              <a:rPr lang="mr-IN" altLang="ko-KR" sz="2400" dirty="0" err="1">
                <a:solidFill>
                  <a:schemeClr val="bg1"/>
                </a:solidFill>
              </a:rPr>
              <a:t>errors.required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</a:t>
            </a:r>
            <a:r>
              <a:rPr lang="ko-KR" altLang="mr-IN" sz="2400" dirty="0">
                <a:solidFill>
                  <a:schemeClr val="bg1"/>
                </a:solidFill>
              </a:rPr>
              <a:t>비밀번호를 입력하세요</a:t>
            </a:r>
            <a:br>
              <a:rPr lang="ko-KR" altLang="mr-IN" sz="2400" dirty="0">
                <a:solidFill>
                  <a:schemeClr val="bg1"/>
                </a:solidFill>
              </a:rPr>
            </a:br>
            <a:r>
              <a:rPr lang="ko-KR" altLang="mr-IN" sz="2400" dirty="0">
                <a:solidFill>
                  <a:schemeClr val="bg1"/>
                </a:solidFill>
              </a:rPr>
              <a:t>    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mr-IN" altLang="ko-KR" sz="2400" dirty="0" smtClean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 smtClean="0">
                <a:solidFill>
                  <a:schemeClr val="bg1"/>
                </a:solidFill>
              </a:rPr>
              <a:t>&gt;</a:t>
            </a:r>
            <a:r>
              <a:rPr lang="mr-IN" altLang="ko-KR" sz="2400" dirty="0">
                <a:solidFill>
                  <a:schemeClr val="bg1"/>
                </a:solidFill>
              </a:rPr>
              <a:t/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 *</a:t>
            </a:r>
            <a:r>
              <a:rPr lang="mr-IN" altLang="ko-KR" sz="2400" dirty="0" err="1">
                <a:solidFill>
                  <a:schemeClr val="bg1"/>
                </a:solidFill>
              </a:rPr>
              <a:t>ngIf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guestForm.controls</a:t>
            </a:r>
            <a:r>
              <a:rPr lang="mr-IN" altLang="ko-KR" sz="2400" dirty="0">
                <a:solidFill>
                  <a:schemeClr val="bg1"/>
                </a:solidFill>
              </a:rPr>
              <a:t>['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'].</a:t>
            </a:r>
            <a:r>
              <a:rPr lang="mr-IN" altLang="ko-KR" sz="2400" dirty="0" err="1">
                <a:solidFill>
                  <a:schemeClr val="bg1"/>
                </a:solidFill>
              </a:rPr>
              <a:t>errors.minlength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</a:t>
            </a:r>
            <a:r>
              <a:rPr lang="ko-KR" altLang="mr-IN" sz="2400" dirty="0">
                <a:solidFill>
                  <a:schemeClr val="bg1"/>
                </a:solidFill>
              </a:rPr>
              <a:t>비밀번호를 </a:t>
            </a:r>
            <a:r>
              <a:rPr lang="mr-IN" altLang="ko-KR" sz="2400" dirty="0">
                <a:solidFill>
                  <a:schemeClr val="bg1"/>
                </a:solidFill>
              </a:rPr>
              <a:t>3</a:t>
            </a:r>
            <a:r>
              <a:rPr lang="ko-KR" altLang="mr-IN" sz="2400" dirty="0">
                <a:solidFill>
                  <a:schemeClr val="bg1"/>
                </a:solidFill>
              </a:rPr>
              <a:t>글자 이상 입력하세요</a:t>
            </a:r>
            <a:br>
              <a:rPr lang="ko-KR" altLang="mr-IN" sz="2400" dirty="0">
                <a:solidFill>
                  <a:schemeClr val="bg1"/>
                </a:solidFill>
              </a:rPr>
            </a:br>
            <a:r>
              <a:rPr lang="ko-KR" altLang="mr-IN" sz="2400" dirty="0">
                <a:solidFill>
                  <a:schemeClr val="bg1"/>
                </a:solidFill>
              </a:rPr>
              <a:t>  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mr-IN" sz="2400" dirty="0" smtClean="0">
                <a:solidFill>
                  <a:schemeClr val="bg1"/>
                </a:solidFill>
              </a:rPr>
              <a:t>  </a:t>
            </a: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 smtClean="0">
                <a:solidFill>
                  <a:schemeClr val="bg1"/>
                </a:solidFill>
              </a:rPr>
              <a:t>&gt;</a:t>
            </a:r>
            <a:r>
              <a:rPr lang="mr-IN" altLang="ko-KR" sz="2400" dirty="0">
                <a:solidFill>
                  <a:schemeClr val="bg1"/>
                </a:solidFill>
              </a:rPr>
              <a:t/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&lt;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 *</a:t>
            </a:r>
            <a:r>
              <a:rPr lang="mr-IN" altLang="ko-KR" sz="2400" dirty="0" err="1">
                <a:solidFill>
                  <a:schemeClr val="bg1"/>
                </a:solidFill>
              </a:rPr>
              <a:t>ngIf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guestForm.controls</a:t>
            </a:r>
            <a:r>
              <a:rPr lang="mr-IN" altLang="ko-KR" sz="2400" dirty="0">
                <a:solidFill>
                  <a:schemeClr val="bg1"/>
                </a:solidFill>
              </a:rPr>
              <a:t>['</a:t>
            </a:r>
            <a:r>
              <a:rPr lang="mr-IN" altLang="ko-KR" sz="2400" dirty="0" err="1">
                <a:solidFill>
                  <a:schemeClr val="bg1"/>
                </a:solidFill>
              </a:rPr>
              <a:t>password</a:t>
            </a:r>
            <a:r>
              <a:rPr lang="mr-IN" altLang="ko-KR" sz="2400" dirty="0">
                <a:solidFill>
                  <a:schemeClr val="bg1"/>
                </a:solidFill>
              </a:rPr>
              <a:t>'].</a:t>
            </a:r>
            <a:r>
              <a:rPr lang="mr-IN" altLang="ko-KR" sz="2400" dirty="0" err="1">
                <a:solidFill>
                  <a:schemeClr val="bg1"/>
                </a:solidFill>
              </a:rPr>
              <a:t>errors.maxlength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    </a:t>
            </a:r>
            <a:r>
              <a:rPr lang="ko-KR" altLang="mr-IN" sz="2400" dirty="0">
                <a:solidFill>
                  <a:schemeClr val="bg1"/>
                </a:solidFill>
              </a:rPr>
              <a:t>비밀번호를 </a:t>
            </a:r>
            <a:r>
              <a:rPr lang="mr-IN" altLang="ko-KR" sz="2400" dirty="0">
                <a:solidFill>
                  <a:schemeClr val="bg1"/>
                </a:solidFill>
              </a:rPr>
              <a:t>20</a:t>
            </a:r>
            <a:r>
              <a:rPr lang="ko-KR" altLang="mr-IN" sz="2400" dirty="0">
                <a:solidFill>
                  <a:schemeClr val="bg1"/>
                </a:solidFill>
              </a:rPr>
              <a:t>글자 이하로 입력하세요</a:t>
            </a:r>
            <a:br>
              <a:rPr lang="ko-KR" altLang="mr-IN" sz="2400" dirty="0">
                <a:solidFill>
                  <a:schemeClr val="bg1"/>
                </a:solidFill>
              </a:rPr>
            </a:br>
            <a:r>
              <a:rPr lang="ko-KR" altLang="mr-IN" sz="2400" dirty="0">
                <a:solidFill>
                  <a:schemeClr val="bg1"/>
                </a:solidFill>
              </a:rPr>
              <a:t>  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ko-KR" altLang="mr-IN" sz="2400" dirty="0" smtClean="0">
                <a:solidFill>
                  <a:schemeClr val="bg1"/>
                </a:solidFill>
              </a:rPr>
              <a:t>  </a:t>
            </a: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 smtClean="0">
                <a:solidFill>
                  <a:schemeClr val="bg1"/>
                </a:solidFill>
              </a:rPr>
              <a:t>&gt;</a:t>
            </a:r>
            <a:r>
              <a:rPr lang="mr-IN" altLang="ko-KR" sz="2400" dirty="0">
                <a:solidFill>
                  <a:schemeClr val="bg1"/>
                </a:solidFill>
              </a:rPr>
              <a:t/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1704784" y="3598040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450" b="1" spc="-110" dirty="0" smtClean="0">
                <a:solidFill>
                  <a:srgbClr val="FFFFFF"/>
                </a:solidFill>
                <a:latin typeface="Arial Black"/>
                <a:cs typeface="Arial Black"/>
              </a:rPr>
              <a:t>guest-</a:t>
            </a:r>
            <a:r>
              <a:rPr lang="en-US" altLang="ko-KR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book.component.html</a:t>
            </a:r>
            <a:endParaRPr lang="en-US" altLang="ko-KR" sz="2450" dirty="0">
              <a:latin typeface="Arial Black"/>
              <a:cs typeface="Arial Black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13023850" y="3554164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4" name="object 8"/>
          <p:cNvSpPr txBox="1"/>
          <p:nvPr/>
        </p:nvSpPr>
        <p:spPr>
          <a:xfrm>
            <a:off x="1441449" y="9616246"/>
            <a:ext cx="16632555" cy="577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유효성 검사별로 에러메시지를 정의한다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.</a:t>
            </a:r>
            <a:endParaRPr sz="3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47974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Angular Form</a:t>
            </a:r>
            <a:endParaRPr lang="ko-KR" altLang="en-US" dirty="0"/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Form Validation Check</a:t>
            </a:r>
            <a:endParaRPr lang="en-US" altLang="ko-KR" dirty="0"/>
          </a:p>
          <a:p>
            <a:r>
              <a:rPr lang="en-US" altLang="ko-KR" sz="4000" dirty="0" smtClean="0"/>
              <a:t>Custom Validation Function</a:t>
            </a:r>
          </a:p>
        </p:txBody>
      </p:sp>
    </p:spTree>
    <p:extLst>
      <p:ext uri="{BB962C8B-B14F-4D97-AF65-F5344CB8AC3E}">
        <p14:creationId xmlns:p14="http://schemas.microsoft.com/office/powerpoint/2010/main" val="124250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430" dirty="0" smtClean="0"/>
              <a:t>사용자 유효성 검증</a:t>
            </a:r>
            <a:endParaRPr spc="-175" dirty="0"/>
          </a:p>
        </p:txBody>
      </p:sp>
      <p:sp>
        <p:nvSpPr>
          <p:cNvPr id="10" name="object 4"/>
          <p:cNvSpPr/>
          <p:nvPr/>
        </p:nvSpPr>
        <p:spPr>
          <a:xfrm>
            <a:off x="1441450" y="1616075"/>
            <a:ext cx="11734800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1441450" y="2453220"/>
            <a:ext cx="11734800" cy="8535455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r>
              <a:rPr lang="en-US" altLang="ko-KR" sz="2400" dirty="0" smtClean="0">
                <a:solidFill>
                  <a:schemeClr val="bg1"/>
                </a:solidFill>
              </a:rPr>
              <a:t>    </a:t>
            </a:r>
            <a:r>
              <a:rPr lang="en-US" altLang="ko-KR" sz="2400" dirty="0" err="1" smtClean="0">
                <a:solidFill>
                  <a:schemeClr val="bg1"/>
                </a:solidFill>
              </a:rPr>
              <a:t>guestForm:FormGroup</a:t>
            </a:r>
            <a:r>
              <a:rPr lang="en-US" altLang="ko-KR" sz="2400" dirty="0" smtClean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= </a:t>
            </a:r>
            <a:r>
              <a:rPr lang="en-US" altLang="ko-KR" sz="2400" b="1" dirty="0">
                <a:solidFill>
                  <a:schemeClr val="bg1"/>
                </a:solidFill>
              </a:rPr>
              <a:t>new </a:t>
            </a:r>
            <a:r>
              <a:rPr lang="en-US" altLang="ko-KR" sz="2400" dirty="0" err="1">
                <a:solidFill>
                  <a:schemeClr val="bg1"/>
                </a:solidFill>
              </a:rPr>
              <a:t>FormGroup</a:t>
            </a:r>
            <a:r>
              <a:rPr lang="en-US" altLang="ko-KR" sz="2400" dirty="0">
                <a:solidFill>
                  <a:schemeClr val="bg1"/>
                </a:solidFill>
              </a:rPr>
              <a:t>({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id: </a:t>
            </a:r>
            <a:r>
              <a:rPr lang="en-US" altLang="ko-KR" sz="2400" b="1" dirty="0">
                <a:solidFill>
                  <a:schemeClr val="bg1"/>
                </a:solidFill>
              </a:rPr>
              <a:t>new </a:t>
            </a:r>
            <a:r>
              <a:rPr lang="en-US" altLang="ko-KR" sz="2400" dirty="0" err="1">
                <a:solidFill>
                  <a:schemeClr val="bg1"/>
                </a:solidFill>
              </a:rPr>
              <a:t>FormControl</a:t>
            </a:r>
            <a:r>
              <a:rPr lang="en-US" altLang="ko-KR" sz="2400" dirty="0">
                <a:solidFill>
                  <a:schemeClr val="bg1"/>
                </a:solidFill>
              </a:rPr>
              <a:t>('guest', </a:t>
            </a:r>
            <a:r>
              <a:rPr lang="en-US" altLang="ko-KR" sz="2400" dirty="0" err="1">
                <a:solidFill>
                  <a:schemeClr val="bg1"/>
                </a:solidFill>
              </a:rPr>
              <a:t>Validators.</a:t>
            </a:r>
            <a:r>
              <a:rPr lang="en-US" altLang="ko-KR" sz="2400" i="1" dirty="0" err="1">
                <a:solidFill>
                  <a:schemeClr val="bg1"/>
                </a:solidFill>
              </a:rPr>
              <a:t>compose</a:t>
            </a:r>
            <a:r>
              <a:rPr lang="en-US" altLang="ko-KR" sz="2400" dirty="0">
                <a:solidFill>
                  <a:schemeClr val="bg1"/>
                </a:solidFill>
              </a:rPr>
              <a:t>([</a:t>
            </a:r>
            <a:r>
              <a:rPr lang="en-US" altLang="ko-KR" sz="2400" dirty="0" err="1">
                <a:solidFill>
                  <a:schemeClr val="bg1"/>
                </a:solidFill>
              </a:rPr>
              <a:t>validNumber</a:t>
            </a:r>
            <a:r>
              <a:rPr lang="en-US" altLang="ko-KR" sz="2400" dirty="0" smtClean="0">
                <a:solidFill>
                  <a:schemeClr val="bg1"/>
                </a:solidFill>
              </a:rPr>
              <a:t>])),</a:t>
            </a:r>
          </a:p>
          <a:p>
            <a:pPr lvl="1"/>
            <a:r>
              <a:rPr lang="en-US" altLang="ko-KR" sz="2400" dirty="0" smtClean="0">
                <a:solidFill>
                  <a:schemeClr val="bg1"/>
                </a:solidFill>
              </a:rPr>
              <a:t>    }); </a:t>
            </a: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</a:t>
            </a:r>
            <a:r>
              <a:rPr lang="mr-IN" altLang="ko-KR" sz="2400" b="1" dirty="0" smtClean="0">
                <a:solidFill>
                  <a:schemeClr val="bg1"/>
                </a:solidFill>
              </a:rPr>
              <a:t>…</a:t>
            </a: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 smtClean="0">
                <a:solidFill>
                  <a:schemeClr val="bg1"/>
                </a:solidFill>
              </a:rPr>
              <a:t>} // </a:t>
            </a:r>
            <a:r>
              <a:rPr lang="en-US" altLang="ko-KR" sz="2400" b="1" dirty="0">
                <a:solidFill>
                  <a:schemeClr val="bg1"/>
                </a:solidFill>
              </a:rPr>
              <a:t>export class </a:t>
            </a:r>
            <a:r>
              <a:rPr lang="en-US" altLang="ko-KR" sz="2400" dirty="0" err="1">
                <a:solidFill>
                  <a:schemeClr val="bg1"/>
                </a:solidFill>
              </a:rPr>
              <a:t>GuestBookComponent</a:t>
            </a: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b="1" dirty="0">
                <a:solidFill>
                  <a:schemeClr val="bg1"/>
                </a:solidFill>
              </a:rPr>
              <a:t>function </a:t>
            </a:r>
            <a:r>
              <a:rPr lang="en-US" altLang="ko-KR" sz="2400" dirty="0" err="1">
                <a:solidFill>
                  <a:schemeClr val="bg1"/>
                </a:solidFill>
              </a:rPr>
              <a:t>validNumber</a:t>
            </a:r>
            <a:r>
              <a:rPr lang="en-US" altLang="ko-KR" sz="2400" dirty="0">
                <a:solidFill>
                  <a:schemeClr val="bg1"/>
                </a:solidFill>
              </a:rPr>
              <a:t>(c: </a:t>
            </a:r>
            <a:r>
              <a:rPr lang="en-US" altLang="ko-KR" sz="2400" dirty="0" err="1">
                <a:solidFill>
                  <a:schemeClr val="bg1"/>
                </a:solidFill>
              </a:rPr>
              <a:t>FormControl</a:t>
            </a:r>
            <a:r>
              <a:rPr lang="en-US" altLang="ko-KR" sz="2400" dirty="0">
                <a:solidFill>
                  <a:schemeClr val="bg1"/>
                </a:solidFill>
              </a:rPr>
              <a:t>) 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</a:t>
            </a:r>
            <a:r>
              <a:rPr lang="en-US" altLang="ko-KR" sz="2400" b="1" dirty="0">
                <a:solidFill>
                  <a:schemeClr val="bg1"/>
                </a:solidFill>
              </a:rPr>
              <a:t>if </a:t>
            </a:r>
            <a:r>
              <a:rPr lang="en-US" altLang="ko-KR" sz="2400" dirty="0">
                <a:solidFill>
                  <a:schemeClr val="bg1"/>
                </a:solidFill>
              </a:rPr>
              <a:t>( </a:t>
            </a:r>
            <a:r>
              <a:rPr lang="en-US" altLang="ko-KR" sz="2400" dirty="0" err="1">
                <a:solidFill>
                  <a:schemeClr val="bg1"/>
                </a:solidFill>
              </a:rPr>
              <a:t>c.value</a:t>
            </a:r>
            <a:r>
              <a:rPr lang="en-US" altLang="ko-KR" sz="2400" dirty="0">
                <a:solidFill>
                  <a:schemeClr val="bg1"/>
                </a:solidFill>
              </a:rPr>
              <a:t> == "" ) 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</a:t>
            </a:r>
            <a:r>
              <a:rPr lang="en-US" altLang="ko-KR" sz="2400" b="1" dirty="0">
                <a:solidFill>
                  <a:schemeClr val="bg1"/>
                </a:solidFill>
              </a:rPr>
              <a:t>return </a:t>
            </a:r>
            <a:r>
              <a:rPr lang="en-US" altLang="ko-KR" sz="2400" dirty="0">
                <a:solidFill>
                  <a:schemeClr val="bg1"/>
                </a:solidFill>
              </a:rPr>
              <a:t>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    valid: </a:t>
            </a:r>
            <a:r>
              <a:rPr lang="en-US" altLang="ko-KR" sz="2400" b="1" dirty="0">
                <a:solidFill>
                  <a:schemeClr val="bg1"/>
                </a:solidFill>
              </a:rPr>
              <a:t>false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    </a:t>
            </a:r>
            <a:r>
              <a:rPr lang="en-US" altLang="ko-KR" sz="2400" dirty="0" err="1">
                <a:solidFill>
                  <a:schemeClr val="bg1"/>
                </a:solidFill>
              </a:rPr>
              <a:t>errorMsg</a:t>
            </a:r>
            <a:r>
              <a:rPr lang="en-US" altLang="ko-KR" sz="2400" dirty="0">
                <a:solidFill>
                  <a:schemeClr val="bg1"/>
                </a:solidFill>
              </a:rPr>
              <a:t>: "</a:t>
            </a:r>
            <a:r>
              <a:rPr lang="ko-KR" altLang="en-US" sz="2400" dirty="0">
                <a:solidFill>
                  <a:schemeClr val="bg1"/>
                </a:solidFill>
              </a:rPr>
              <a:t>필수값입니다</a:t>
            </a:r>
            <a:r>
              <a:rPr lang="en-US" altLang="ko-KR" sz="2400" dirty="0">
                <a:solidFill>
                  <a:schemeClr val="bg1"/>
                </a:solidFill>
              </a:rPr>
              <a:t>."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};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}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/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</a:t>
            </a:r>
            <a:r>
              <a:rPr lang="en-US" altLang="ko-KR" sz="2400" b="1" dirty="0">
                <a:solidFill>
                  <a:schemeClr val="bg1"/>
                </a:solidFill>
              </a:rPr>
              <a:t>let </a:t>
            </a:r>
            <a:r>
              <a:rPr lang="en-US" altLang="ko-KR" sz="2400" dirty="0">
                <a:solidFill>
                  <a:schemeClr val="bg1"/>
                </a:solidFill>
              </a:rPr>
              <a:t>NUMBER_REGEXP = /^[0-9]+$/;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</a:t>
            </a:r>
            <a:r>
              <a:rPr lang="en-US" altLang="ko-KR" sz="2400" b="1" dirty="0">
                <a:solidFill>
                  <a:schemeClr val="bg1"/>
                </a:solidFill>
              </a:rPr>
              <a:t>return </a:t>
            </a:r>
            <a:r>
              <a:rPr lang="en-US" altLang="ko-KR" sz="2400" dirty="0" err="1">
                <a:solidFill>
                  <a:schemeClr val="bg1"/>
                </a:solidFill>
              </a:rPr>
              <a:t>NUMBER_REGEXP.test</a:t>
            </a:r>
            <a:r>
              <a:rPr lang="en-US" altLang="ko-KR" sz="2400" dirty="0">
                <a:solidFill>
                  <a:schemeClr val="bg1"/>
                </a:solidFill>
              </a:rPr>
              <a:t>(</a:t>
            </a:r>
            <a:r>
              <a:rPr lang="en-US" altLang="ko-KR" sz="2400" dirty="0" err="1">
                <a:solidFill>
                  <a:schemeClr val="bg1"/>
                </a:solidFill>
              </a:rPr>
              <a:t>c.value</a:t>
            </a:r>
            <a:r>
              <a:rPr lang="en-US" altLang="ko-KR" sz="2400" dirty="0">
                <a:solidFill>
                  <a:schemeClr val="bg1"/>
                </a:solidFill>
              </a:rPr>
              <a:t>) ? 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valid: </a:t>
            </a:r>
            <a:r>
              <a:rPr lang="en-US" altLang="ko-KR" sz="2400" b="1" dirty="0">
                <a:solidFill>
                  <a:schemeClr val="bg1"/>
                </a:solidFill>
              </a:rPr>
              <a:t>true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</a:t>
            </a:r>
            <a:r>
              <a:rPr lang="en-US" altLang="ko-KR" sz="2400" dirty="0" err="1">
                <a:solidFill>
                  <a:schemeClr val="bg1"/>
                </a:solidFill>
              </a:rPr>
              <a:t>errorMsg</a:t>
            </a:r>
            <a:r>
              <a:rPr lang="en-US" altLang="ko-KR" sz="2400" dirty="0">
                <a:solidFill>
                  <a:schemeClr val="bg1"/>
                </a:solidFill>
              </a:rPr>
              <a:t>: ''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} : {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valid: </a:t>
            </a:r>
            <a:r>
              <a:rPr lang="en-US" altLang="ko-KR" sz="2400" b="1" dirty="0">
                <a:solidFill>
                  <a:schemeClr val="bg1"/>
                </a:solidFill>
              </a:rPr>
              <a:t>false</a:t>
            </a:r>
            <a:r>
              <a:rPr lang="en-US" altLang="ko-KR" sz="2400" dirty="0">
                <a:solidFill>
                  <a:schemeClr val="bg1"/>
                </a:solidFill>
              </a:rPr>
              <a:t>,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    </a:t>
            </a:r>
            <a:r>
              <a:rPr lang="en-US" altLang="ko-KR" sz="2400" dirty="0" err="1">
                <a:solidFill>
                  <a:schemeClr val="bg1"/>
                </a:solidFill>
              </a:rPr>
              <a:t>errorMsg</a:t>
            </a:r>
            <a:r>
              <a:rPr lang="en-US" altLang="ko-KR" sz="2400" dirty="0">
                <a:solidFill>
                  <a:schemeClr val="bg1"/>
                </a:solidFill>
              </a:rPr>
              <a:t>: '</a:t>
            </a:r>
            <a:r>
              <a:rPr lang="ko-KR" altLang="en-US" sz="2400" dirty="0">
                <a:solidFill>
                  <a:schemeClr val="bg1"/>
                </a:solidFill>
              </a:rPr>
              <a:t>숫자가 아닙니다</a:t>
            </a:r>
            <a:r>
              <a:rPr lang="en-US" altLang="ko-KR" sz="2400" dirty="0">
                <a:solidFill>
                  <a:schemeClr val="bg1"/>
                </a:solidFill>
              </a:rPr>
              <a:t>.'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    };</a:t>
            </a:r>
            <a:br>
              <a:rPr lang="en-US" altLang="ko-KR" sz="2400" dirty="0">
                <a:solidFill>
                  <a:schemeClr val="bg1"/>
                </a:solidFill>
              </a:rPr>
            </a:br>
            <a:r>
              <a:rPr lang="en-US" altLang="ko-KR" sz="2400" dirty="0">
                <a:solidFill>
                  <a:schemeClr val="bg1"/>
                </a:solidFill>
              </a:rPr>
              <a:t>}</a:t>
            </a: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1704784" y="1800962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450" b="1" spc="-110" dirty="0" smtClean="0">
                <a:solidFill>
                  <a:srgbClr val="FFFFFF"/>
                </a:solidFill>
                <a:latin typeface="Arial Black"/>
                <a:cs typeface="Arial Black"/>
              </a:rPr>
              <a:t>guest-</a:t>
            </a:r>
            <a:r>
              <a:rPr lang="en-US" altLang="ko-KR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book.component.ts</a:t>
            </a:r>
            <a:endParaRPr lang="en-US" altLang="ko-KR" sz="2450" dirty="0">
              <a:latin typeface="Arial Black"/>
              <a:cs typeface="Arial Black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10814050" y="1757086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13328650" y="4740275"/>
            <a:ext cx="6019800" cy="12631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사용자 정의 검증 로직을</a:t>
            </a:r>
            <a:endParaRPr lang="en-US" altLang="ko-KR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 Black"/>
            </a:endParaRPr>
          </a:p>
          <a:p>
            <a:pPr marL="12700" marR="5080">
              <a:lnSpc>
                <a:spcPct val="114100"/>
              </a:lnSpc>
            </a:pPr>
            <a:r>
              <a:rPr 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function </a:t>
            </a: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으로 정의할 수 있다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.</a:t>
            </a:r>
            <a:endParaRPr sz="3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58703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05206" y="523661"/>
            <a:ext cx="18093690" cy="64447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430" dirty="0" smtClean="0"/>
              <a:t>사용자 유효성 검증</a:t>
            </a:r>
            <a:endParaRPr spc="-175" dirty="0"/>
          </a:p>
        </p:txBody>
      </p:sp>
      <p:sp>
        <p:nvSpPr>
          <p:cNvPr id="10" name="object 4"/>
          <p:cNvSpPr/>
          <p:nvPr/>
        </p:nvSpPr>
        <p:spPr>
          <a:xfrm>
            <a:off x="1441450" y="1616075"/>
            <a:ext cx="13868400" cy="942975"/>
          </a:xfrm>
          <a:custGeom>
            <a:avLst/>
            <a:gdLst/>
            <a:ahLst/>
            <a:cxnLst/>
            <a:rect l="l" t="t" r="r" b="b"/>
            <a:pathLst>
              <a:path w="10006965" h="942975">
                <a:moveTo>
                  <a:pt x="994380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879606"/>
                </a:lnTo>
                <a:lnTo>
                  <a:pt x="4938" y="904062"/>
                </a:lnTo>
                <a:lnTo>
                  <a:pt x="18403" y="924032"/>
                </a:lnTo>
                <a:lnTo>
                  <a:pt x="38373" y="937495"/>
                </a:lnTo>
                <a:lnTo>
                  <a:pt x="62825" y="942432"/>
                </a:lnTo>
                <a:lnTo>
                  <a:pt x="9943801" y="942432"/>
                </a:lnTo>
                <a:lnTo>
                  <a:pt x="9968284" y="937495"/>
                </a:lnTo>
                <a:lnTo>
                  <a:pt x="9988250" y="924032"/>
                </a:lnTo>
                <a:lnTo>
                  <a:pt x="10001699" y="904062"/>
                </a:lnTo>
                <a:lnTo>
                  <a:pt x="10006627" y="879606"/>
                </a:lnTo>
                <a:lnTo>
                  <a:pt x="10006627" y="62825"/>
                </a:lnTo>
                <a:lnTo>
                  <a:pt x="10001699" y="38369"/>
                </a:lnTo>
                <a:lnTo>
                  <a:pt x="9988250" y="18399"/>
                </a:lnTo>
                <a:lnTo>
                  <a:pt x="9968284" y="4936"/>
                </a:lnTo>
                <a:lnTo>
                  <a:pt x="994380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5"/>
          <p:cNvSpPr/>
          <p:nvPr/>
        </p:nvSpPr>
        <p:spPr>
          <a:xfrm>
            <a:off x="1441450" y="2453220"/>
            <a:ext cx="13868400" cy="3201455"/>
          </a:xfrm>
          <a:custGeom>
            <a:avLst/>
            <a:gdLst/>
            <a:ahLst/>
            <a:cxnLst/>
            <a:rect l="l" t="t" r="r" b="b"/>
            <a:pathLst>
              <a:path w="10006965" h="4495165">
                <a:moveTo>
                  <a:pt x="9939823" y="0"/>
                </a:moveTo>
                <a:lnTo>
                  <a:pt x="66919" y="0"/>
                </a:lnTo>
                <a:lnTo>
                  <a:pt x="40869" y="5258"/>
                </a:lnTo>
                <a:lnTo>
                  <a:pt x="19598" y="19598"/>
                </a:lnTo>
                <a:lnTo>
                  <a:pt x="5258" y="40869"/>
                </a:lnTo>
                <a:lnTo>
                  <a:pt x="0" y="66919"/>
                </a:lnTo>
                <a:lnTo>
                  <a:pt x="0" y="4427907"/>
                </a:lnTo>
                <a:lnTo>
                  <a:pt x="5258" y="4453950"/>
                </a:lnTo>
                <a:lnTo>
                  <a:pt x="19598" y="4475218"/>
                </a:lnTo>
                <a:lnTo>
                  <a:pt x="40869" y="4489557"/>
                </a:lnTo>
                <a:lnTo>
                  <a:pt x="66919" y="4494816"/>
                </a:lnTo>
                <a:lnTo>
                  <a:pt x="9939823" y="4494816"/>
                </a:lnTo>
                <a:lnTo>
                  <a:pt x="9965810" y="4489557"/>
                </a:lnTo>
                <a:lnTo>
                  <a:pt x="9987046" y="4475218"/>
                </a:lnTo>
                <a:lnTo>
                  <a:pt x="10001372" y="4453950"/>
                </a:lnTo>
                <a:lnTo>
                  <a:pt x="10006627" y="4427907"/>
                </a:lnTo>
                <a:lnTo>
                  <a:pt x="10006627" y="66919"/>
                </a:lnTo>
                <a:lnTo>
                  <a:pt x="10001372" y="40869"/>
                </a:lnTo>
                <a:lnTo>
                  <a:pt x="9987046" y="19598"/>
                </a:lnTo>
                <a:lnTo>
                  <a:pt x="9965810" y="5258"/>
                </a:lnTo>
                <a:lnTo>
                  <a:pt x="99398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pPr lvl="1"/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mr-IN" altLang="ko-KR" sz="2400" dirty="0" smtClean="0">
                <a:solidFill>
                  <a:schemeClr val="bg1"/>
                </a:solidFill>
              </a:rPr>
              <a:t>&lt;</a:t>
            </a:r>
            <a:r>
              <a:rPr lang="mr-IN" altLang="ko-KR" sz="2400" dirty="0" err="1">
                <a:solidFill>
                  <a:schemeClr val="bg1"/>
                </a:solidFill>
              </a:rPr>
              <a:t>label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for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r>
              <a:rPr lang="ko-KR" altLang="mr-IN" sz="2400" dirty="0">
                <a:solidFill>
                  <a:schemeClr val="bg1"/>
                </a:solidFill>
              </a:rPr>
              <a:t>아이디</a:t>
            </a: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label</a:t>
            </a:r>
            <a:r>
              <a:rPr lang="mr-IN" altLang="ko-KR" sz="2400" dirty="0">
                <a:solidFill>
                  <a:schemeClr val="bg1"/>
                </a:solidFill>
              </a:rPr>
              <a:t>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&lt;</a:t>
            </a:r>
            <a:r>
              <a:rPr lang="mr-IN" altLang="ko-KR" sz="2400" dirty="0" err="1">
                <a:solidFill>
                  <a:schemeClr val="bg1"/>
                </a:solidFill>
              </a:rPr>
              <a:t>input</a:t>
            </a:r>
            <a:r>
              <a:rPr lang="mr-IN" altLang="ko-KR" sz="2400" dirty="0">
                <a:solidFill>
                  <a:schemeClr val="bg1"/>
                </a:solidFill>
              </a:rPr>
              <a:t> 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type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text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name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" </a:t>
            </a:r>
            <a:r>
              <a:rPr lang="mr-IN" altLang="ko-KR" sz="2400" dirty="0" err="1">
                <a:solidFill>
                  <a:schemeClr val="bg1"/>
                </a:solidFill>
              </a:rPr>
              <a:t>formControlName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"/&gt;&lt;</a:t>
            </a:r>
            <a:r>
              <a:rPr lang="mr-IN" altLang="ko-KR" sz="2400" dirty="0" err="1">
                <a:solidFill>
                  <a:schemeClr val="bg1"/>
                </a:solidFill>
              </a:rPr>
              <a:t>br</a:t>
            </a:r>
            <a:r>
              <a:rPr lang="mr-IN" altLang="ko-KR" sz="2400" dirty="0">
                <a:solidFill>
                  <a:schemeClr val="bg1"/>
                </a:solidFill>
              </a:rPr>
              <a:t>/&gt;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&lt;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>
                <a:solidFill>
                  <a:schemeClr val="bg1"/>
                </a:solidFill>
              </a:rPr>
              <a:t> *</a:t>
            </a:r>
            <a:r>
              <a:rPr lang="mr-IN" altLang="ko-KR" sz="2400" dirty="0" err="1">
                <a:solidFill>
                  <a:schemeClr val="bg1"/>
                </a:solidFill>
              </a:rPr>
              <a:t>ngIf</a:t>
            </a:r>
            <a:r>
              <a:rPr lang="mr-IN" altLang="ko-KR" sz="2400" dirty="0">
                <a:solidFill>
                  <a:schemeClr val="bg1"/>
                </a:solidFill>
              </a:rPr>
              <a:t>="</a:t>
            </a:r>
            <a:r>
              <a:rPr lang="mr-IN" altLang="ko-KR" sz="2400" dirty="0" err="1">
                <a:solidFill>
                  <a:schemeClr val="bg1"/>
                </a:solidFill>
              </a:rPr>
              <a:t>guestForm.controls</a:t>
            </a:r>
            <a:r>
              <a:rPr lang="mr-IN" altLang="ko-KR" sz="2400" dirty="0">
                <a:solidFill>
                  <a:schemeClr val="bg1"/>
                </a:solidFill>
              </a:rPr>
              <a:t>['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'].</a:t>
            </a:r>
            <a:r>
              <a:rPr lang="mr-IN" altLang="ko-KR" sz="2400" dirty="0" err="1">
                <a:solidFill>
                  <a:schemeClr val="bg1"/>
                </a:solidFill>
              </a:rPr>
              <a:t>touched</a:t>
            </a:r>
            <a:r>
              <a:rPr lang="mr-IN" altLang="ko-KR" sz="2400" dirty="0">
                <a:solidFill>
                  <a:schemeClr val="bg1"/>
                </a:solidFill>
              </a:rPr>
              <a:t>" [</a:t>
            </a:r>
            <a:r>
              <a:rPr lang="mr-IN" altLang="ko-KR" sz="2400" dirty="0" err="1">
                <a:solidFill>
                  <a:schemeClr val="bg1"/>
                </a:solidFill>
              </a:rPr>
              <a:t>hidden</a:t>
            </a:r>
            <a:r>
              <a:rPr lang="mr-IN" altLang="ko-KR" sz="2400" dirty="0">
                <a:solidFill>
                  <a:schemeClr val="bg1"/>
                </a:solidFill>
              </a:rPr>
              <a:t>]="</a:t>
            </a:r>
            <a:r>
              <a:rPr lang="mr-IN" altLang="ko-KR" sz="2400" dirty="0" err="1">
                <a:solidFill>
                  <a:schemeClr val="bg1"/>
                </a:solidFill>
              </a:rPr>
              <a:t>guestForm.controls</a:t>
            </a:r>
            <a:r>
              <a:rPr lang="mr-IN" altLang="ko-KR" sz="2400" dirty="0">
                <a:solidFill>
                  <a:schemeClr val="bg1"/>
                </a:solidFill>
              </a:rPr>
              <a:t>['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'].</a:t>
            </a:r>
            <a:r>
              <a:rPr lang="mr-IN" altLang="ko-KR" sz="2400" dirty="0" err="1">
                <a:solidFill>
                  <a:schemeClr val="bg1"/>
                </a:solidFill>
              </a:rPr>
              <a:t>errors.valid</a:t>
            </a:r>
            <a:r>
              <a:rPr lang="mr-IN" altLang="ko-KR" sz="2400" dirty="0">
                <a:solidFill>
                  <a:schemeClr val="bg1"/>
                </a:solidFill>
              </a:rPr>
              <a:t>"&gt;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    {{</a:t>
            </a:r>
            <a:r>
              <a:rPr lang="mr-IN" altLang="ko-KR" sz="2400" dirty="0" err="1">
                <a:solidFill>
                  <a:schemeClr val="bg1"/>
                </a:solidFill>
              </a:rPr>
              <a:t>guestForm.controls</a:t>
            </a:r>
            <a:r>
              <a:rPr lang="mr-IN" altLang="ko-KR" sz="2400" dirty="0">
                <a:solidFill>
                  <a:schemeClr val="bg1"/>
                </a:solidFill>
              </a:rPr>
              <a:t>['</a:t>
            </a:r>
            <a:r>
              <a:rPr lang="mr-IN" altLang="ko-KR" sz="2400" dirty="0" err="1">
                <a:solidFill>
                  <a:schemeClr val="bg1"/>
                </a:solidFill>
              </a:rPr>
              <a:t>id</a:t>
            </a:r>
            <a:r>
              <a:rPr lang="mr-IN" altLang="ko-KR" sz="2400" dirty="0">
                <a:solidFill>
                  <a:schemeClr val="bg1"/>
                </a:solidFill>
              </a:rPr>
              <a:t>'].</a:t>
            </a:r>
            <a:r>
              <a:rPr lang="mr-IN" altLang="ko-KR" sz="2400" dirty="0" err="1">
                <a:solidFill>
                  <a:schemeClr val="bg1"/>
                </a:solidFill>
              </a:rPr>
              <a:t>errors.errorMsg</a:t>
            </a:r>
            <a:r>
              <a:rPr lang="mr-IN" altLang="ko-KR" sz="2400" dirty="0">
                <a:solidFill>
                  <a:schemeClr val="bg1"/>
                </a:solidFill>
              </a:rPr>
              <a:t>}}</a:t>
            </a:r>
            <a:br>
              <a:rPr lang="mr-IN" altLang="ko-KR" sz="2400" dirty="0">
                <a:solidFill>
                  <a:schemeClr val="bg1"/>
                </a:solidFill>
              </a:rPr>
            </a:br>
            <a:r>
              <a:rPr lang="mr-IN" altLang="ko-KR" sz="2400" dirty="0">
                <a:solidFill>
                  <a:schemeClr val="bg1"/>
                </a:solidFill>
              </a:rPr>
              <a:t>&lt;/</a:t>
            </a:r>
            <a:r>
              <a:rPr lang="mr-IN" altLang="ko-KR" sz="2400" dirty="0" err="1">
                <a:solidFill>
                  <a:schemeClr val="bg1"/>
                </a:solidFill>
              </a:rPr>
              <a:t>div</a:t>
            </a:r>
            <a:r>
              <a:rPr lang="mr-IN" altLang="ko-KR" sz="2400" dirty="0" smtClean="0">
                <a:solidFill>
                  <a:schemeClr val="bg1"/>
                </a:solidFill>
              </a:rPr>
              <a:t>&gt;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pPr lvl="1"/>
            <a:r>
              <a:rPr lang="mr-IN" altLang="ko-KR" sz="2400" dirty="0" smtClean="0">
                <a:solidFill>
                  <a:schemeClr val="bg1"/>
                </a:solidFill>
              </a:rPr>
              <a:t>…</a:t>
            </a:r>
            <a:r>
              <a:rPr lang="mr-IN" altLang="ko-KR" sz="2400" dirty="0">
                <a:solidFill>
                  <a:schemeClr val="bg1"/>
                </a:solidFill>
              </a:rPr>
              <a:t/>
            </a:r>
            <a:br>
              <a:rPr lang="mr-IN" altLang="ko-KR" sz="2400" dirty="0">
                <a:solidFill>
                  <a:schemeClr val="bg1"/>
                </a:solidFill>
              </a:rPr>
            </a:br>
            <a:endParaRPr lang="en-US" altLang="ko-KR" sz="2400" b="1" dirty="0" smtClean="0">
              <a:solidFill>
                <a:schemeClr val="bg1"/>
              </a:solidFill>
            </a:endParaRPr>
          </a:p>
        </p:txBody>
      </p:sp>
      <p:sp>
        <p:nvSpPr>
          <p:cNvPr id="12" name="object 9"/>
          <p:cNvSpPr txBox="1"/>
          <p:nvPr/>
        </p:nvSpPr>
        <p:spPr>
          <a:xfrm>
            <a:off x="1704784" y="1800962"/>
            <a:ext cx="5832666" cy="37702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450" b="1" spc="-110" dirty="0" smtClean="0">
                <a:solidFill>
                  <a:srgbClr val="FFFFFF"/>
                </a:solidFill>
                <a:latin typeface="Arial Black"/>
                <a:cs typeface="Arial Black"/>
              </a:rPr>
              <a:t>guest-</a:t>
            </a:r>
            <a:r>
              <a:rPr lang="en-US" altLang="ko-KR" sz="2450" b="1" spc="-110" dirty="0" err="1" smtClean="0">
                <a:solidFill>
                  <a:srgbClr val="FFFFFF"/>
                </a:solidFill>
                <a:latin typeface="Arial Black"/>
                <a:cs typeface="Arial Black"/>
              </a:rPr>
              <a:t>book.component.html</a:t>
            </a:r>
            <a:endParaRPr lang="en-US" altLang="ko-KR" sz="2450" dirty="0">
              <a:latin typeface="Arial Black"/>
              <a:cs typeface="Arial Black"/>
            </a:endParaRPr>
          </a:p>
        </p:txBody>
      </p:sp>
      <p:sp>
        <p:nvSpPr>
          <p:cNvPr id="13" name="object 10"/>
          <p:cNvSpPr txBox="1"/>
          <p:nvPr/>
        </p:nvSpPr>
        <p:spPr>
          <a:xfrm>
            <a:off x="13023850" y="1757086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5" name="object 8"/>
          <p:cNvSpPr txBox="1"/>
          <p:nvPr/>
        </p:nvSpPr>
        <p:spPr>
          <a:xfrm>
            <a:off x="1441450" y="5929907"/>
            <a:ext cx="14630400" cy="63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사용자 검증 로직에서 사용한 속성을 이용해 검증을 처리할 수 있다</a:t>
            </a:r>
            <a:r>
              <a:rPr lang="en-US" altLang="ko-KR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Arial Black"/>
              </a:rPr>
              <a:t>.</a:t>
            </a:r>
            <a:endParaRPr sz="3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85491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23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TypeScript</a:t>
            </a:r>
            <a:r>
              <a:rPr lang="ko-KR" altLang="en-US" dirty="0" smtClean="0"/>
              <a:t>의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명시적인 </a:t>
            </a:r>
            <a:r>
              <a:rPr lang="ko-KR" altLang="en-US" dirty="0" err="1"/>
              <a:t>자료형</a:t>
            </a:r>
            <a:r>
              <a:rPr lang="ko-KR" altLang="en-US" dirty="0"/>
              <a:t> 선언가능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117850" y="2987675"/>
            <a:ext cx="5224847" cy="681371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a="10";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b=10;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sum=</a:t>
            </a:r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a+b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console.log(sum);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endParaRPr lang="en-US" altLang="ko-KR" sz="2968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717628" y="2987675"/>
            <a:ext cx="6211868" cy="681371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function </a:t>
            </a:r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add_error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(){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let a: string = "10";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let b: number = 10;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2968" dirty="0">
                <a:solidFill>
                  <a:srgbClr val="9933FF"/>
                </a:solidFill>
                <a:latin typeface="Consolas" panose="020B0609020204030204" pitchFamily="49" charset="0"/>
              </a:rPr>
              <a:t>let sum: number = a+ b;</a:t>
            </a:r>
          </a:p>
          <a:p>
            <a:r>
              <a:rPr lang="en-US" altLang="ko-KR" sz="2968" dirty="0">
                <a:solidFill>
                  <a:srgbClr val="9933FF"/>
                </a:solidFill>
                <a:latin typeface="Consolas" panose="020B0609020204030204" pitchFamily="49" charset="0"/>
              </a:rPr>
              <a:t>    //error!</a:t>
            </a:r>
            <a:endParaRPr lang="ko-KR" altLang="ko-KR" sz="2968" dirty="0">
              <a:solidFill>
                <a:srgbClr val="9933FF"/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console.log(sum);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}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add_error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7" name="오른쪽 화살표 6"/>
          <p:cNvSpPr/>
          <p:nvPr/>
        </p:nvSpPr>
        <p:spPr>
          <a:xfrm>
            <a:off x="8933643" y="5741424"/>
            <a:ext cx="1306212" cy="1306212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968"/>
          </a:p>
        </p:txBody>
      </p:sp>
      <p:sp>
        <p:nvSpPr>
          <p:cNvPr id="8" name="직사각형 7"/>
          <p:cNvSpPr/>
          <p:nvPr/>
        </p:nvSpPr>
        <p:spPr>
          <a:xfrm>
            <a:off x="6977112" y="2987675"/>
            <a:ext cx="1365585" cy="67568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</a:rPr>
              <a:t>JS</a:t>
            </a:r>
            <a:endParaRPr lang="ko-KR" altLang="en-US" sz="2968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563911" y="2987675"/>
            <a:ext cx="1365585" cy="67568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5400" dirty="0">
                <a:solidFill>
                  <a:schemeClr val="bg2">
                    <a:lumMod val="50000"/>
                  </a:schemeClr>
                </a:solidFill>
              </a:rPr>
              <a:t>TS</a:t>
            </a:r>
            <a:endParaRPr lang="ko-KR" altLang="en-US" sz="5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117850" y="6832722"/>
            <a:ext cx="5224847" cy="29686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968" b="1" dirty="0"/>
              <a:t>결과 </a:t>
            </a:r>
            <a:r>
              <a:rPr lang="en-US" altLang="ko-KR" sz="2968" b="1" dirty="0"/>
              <a:t>: 1010</a:t>
            </a:r>
            <a:endParaRPr lang="ko-KR" altLang="en-US" sz="2968" b="1" dirty="0"/>
          </a:p>
          <a:p>
            <a:r>
              <a:rPr lang="ko-KR" altLang="en-US" sz="2968" dirty="0"/>
              <a:t>해석</a:t>
            </a:r>
            <a:r>
              <a:rPr lang="en-US" altLang="ko-KR" sz="2968" dirty="0"/>
              <a:t>: 20</a:t>
            </a:r>
            <a:r>
              <a:rPr lang="ko-KR" altLang="en-US" sz="2968" dirty="0"/>
              <a:t>이 출력되길 기대했지만</a:t>
            </a:r>
            <a:r>
              <a:rPr lang="en-US" altLang="ko-KR" sz="2968" dirty="0"/>
              <a:t>, </a:t>
            </a:r>
            <a:r>
              <a:rPr lang="ko-KR" altLang="en-US" sz="2968" dirty="0"/>
              <a:t>자바스크립트의 암묵적</a:t>
            </a:r>
            <a:r>
              <a:rPr lang="en-US" altLang="ko-KR" sz="2968" dirty="0"/>
              <a:t>(implicit) </a:t>
            </a:r>
            <a:r>
              <a:rPr lang="ko-KR" altLang="en-US" sz="2968" dirty="0" err="1"/>
              <a:t>형변환은</a:t>
            </a:r>
            <a:r>
              <a:rPr lang="ko-KR" altLang="en-US" sz="2968" dirty="0"/>
              <a:t> 예측할 수 없는 오류를 만들어 냄</a:t>
            </a:r>
            <a:r>
              <a:rPr lang="en-US" altLang="ko-KR" sz="2968" dirty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10777000" y="7819488"/>
            <a:ext cx="6152495" cy="1981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968" dirty="0"/>
              <a:t>결과 </a:t>
            </a:r>
            <a:r>
              <a:rPr lang="en-US" altLang="ko-KR" sz="2968" dirty="0"/>
              <a:t>: </a:t>
            </a:r>
            <a:r>
              <a:rPr lang="ko-KR" altLang="en-US" sz="2968" u="sng" dirty="0"/>
              <a:t>타입이 다른 경우 더하기 에러가 발생함</a:t>
            </a:r>
            <a:r>
              <a:rPr lang="en-US" altLang="ko-KR" sz="2968" u="sng" dirty="0"/>
              <a:t>! (</a:t>
            </a:r>
            <a:r>
              <a:rPr lang="ko-KR" altLang="en-US" sz="2968" u="sng" dirty="0"/>
              <a:t>오류가능성  사전제거</a:t>
            </a:r>
            <a:r>
              <a:rPr lang="en-US" altLang="ko-KR" sz="2968" u="sng" dirty="0"/>
              <a:t>)</a:t>
            </a:r>
            <a:endParaRPr lang="ko-KR" altLang="en-US" sz="2968" u="sng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1358" y="122270"/>
            <a:ext cx="2558150" cy="13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93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TypeScript</a:t>
            </a:r>
            <a:r>
              <a:rPr lang="ko-KR" altLang="en-US" dirty="0" smtClean="0"/>
              <a:t>의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명시적인 </a:t>
            </a:r>
            <a:r>
              <a:rPr lang="ko-KR" altLang="en-US" dirty="0" err="1"/>
              <a:t>자료형</a:t>
            </a:r>
            <a:r>
              <a:rPr lang="ko-KR" altLang="en-US" dirty="0"/>
              <a:t> 선언가능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203450" y="2948680"/>
            <a:ext cx="6477000" cy="681371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function add(){</a:t>
            </a: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let a: number = 10;</a:t>
            </a: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let b: number = 10;</a:t>
            </a: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let sum: number = </a:t>
            </a:r>
            <a:r>
              <a:rPr lang="en-US" altLang="ko-KR" sz="2968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 + 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b;</a:t>
            </a: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console.log(sum);</a:t>
            </a: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add();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314865" y="2911475"/>
            <a:ext cx="1365585" cy="67568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</a:rPr>
              <a:t>TS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03450" y="7780493"/>
            <a:ext cx="6477000" cy="19818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968" dirty="0"/>
              <a:t>결과 </a:t>
            </a:r>
            <a:r>
              <a:rPr lang="en-US" altLang="ko-KR" sz="2968" dirty="0"/>
              <a:t>: 20</a:t>
            </a:r>
            <a:endParaRPr lang="ko-KR" altLang="en-US" sz="2968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9565734" y="2911475"/>
            <a:ext cx="8334915" cy="68509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2968" dirty="0"/>
              <a:t>- </a:t>
            </a:r>
            <a:r>
              <a:rPr lang="ko-KR" altLang="en-US" sz="2968" dirty="0"/>
              <a:t>명시적인 </a:t>
            </a:r>
            <a:r>
              <a:rPr lang="ko-KR" altLang="en-US" sz="2968" dirty="0" err="1"/>
              <a:t>자료형</a:t>
            </a:r>
            <a:r>
              <a:rPr lang="ko-KR" altLang="en-US" sz="2968" dirty="0"/>
              <a:t> 선언으로 </a:t>
            </a:r>
            <a:r>
              <a:rPr lang="ko-KR" altLang="en-US" sz="2968" dirty="0" err="1"/>
              <a:t>가독성이</a:t>
            </a:r>
            <a:r>
              <a:rPr lang="ko-KR" altLang="en-US" sz="2968" dirty="0"/>
              <a:t> 향상됨</a:t>
            </a:r>
            <a:endParaRPr lang="en-US" altLang="ko-KR" sz="2968" dirty="0"/>
          </a:p>
          <a:p>
            <a:pPr>
              <a:lnSpc>
                <a:spcPct val="150000"/>
              </a:lnSpc>
            </a:pPr>
            <a:r>
              <a:rPr lang="en-US" altLang="ko-KR" sz="2968" dirty="0"/>
              <a:t>- </a:t>
            </a:r>
            <a:r>
              <a:rPr lang="ko-KR" altLang="en-US" sz="2968" dirty="0" err="1"/>
              <a:t>자료형을</a:t>
            </a:r>
            <a:r>
              <a:rPr lang="ko-KR" altLang="en-US" sz="2968" dirty="0"/>
              <a:t> 명시적으로 </a:t>
            </a:r>
            <a:r>
              <a:rPr lang="ko-KR" altLang="en-US" sz="2968" dirty="0" smtClean="0"/>
              <a:t>정의함으로써 </a:t>
            </a:r>
            <a:r>
              <a:rPr lang="ko-KR" altLang="en-US" sz="2968" dirty="0"/>
              <a:t>오류를 </a:t>
            </a:r>
            <a:r>
              <a:rPr lang="ko-KR" altLang="en-US" sz="2968" dirty="0" smtClean="0"/>
              <a:t>사전에 감지함</a:t>
            </a:r>
            <a:endParaRPr lang="en-US" altLang="ko-KR" sz="2968" dirty="0"/>
          </a:p>
          <a:p>
            <a:pPr>
              <a:lnSpc>
                <a:spcPct val="150000"/>
              </a:lnSpc>
            </a:pPr>
            <a:r>
              <a:rPr lang="ko-KR" altLang="en-US" sz="2968" dirty="0">
                <a:solidFill>
                  <a:schemeClr val="bg1">
                    <a:lumMod val="50000"/>
                  </a:schemeClr>
                </a:solidFill>
              </a:rPr>
              <a:t>예 </a:t>
            </a:r>
            <a:r>
              <a:rPr lang="en-US" altLang="ko-KR" sz="2968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ko-KR" altLang="en-US" sz="2968" dirty="0">
                <a:solidFill>
                  <a:schemeClr val="bg1">
                    <a:lumMod val="50000"/>
                  </a:schemeClr>
                </a:solidFill>
              </a:rPr>
              <a:t>자료형이 다르면 </a:t>
            </a:r>
            <a:r>
              <a:rPr lang="ko-KR" altLang="en-US" sz="2968" dirty="0" smtClean="0">
                <a:solidFill>
                  <a:schemeClr val="bg1">
                    <a:lumMod val="50000"/>
                  </a:schemeClr>
                </a:solidFill>
              </a:rPr>
              <a:t>비교나</a:t>
            </a:r>
            <a:r>
              <a:rPr lang="en-US" altLang="ko-KR" sz="2968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ko-KR" altLang="en-US" sz="2968" dirty="0">
                <a:solidFill>
                  <a:schemeClr val="bg1">
                    <a:lumMod val="50000"/>
                  </a:schemeClr>
                </a:solidFill>
              </a:rPr>
              <a:t>할당이 불가능함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1358" y="122270"/>
            <a:ext cx="2558150" cy="13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1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TypeScript</a:t>
            </a:r>
            <a:r>
              <a:rPr lang="ko-KR" altLang="en-US" dirty="0" smtClean="0"/>
              <a:t>의 </a:t>
            </a:r>
            <a:r>
              <a:rPr lang="ko-KR" altLang="en-US" dirty="0" err="1"/>
              <a:t>차별점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객체지향 프로그래밍 지원</a:t>
            </a:r>
            <a:endParaRPr lang="en-US" altLang="ko-KR" sz="3958" dirty="0"/>
          </a:p>
        </p:txBody>
      </p:sp>
      <p:sp>
        <p:nvSpPr>
          <p:cNvPr id="4" name="직사각형 3"/>
          <p:cNvSpPr/>
          <p:nvPr/>
        </p:nvSpPr>
        <p:spPr>
          <a:xfrm>
            <a:off x="1974850" y="3405880"/>
            <a:ext cx="8329601" cy="47130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car = (function()({</a:t>
            </a: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function car(){};        </a:t>
            </a:r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car.prototype.getNumTier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=function(){};</a:t>
            </a: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…</a:t>
            </a: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}());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679382" y="3405880"/>
            <a:ext cx="5502670" cy="471306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class car {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numTier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number;     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constructor(){}</a:t>
            </a: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getNumTier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(){}</a:t>
            </a: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….</a:t>
            </a: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ko-KR" sz="2968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10898184" y="6159629"/>
            <a:ext cx="1306212" cy="1306212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968"/>
          </a:p>
        </p:txBody>
      </p:sp>
      <p:sp>
        <p:nvSpPr>
          <p:cNvPr id="8" name="직사각형 7"/>
          <p:cNvSpPr/>
          <p:nvPr/>
        </p:nvSpPr>
        <p:spPr>
          <a:xfrm>
            <a:off x="8938866" y="3405880"/>
            <a:ext cx="1365585" cy="67568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600" dirty="0">
                <a:solidFill>
                  <a:schemeClr val="bg2">
                    <a:lumMod val="50000"/>
                  </a:schemeClr>
                </a:solidFill>
              </a:rPr>
              <a:t>JS</a:t>
            </a:r>
            <a:endParaRPr lang="ko-KR" altLang="en-US" sz="2968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839865" y="3368675"/>
            <a:ext cx="1365585" cy="67568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6000" dirty="0">
                <a:solidFill>
                  <a:schemeClr val="bg2">
                    <a:lumMod val="50000"/>
                  </a:schemeClr>
                </a:solidFill>
              </a:rPr>
              <a:t>TS</a:t>
            </a:r>
            <a:endParaRPr lang="ko-KR" altLang="en-US" sz="6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1566079" y="9104249"/>
            <a:ext cx="5472973" cy="1005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8" dirty="0"/>
              <a:t>클래스 </a:t>
            </a:r>
            <a:r>
              <a:rPr lang="ko-KR" altLang="en-US" sz="2968"/>
              <a:t>관련 키워드 </a:t>
            </a:r>
            <a:r>
              <a:rPr lang="ko-KR" altLang="en-US" sz="2968" dirty="0"/>
              <a:t>도입으로 </a:t>
            </a:r>
            <a:endParaRPr lang="en-US" altLang="ko-KR" sz="2968" dirty="0"/>
          </a:p>
          <a:p>
            <a:r>
              <a:rPr lang="ko-KR" altLang="en-US" sz="2968" dirty="0"/>
              <a:t>표현식이 간결하고 명확해졌다</a:t>
            </a:r>
            <a:r>
              <a:rPr lang="en-US" altLang="ko-KR" sz="2968" dirty="0"/>
              <a:t>.</a:t>
            </a:r>
            <a:endParaRPr lang="ko-KR" altLang="en-US" sz="2968" dirty="0"/>
          </a:p>
        </p:txBody>
      </p:sp>
      <p:sp>
        <p:nvSpPr>
          <p:cNvPr id="10" name="직사각형 9"/>
          <p:cNvSpPr/>
          <p:nvPr/>
        </p:nvSpPr>
        <p:spPr>
          <a:xfrm>
            <a:off x="3884329" y="9104250"/>
            <a:ext cx="5696881" cy="19192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968" dirty="0"/>
              <a:t>객체네 함수 정의를 위해 </a:t>
            </a:r>
            <a:endParaRPr lang="en-US" altLang="ko-KR" sz="2968" dirty="0"/>
          </a:p>
          <a:p>
            <a:r>
              <a:rPr lang="en-US" altLang="ko-KR" sz="2968" dirty="0"/>
              <a:t>prototype</a:t>
            </a:r>
            <a:r>
              <a:rPr lang="ko-KR" altLang="en-US" sz="2968" dirty="0"/>
              <a:t>과 같은 부자연스러운 </a:t>
            </a:r>
            <a:endParaRPr lang="en-US" altLang="ko-KR" sz="2968" dirty="0"/>
          </a:p>
          <a:p>
            <a:r>
              <a:rPr lang="ko-KR" altLang="en-US" sz="2968" dirty="0"/>
              <a:t>표현식이 존재하며 </a:t>
            </a:r>
            <a:endParaRPr lang="en-US" altLang="ko-KR" sz="2968" dirty="0"/>
          </a:p>
          <a:p>
            <a:r>
              <a:rPr lang="ko-KR" altLang="en-US" sz="2968" dirty="0"/>
              <a:t>표현이 불명확하다</a:t>
            </a:r>
            <a:r>
              <a:rPr lang="en-US" altLang="ko-KR" sz="2968" dirty="0"/>
              <a:t>.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1358" y="122270"/>
            <a:ext cx="2558150" cy="13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4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트랜스파일러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en-US" altLang="ko-KR" dirty="0" err="1"/>
              <a:t>tsc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TSC</a:t>
            </a:r>
            <a:r>
              <a:rPr lang="ko-KR" altLang="en-US" dirty="0"/>
              <a:t>는 타입스크립트를 자바스크립트로 변환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</a:rPr>
              <a:t>(transpiring)</a:t>
            </a:r>
            <a:r>
              <a:rPr lang="ko-KR" altLang="en-US" dirty="0"/>
              <a:t>해주는 도구이다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6146" name="Picture 2" descr="http://blog.teamtreehouse.com/wp-content/uploads/2015/05/87a5a0fdc86455c3f94b0b0eebfdb1b9_400x4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50" y="4435475"/>
            <a:ext cx="3141486" cy="31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>
          <a:xfrm>
            <a:off x="8977057" y="4435475"/>
            <a:ext cx="2374931" cy="296866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968"/>
          </a:p>
        </p:txBody>
      </p:sp>
      <p:pic>
        <p:nvPicPr>
          <p:cNvPr id="6148" name="Picture 4" descr="http://www.fmdiscioglu.com/wp-content/uploads/2016/01/javascript-150x150.png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6946" y="4435476"/>
            <a:ext cx="3141484" cy="314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801737" y="8001180"/>
            <a:ext cx="2464136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968" dirty="0" err="1">
                <a:solidFill>
                  <a:schemeClr val="bg1">
                    <a:lumMod val="50000"/>
                  </a:schemeClr>
                </a:solidFill>
              </a:rPr>
              <a:t>트랜스파일링</a:t>
            </a:r>
            <a:endParaRPr lang="en-US" altLang="ko-KR" sz="2968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11358" y="140558"/>
            <a:ext cx="2558150" cy="13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30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916002" y="5284834"/>
            <a:ext cx="1888068" cy="5906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984063" y="5321482"/>
            <a:ext cx="1751964" cy="5770880"/>
          </a:xfrm>
          <a:custGeom>
            <a:avLst/>
            <a:gdLst/>
            <a:ahLst/>
            <a:cxnLst/>
            <a:rect l="l" t="t" r="r" b="b"/>
            <a:pathLst>
              <a:path w="1751965" h="5770880">
                <a:moveTo>
                  <a:pt x="1350220" y="0"/>
                </a:moveTo>
                <a:lnTo>
                  <a:pt x="403443" y="0"/>
                </a:lnTo>
                <a:lnTo>
                  <a:pt x="339793" y="157"/>
                </a:lnTo>
                <a:lnTo>
                  <a:pt x="287206" y="1259"/>
                </a:lnTo>
                <a:lnTo>
                  <a:pt x="242695" y="4252"/>
                </a:lnTo>
                <a:lnTo>
                  <a:pt x="203276" y="10078"/>
                </a:lnTo>
                <a:lnTo>
                  <a:pt x="165963" y="19685"/>
                </a:lnTo>
                <a:lnTo>
                  <a:pt x="117869" y="43418"/>
                </a:lnTo>
                <a:lnTo>
                  <a:pt x="76568" y="76606"/>
                </a:lnTo>
                <a:lnTo>
                  <a:pt x="43395" y="117900"/>
                </a:lnTo>
                <a:lnTo>
                  <a:pt x="19685" y="165953"/>
                </a:lnTo>
                <a:lnTo>
                  <a:pt x="10076" y="203281"/>
                </a:lnTo>
                <a:lnTo>
                  <a:pt x="4244" y="242720"/>
                </a:lnTo>
                <a:lnTo>
                  <a:pt x="1259" y="286862"/>
                </a:lnTo>
                <a:lnTo>
                  <a:pt x="157" y="338934"/>
                </a:lnTo>
                <a:lnTo>
                  <a:pt x="0" y="401715"/>
                </a:lnTo>
                <a:lnTo>
                  <a:pt x="4" y="5368720"/>
                </a:lnTo>
                <a:lnTo>
                  <a:pt x="157" y="5430588"/>
                </a:lnTo>
                <a:lnTo>
                  <a:pt x="1259" y="5483189"/>
                </a:lnTo>
                <a:lnTo>
                  <a:pt x="4268" y="5527833"/>
                </a:lnTo>
                <a:lnTo>
                  <a:pt x="10082" y="5567173"/>
                </a:lnTo>
                <a:lnTo>
                  <a:pt x="19685" y="5604490"/>
                </a:lnTo>
                <a:lnTo>
                  <a:pt x="43395" y="5652542"/>
                </a:lnTo>
                <a:lnTo>
                  <a:pt x="76568" y="5693835"/>
                </a:lnTo>
                <a:lnTo>
                  <a:pt x="117869" y="5727022"/>
                </a:lnTo>
                <a:lnTo>
                  <a:pt x="165963" y="5750754"/>
                </a:lnTo>
                <a:lnTo>
                  <a:pt x="203262" y="5760361"/>
                </a:lnTo>
                <a:lnTo>
                  <a:pt x="242581" y="5766188"/>
                </a:lnTo>
                <a:lnTo>
                  <a:pt x="286821" y="5769181"/>
                </a:lnTo>
                <a:lnTo>
                  <a:pt x="338882" y="5770283"/>
                </a:lnTo>
                <a:lnTo>
                  <a:pt x="401663" y="5770441"/>
                </a:lnTo>
                <a:lnTo>
                  <a:pt x="1348440" y="5770441"/>
                </a:lnTo>
                <a:lnTo>
                  <a:pt x="1412090" y="5770283"/>
                </a:lnTo>
                <a:lnTo>
                  <a:pt x="1464677" y="5769181"/>
                </a:lnTo>
                <a:lnTo>
                  <a:pt x="1509187" y="5766188"/>
                </a:lnTo>
                <a:lnTo>
                  <a:pt x="1548607" y="5760361"/>
                </a:lnTo>
                <a:lnTo>
                  <a:pt x="1585920" y="5750754"/>
                </a:lnTo>
                <a:lnTo>
                  <a:pt x="1634014" y="5727022"/>
                </a:lnTo>
                <a:lnTo>
                  <a:pt x="1675315" y="5693835"/>
                </a:lnTo>
                <a:lnTo>
                  <a:pt x="1708488" y="5652542"/>
                </a:lnTo>
                <a:lnTo>
                  <a:pt x="1732198" y="5604490"/>
                </a:lnTo>
                <a:lnTo>
                  <a:pt x="1741807" y="5567158"/>
                </a:lnTo>
                <a:lnTo>
                  <a:pt x="1747639" y="5527719"/>
                </a:lnTo>
                <a:lnTo>
                  <a:pt x="1750623" y="5483575"/>
                </a:lnTo>
                <a:lnTo>
                  <a:pt x="1751726" y="5431503"/>
                </a:lnTo>
                <a:lnTo>
                  <a:pt x="1751883" y="5368720"/>
                </a:lnTo>
                <a:lnTo>
                  <a:pt x="1751879" y="401715"/>
                </a:lnTo>
                <a:lnTo>
                  <a:pt x="1751726" y="339850"/>
                </a:lnTo>
                <a:lnTo>
                  <a:pt x="1750623" y="287249"/>
                </a:lnTo>
                <a:lnTo>
                  <a:pt x="1747614" y="242605"/>
                </a:lnTo>
                <a:lnTo>
                  <a:pt x="1741801" y="203267"/>
                </a:lnTo>
                <a:lnTo>
                  <a:pt x="1732198" y="165953"/>
                </a:lnTo>
                <a:lnTo>
                  <a:pt x="1708488" y="117900"/>
                </a:lnTo>
                <a:lnTo>
                  <a:pt x="1675315" y="76606"/>
                </a:lnTo>
                <a:lnTo>
                  <a:pt x="1634014" y="43418"/>
                </a:lnTo>
                <a:lnTo>
                  <a:pt x="1585920" y="19685"/>
                </a:lnTo>
                <a:lnTo>
                  <a:pt x="1548621" y="10078"/>
                </a:lnTo>
                <a:lnTo>
                  <a:pt x="1509301" y="4252"/>
                </a:lnTo>
                <a:lnTo>
                  <a:pt x="1465061" y="1259"/>
                </a:lnTo>
                <a:lnTo>
                  <a:pt x="1413001" y="157"/>
                </a:lnTo>
                <a:lnTo>
                  <a:pt x="1350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84063" y="5321482"/>
            <a:ext cx="1751964" cy="5770880"/>
          </a:xfrm>
          <a:custGeom>
            <a:avLst/>
            <a:gdLst/>
            <a:ahLst/>
            <a:cxnLst/>
            <a:rect l="l" t="t" r="r" b="b"/>
            <a:pathLst>
              <a:path w="1751965" h="5770880">
                <a:moveTo>
                  <a:pt x="401720" y="0"/>
                </a:moveTo>
                <a:lnTo>
                  <a:pt x="1350231" y="0"/>
                </a:lnTo>
                <a:lnTo>
                  <a:pt x="1413012" y="157"/>
                </a:lnTo>
                <a:lnTo>
                  <a:pt x="1465084" y="1259"/>
                </a:lnTo>
                <a:lnTo>
                  <a:pt x="1509341" y="4252"/>
                </a:lnTo>
                <a:lnTo>
                  <a:pt x="1548679" y="10079"/>
                </a:lnTo>
                <a:lnTo>
                  <a:pt x="1585993" y="19686"/>
                </a:lnTo>
                <a:lnTo>
                  <a:pt x="1634046" y="43418"/>
                </a:lnTo>
                <a:lnTo>
                  <a:pt x="1675340" y="76605"/>
                </a:lnTo>
                <a:lnTo>
                  <a:pt x="1708527" y="117899"/>
                </a:lnTo>
                <a:lnTo>
                  <a:pt x="1732261" y="165952"/>
                </a:lnTo>
                <a:lnTo>
                  <a:pt x="1741867" y="203282"/>
                </a:lnTo>
                <a:lnTo>
                  <a:pt x="1747694" y="242722"/>
                </a:lnTo>
                <a:lnTo>
                  <a:pt x="1750686" y="287251"/>
                </a:lnTo>
                <a:lnTo>
                  <a:pt x="1751789" y="339852"/>
                </a:lnTo>
                <a:lnTo>
                  <a:pt x="1751946" y="403507"/>
                </a:lnTo>
                <a:lnTo>
                  <a:pt x="1751946" y="5368726"/>
                </a:lnTo>
                <a:lnTo>
                  <a:pt x="1751789" y="5431508"/>
                </a:lnTo>
                <a:lnTo>
                  <a:pt x="1750686" y="5483579"/>
                </a:lnTo>
                <a:lnTo>
                  <a:pt x="1747694" y="5527836"/>
                </a:lnTo>
                <a:lnTo>
                  <a:pt x="1741867" y="5567174"/>
                </a:lnTo>
                <a:lnTo>
                  <a:pt x="1732261" y="5604489"/>
                </a:lnTo>
                <a:lnTo>
                  <a:pt x="1708527" y="5652541"/>
                </a:lnTo>
                <a:lnTo>
                  <a:pt x="1675340" y="5693835"/>
                </a:lnTo>
                <a:lnTo>
                  <a:pt x="1634046" y="5727023"/>
                </a:lnTo>
                <a:lnTo>
                  <a:pt x="1585993" y="5750756"/>
                </a:lnTo>
                <a:lnTo>
                  <a:pt x="1548664" y="5760363"/>
                </a:lnTo>
                <a:lnTo>
                  <a:pt x="1509226" y="5766190"/>
                </a:lnTo>
                <a:lnTo>
                  <a:pt x="1464697" y="5769182"/>
                </a:lnTo>
                <a:lnTo>
                  <a:pt x="1412095" y="5770284"/>
                </a:lnTo>
                <a:lnTo>
                  <a:pt x="1348440" y="5770442"/>
                </a:lnTo>
                <a:lnTo>
                  <a:pt x="401720" y="5770442"/>
                </a:lnTo>
                <a:lnTo>
                  <a:pt x="338937" y="5770284"/>
                </a:lnTo>
                <a:lnTo>
                  <a:pt x="286865" y="5769182"/>
                </a:lnTo>
                <a:lnTo>
                  <a:pt x="242607" y="5766190"/>
                </a:lnTo>
                <a:lnTo>
                  <a:pt x="203268" y="5760363"/>
                </a:lnTo>
                <a:lnTo>
                  <a:pt x="165952" y="5750756"/>
                </a:lnTo>
                <a:lnTo>
                  <a:pt x="117899" y="5727023"/>
                </a:lnTo>
                <a:lnTo>
                  <a:pt x="76605" y="5693835"/>
                </a:lnTo>
                <a:lnTo>
                  <a:pt x="43418" y="5652541"/>
                </a:lnTo>
                <a:lnTo>
                  <a:pt x="19686" y="5604489"/>
                </a:lnTo>
                <a:lnTo>
                  <a:pt x="10079" y="5567160"/>
                </a:lnTo>
                <a:lnTo>
                  <a:pt x="4252" y="5527721"/>
                </a:lnTo>
                <a:lnTo>
                  <a:pt x="1259" y="5483192"/>
                </a:lnTo>
                <a:lnTo>
                  <a:pt x="157" y="5430591"/>
                </a:lnTo>
                <a:lnTo>
                  <a:pt x="0" y="5366936"/>
                </a:lnTo>
                <a:lnTo>
                  <a:pt x="0" y="401720"/>
                </a:lnTo>
                <a:lnTo>
                  <a:pt x="157" y="338937"/>
                </a:lnTo>
                <a:lnTo>
                  <a:pt x="1259" y="286865"/>
                </a:lnTo>
                <a:lnTo>
                  <a:pt x="4252" y="242607"/>
                </a:lnTo>
                <a:lnTo>
                  <a:pt x="10079" y="203268"/>
                </a:lnTo>
                <a:lnTo>
                  <a:pt x="19686" y="165952"/>
                </a:lnTo>
                <a:lnTo>
                  <a:pt x="43418" y="117899"/>
                </a:lnTo>
                <a:lnTo>
                  <a:pt x="76605" y="76605"/>
                </a:lnTo>
                <a:lnTo>
                  <a:pt x="117899" y="43418"/>
                </a:lnTo>
                <a:lnTo>
                  <a:pt x="165952" y="19686"/>
                </a:lnTo>
                <a:lnTo>
                  <a:pt x="203282" y="10079"/>
                </a:lnTo>
                <a:lnTo>
                  <a:pt x="242722" y="4252"/>
                </a:lnTo>
                <a:lnTo>
                  <a:pt x="287251" y="1259"/>
                </a:lnTo>
                <a:lnTo>
                  <a:pt x="339852" y="157"/>
                </a:lnTo>
                <a:lnTo>
                  <a:pt x="403507" y="0"/>
                </a:lnTo>
                <a:lnTo>
                  <a:pt x="401720" y="0"/>
                </a:lnTo>
                <a:close/>
              </a:path>
            </a:pathLst>
          </a:custGeom>
          <a:ln w="52354">
            <a:solidFill>
              <a:srgbClr val="4BFD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99221" y="5284834"/>
            <a:ext cx="1888068" cy="5906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367282" y="5321482"/>
            <a:ext cx="1751964" cy="5770880"/>
          </a:xfrm>
          <a:custGeom>
            <a:avLst/>
            <a:gdLst/>
            <a:ahLst/>
            <a:cxnLst/>
            <a:rect l="l" t="t" r="r" b="b"/>
            <a:pathLst>
              <a:path w="1751965" h="5770880">
                <a:moveTo>
                  <a:pt x="1350220" y="0"/>
                </a:moveTo>
                <a:lnTo>
                  <a:pt x="403506" y="0"/>
                </a:lnTo>
                <a:lnTo>
                  <a:pt x="339850" y="157"/>
                </a:lnTo>
                <a:lnTo>
                  <a:pt x="287249" y="1259"/>
                </a:lnTo>
                <a:lnTo>
                  <a:pt x="242720" y="4252"/>
                </a:lnTo>
                <a:lnTo>
                  <a:pt x="203281" y="10078"/>
                </a:lnTo>
                <a:lnTo>
                  <a:pt x="165953" y="19685"/>
                </a:lnTo>
                <a:lnTo>
                  <a:pt x="117900" y="43418"/>
                </a:lnTo>
                <a:lnTo>
                  <a:pt x="76606" y="76606"/>
                </a:lnTo>
                <a:lnTo>
                  <a:pt x="43418" y="117900"/>
                </a:lnTo>
                <a:lnTo>
                  <a:pt x="19685" y="165953"/>
                </a:lnTo>
                <a:lnTo>
                  <a:pt x="10076" y="203281"/>
                </a:lnTo>
                <a:lnTo>
                  <a:pt x="4244" y="242720"/>
                </a:lnTo>
                <a:lnTo>
                  <a:pt x="1259" y="286862"/>
                </a:lnTo>
                <a:lnTo>
                  <a:pt x="157" y="338934"/>
                </a:lnTo>
                <a:lnTo>
                  <a:pt x="0" y="401715"/>
                </a:lnTo>
                <a:lnTo>
                  <a:pt x="4" y="5368720"/>
                </a:lnTo>
                <a:lnTo>
                  <a:pt x="157" y="5430588"/>
                </a:lnTo>
                <a:lnTo>
                  <a:pt x="1259" y="5483189"/>
                </a:lnTo>
                <a:lnTo>
                  <a:pt x="4268" y="5527833"/>
                </a:lnTo>
                <a:lnTo>
                  <a:pt x="10082" y="5567173"/>
                </a:lnTo>
                <a:lnTo>
                  <a:pt x="19685" y="5604490"/>
                </a:lnTo>
                <a:lnTo>
                  <a:pt x="43418" y="5652542"/>
                </a:lnTo>
                <a:lnTo>
                  <a:pt x="76606" y="5693835"/>
                </a:lnTo>
                <a:lnTo>
                  <a:pt x="117900" y="5727022"/>
                </a:lnTo>
                <a:lnTo>
                  <a:pt x="165953" y="5750754"/>
                </a:lnTo>
                <a:lnTo>
                  <a:pt x="203267" y="5760361"/>
                </a:lnTo>
                <a:lnTo>
                  <a:pt x="242605" y="5766188"/>
                </a:lnTo>
                <a:lnTo>
                  <a:pt x="286862" y="5769181"/>
                </a:lnTo>
                <a:lnTo>
                  <a:pt x="338934" y="5770283"/>
                </a:lnTo>
                <a:lnTo>
                  <a:pt x="401715" y="5770441"/>
                </a:lnTo>
                <a:lnTo>
                  <a:pt x="1348440" y="5770441"/>
                </a:lnTo>
                <a:lnTo>
                  <a:pt x="1412095" y="5770283"/>
                </a:lnTo>
                <a:lnTo>
                  <a:pt x="1464697" y="5769181"/>
                </a:lnTo>
                <a:lnTo>
                  <a:pt x="1509226" y="5766188"/>
                </a:lnTo>
                <a:lnTo>
                  <a:pt x="1548664" y="5760361"/>
                </a:lnTo>
                <a:lnTo>
                  <a:pt x="1585993" y="5750754"/>
                </a:lnTo>
                <a:lnTo>
                  <a:pt x="1634046" y="5727022"/>
                </a:lnTo>
                <a:lnTo>
                  <a:pt x="1675340" y="5693835"/>
                </a:lnTo>
                <a:lnTo>
                  <a:pt x="1708527" y="5652542"/>
                </a:lnTo>
                <a:lnTo>
                  <a:pt x="1732261" y="5604490"/>
                </a:lnTo>
                <a:lnTo>
                  <a:pt x="1741869" y="5567158"/>
                </a:lnTo>
                <a:lnTo>
                  <a:pt x="1747702" y="5527719"/>
                </a:lnTo>
                <a:lnTo>
                  <a:pt x="1750686" y="5483575"/>
                </a:lnTo>
                <a:lnTo>
                  <a:pt x="1751789" y="5431503"/>
                </a:lnTo>
                <a:lnTo>
                  <a:pt x="1751946" y="5368720"/>
                </a:lnTo>
                <a:lnTo>
                  <a:pt x="1751942" y="401715"/>
                </a:lnTo>
                <a:lnTo>
                  <a:pt x="1751789" y="339850"/>
                </a:lnTo>
                <a:lnTo>
                  <a:pt x="1750686" y="287249"/>
                </a:lnTo>
                <a:lnTo>
                  <a:pt x="1747677" y="242605"/>
                </a:lnTo>
                <a:lnTo>
                  <a:pt x="1741864" y="203267"/>
                </a:lnTo>
                <a:lnTo>
                  <a:pt x="1732261" y="165953"/>
                </a:lnTo>
                <a:lnTo>
                  <a:pt x="1708527" y="117900"/>
                </a:lnTo>
                <a:lnTo>
                  <a:pt x="1675340" y="76606"/>
                </a:lnTo>
                <a:lnTo>
                  <a:pt x="1634046" y="43418"/>
                </a:lnTo>
                <a:lnTo>
                  <a:pt x="1585993" y="19685"/>
                </a:lnTo>
                <a:lnTo>
                  <a:pt x="1548678" y="10078"/>
                </a:lnTo>
                <a:lnTo>
                  <a:pt x="1509340" y="4252"/>
                </a:lnTo>
                <a:lnTo>
                  <a:pt x="1465081" y="1259"/>
                </a:lnTo>
                <a:lnTo>
                  <a:pt x="1413007" y="157"/>
                </a:lnTo>
                <a:lnTo>
                  <a:pt x="135022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367282" y="5321482"/>
            <a:ext cx="1751964" cy="5770880"/>
          </a:xfrm>
          <a:custGeom>
            <a:avLst/>
            <a:gdLst/>
            <a:ahLst/>
            <a:cxnLst/>
            <a:rect l="l" t="t" r="r" b="b"/>
            <a:pathLst>
              <a:path w="1751965" h="5770880">
                <a:moveTo>
                  <a:pt x="401720" y="0"/>
                </a:moveTo>
                <a:lnTo>
                  <a:pt x="1350231" y="0"/>
                </a:lnTo>
                <a:lnTo>
                  <a:pt x="1413012" y="157"/>
                </a:lnTo>
                <a:lnTo>
                  <a:pt x="1465084" y="1259"/>
                </a:lnTo>
                <a:lnTo>
                  <a:pt x="1509341" y="4252"/>
                </a:lnTo>
                <a:lnTo>
                  <a:pt x="1548679" y="10079"/>
                </a:lnTo>
                <a:lnTo>
                  <a:pt x="1585993" y="19686"/>
                </a:lnTo>
                <a:lnTo>
                  <a:pt x="1634046" y="43418"/>
                </a:lnTo>
                <a:lnTo>
                  <a:pt x="1675340" y="76605"/>
                </a:lnTo>
                <a:lnTo>
                  <a:pt x="1708527" y="117899"/>
                </a:lnTo>
                <a:lnTo>
                  <a:pt x="1732261" y="165952"/>
                </a:lnTo>
                <a:lnTo>
                  <a:pt x="1741867" y="203282"/>
                </a:lnTo>
                <a:lnTo>
                  <a:pt x="1747694" y="242722"/>
                </a:lnTo>
                <a:lnTo>
                  <a:pt x="1750686" y="287251"/>
                </a:lnTo>
                <a:lnTo>
                  <a:pt x="1751789" y="339852"/>
                </a:lnTo>
                <a:lnTo>
                  <a:pt x="1751946" y="403507"/>
                </a:lnTo>
                <a:lnTo>
                  <a:pt x="1751946" y="5368726"/>
                </a:lnTo>
                <a:lnTo>
                  <a:pt x="1751789" y="5431508"/>
                </a:lnTo>
                <a:lnTo>
                  <a:pt x="1750686" y="5483579"/>
                </a:lnTo>
                <a:lnTo>
                  <a:pt x="1747694" y="5527836"/>
                </a:lnTo>
                <a:lnTo>
                  <a:pt x="1741867" y="5567174"/>
                </a:lnTo>
                <a:lnTo>
                  <a:pt x="1732261" y="5604489"/>
                </a:lnTo>
                <a:lnTo>
                  <a:pt x="1708527" y="5652541"/>
                </a:lnTo>
                <a:lnTo>
                  <a:pt x="1675340" y="5693835"/>
                </a:lnTo>
                <a:lnTo>
                  <a:pt x="1634046" y="5727023"/>
                </a:lnTo>
                <a:lnTo>
                  <a:pt x="1585993" y="5750756"/>
                </a:lnTo>
                <a:lnTo>
                  <a:pt x="1548664" y="5760363"/>
                </a:lnTo>
                <a:lnTo>
                  <a:pt x="1509226" y="5766190"/>
                </a:lnTo>
                <a:lnTo>
                  <a:pt x="1464697" y="5769182"/>
                </a:lnTo>
                <a:lnTo>
                  <a:pt x="1412095" y="5770284"/>
                </a:lnTo>
                <a:lnTo>
                  <a:pt x="1348440" y="5770442"/>
                </a:lnTo>
                <a:lnTo>
                  <a:pt x="401720" y="5770442"/>
                </a:lnTo>
                <a:lnTo>
                  <a:pt x="338937" y="5770284"/>
                </a:lnTo>
                <a:lnTo>
                  <a:pt x="286865" y="5769182"/>
                </a:lnTo>
                <a:lnTo>
                  <a:pt x="242607" y="5766190"/>
                </a:lnTo>
                <a:lnTo>
                  <a:pt x="203268" y="5760363"/>
                </a:lnTo>
                <a:lnTo>
                  <a:pt x="165952" y="5750756"/>
                </a:lnTo>
                <a:lnTo>
                  <a:pt x="117899" y="5727023"/>
                </a:lnTo>
                <a:lnTo>
                  <a:pt x="76605" y="5693835"/>
                </a:lnTo>
                <a:lnTo>
                  <a:pt x="43418" y="5652541"/>
                </a:lnTo>
                <a:lnTo>
                  <a:pt x="19686" y="5604489"/>
                </a:lnTo>
                <a:lnTo>
                  <a:pt x="10079" y="5567160"/>
                </a:lnTo>
                <a:lnTo>
                  <a:pt x="4252" y="5527721"/>
                </a:lnTo>
                <a:lnTo>
                  <a:pt x="1259" y="5483192"/>
                </a:lnTo>
                <a:lnTo>
                  <a:pt x="157" y="5430591"/>
                </a:lnTo>
                <a:lnTo>
                  <a:pt x="0" y="5366936"/>
                </a:lnTo>
                <a:lnTo>
                  <a:pt x="0" y="401720"/>
                </a:lnTo>
                <a:lnTo>
                  <a:pt x="157" y="338937"/>
                </a:lnTo>
                <a:lnTo>
                  <a:pt x="1259" y="286865"/>
                </a:lnTo>
                <a:lnTo>
                  <a:pt x="4252" y="242607"/>
                </a:lnTo>
                <a:lnTo>
                  <a:pt x="10079" y="203268"/>
                </a:lnTo>
                <a:lnTo>
                  <a:pt x="19686" y="165952"/>
                </a:lnTo>
                <a:lnTo>
                  <a:pt x="43418" y="117899"/>
                </a:lnTo>
                <a:lnTo>
                  <a:pt x="76605" y="76605"/>
                </a:lnTo>
                <a:lnTo>
                  <a:pt x="117899" y="43418"/>
                </a:lnTo>
                <a:lnTo>
                  <a:pt x="165952" y="19686"/>
                </a:lnTo>
                <a:lnTo>
                  <a:pt x="203282" y="10079"/>
                </a:lnTo>
                <a:lnTo>
                  <a:pt x="242722" y="4252"/>
                </a:lnTo>
                <a:lnTo>
                  <a:pt x="287251" y="1259"/>
                </a:lnTo>
                <a:lnTo>
                  <a:pt x="339852" y="157"/>
                </a:lnTo>
                <a:lnTo>
                  <a:pt x="403507" y="0"/>
                </a:lnTo>
                <a:lnTo>
                  <a:pt x="401720" y="0"/>
                </a:lnTo>
                <a:close/>
              </a:path>
            </a:pathLst>
          </a:custGeom>
          <a:ln w="52354">
            <a:solidFill>
              <a:srgbClr val="4BFD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495107" y="577091"/>
            <a:ext cx="10077629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320" dirty="0"/>
              <a:t>                 : </a:t>
            </a:r>
            <a:r>
              <a:rPr lang="ko-KR" altLang="en-US" spc="-320" dirty="0"/>
              <a:t>트랜스파일 위치</a:t>
            </a:r>
            <a:endParaRPr spc="-360" dirty="0"/>
          </a:p>
        </p:txBody>
      </p:sp>
      <p:sp>
        <p:nvSpPr>
          <p:cNvPr id="11" name="object 11"/>
          <p:cNvSpPr txBox="1"/>
          <p:nvPr/>
        </p:nvSpPr>
        <p:spPr>
          <a:xfrm>
            <a:off x="1610287" y="1907437"/>
            <a:ext cx="16511269" cy="1035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b="1" spc="-25" dirty="0">
                <a:solidFill>
                  <a:schemeClr val="bg1"/>
                </a:solidFill>
                <a:latin typeface="Arial Black"/>
                <a:cs typeface="Arial Black"/>
              </a:rPr>
              <a:t>브라우저는 타입스크립트를 해석할 수 없으며</a:t>
            </a:r>
            <a:r>
              <a:rPr lang="en-US" altLang="ko-KR" sz="2950" b="1" spc="-25" dirty="0">
                <a:solidFill>
                  <a:schemeClr val="bg1"/>
                </a:solidFill>
                <a:latin typeface="Arial Black"/>
                <a:cs typeface="Arial Black"/>
              </a:rPr>
              <a:t>, </a:t>
            </a:r>
            <a:r>
              <a:rPr lang="ko-KR" altLang="en-US" sz="2950" b="1" spc="-25" dirty="0">
                <a:solidFill>
                  <a:schemeClr val="bg1"/>
                </a:solidFill>
                <a:latin typeface="Arial Black"/>
                <a:cs typeface="Arial Black"/>
              </a:rPr>
              <a:t>자바스크립트로 변환하여 브라우저에서 처리되어야 한다</a:t>
            </a:r>
            <a:r>
              <a:rPr lang="en-US" altLang="ko-KR" sz="2950" b="1" spc="-25" dirty="0">
                <a:solidFill>
                  <a:schemeClr val="bg1"/>
                </a:solidFill>
                <a:latin typeface="Arial Black"/>
                <a:cs typeface="Arial Black"/>
              </a:rPr>
              <a:t>. </a:t>
            </a:r>
            <a:r>
              <a:rPr lang="ko-KR" altLang="en-US" sz="2950" b="1" spc="-25" dirty="0">
                <a:solidFill>
                  <a:schemeClr val="bg1"/>
                </a:solidFill>
                <a:latin typeface="Arial Black"/>
                <a:cs typeface="Arial Black"/>
              </a:rPr>
              <a:t>다음 두 가지 방식이 사용되고 있다</a:t>
            </a:r>
            <a:r>
              <a:rPr lang="en-US" altLang="ko-KR" sz="2950" b="1" spc="-2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16049" y="4169714"/>
            <a:ext cx="6513195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85" dirty="0">
                <a:solidFill>
                  <a:schemeClr val="bg1"/>
                </a:solidFill>
                <a:latin typeface="Lucida Sans"/>
                <a:cs typeface="Lucida Sans"/>
              </a:rPr>
              <a:t>브라우저에서 자바스크립트로 변환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65191" y="6342248"/>
            <a:ext cx="2792730" cy="1214755"/>
          </a:xfrm>
          <a:custGeom>
            <a:avLst/>
            <a:gdLst/>
            <a:ahLst/>
            <a:cxnLst/>
            <a:rect l="l" t="t" r="r" b="b"/>
            <a:pathLst>
              <a:path w="2792729" h="1214754">
                <a:moveTo>
                  <a:pt x="2750314" y="1204151"/>
                </a:moveTo>
                <a:lnTo>
                  <a:pt x="2734859" y="1204151"/>
                </a:lnTo>
                <a:lnTo>
                  <a:pt x="2743047" y="1214622"/>
                </a:lnTo>
                <a:lnTo>
                  <a:pt x="2747392" y="1214622"/>
                </a:lnTo>
                <a:lnTo>
                  <a:pt x="2750314" y="1204151"/>
                </a:lnTo>
                <a:close/>
              </a:path>
              <a:path w="2792729" h="1214754">
                <a:moveTo>
                  <a:pt x="2726199" y="1193680"/>
                </a:moveTo>
                <a:lnTo>
                  <a:pt x="2709969" y="1193680"/>
                </a:lnTo>
                <a:lnTo>
                  <a:pt x="2713718" y="1204151"/>
                </a:lnTo>
                <a:lnTo>
                  <a:pt x="2720356" y="1204151"/>
                </a:lnTo>
                <a:lnTo>
                  <a:pt x="2726199" y="1193680"/>
                </a:lnTo>
                <a:close/>
              </a:path>
              <a:path w="2792729" h="1214754">
                <a:moveTo>
                  <a:pt x="2736503" y="1193680"/>
                </a:moveTo>
                <a:lnTo>
                  <a:pt x="2728649" y="1193680"/>
                </a:lnTo>
                <a:lnTo>
                  <a:pt x="2733843" y="1204151"/>
                </a:lnTo>
                <a:lnTo>
                  <a:pt x="2736503" y="1193680"/>
                </a:lnTo>
                <a:close/>
              </a:path>
              <a:path w="2792729" h="1214754">
                <a:moveTo>
                  <a:pt x="2778207" y="1193680"/>
                </a:moveTo>
                <a:lnTo>
                  <a:pt x="2754860" y="1193680"/>
                </a:lnTo>
                <a:lnTo>
                  <a:pt x="2756544" y="1204151"/>
                </a:lnTo>
                <a:lnTo>
                  <a:pt x="2779814" y="1204151"/>
                </a:lnTo>
                <a:lnTo>
                  <a:pt x="2778207" y="1193680"/>
                </a:lnTo>
                <a:close/>
              </a:path>
              <a:path w="2792729" h="1214754">
                <a:moveTo>
                  <a:pt x="2699739" y="1183210"/>
                </a:moveTo>
                <a:lnTo>
                  <a:pt x="2685957" y="1183210"/>
                </a:lnTo>
                <a:lnTo>
                  <a:pt x="2691051" y="1193680"/>
                </a:lnTo>
                <a:lnTo>
                  <a:pt x="2699394" y="1193680"/>
                </a:lnTo>
                <a:lnTo>
                  <a:pt x="2699739" y="1183210"/>
                </a:lnTo>
                <a:close/>
              </a:path>
              <a:path w="2792729" h="1214754">
                <a:moveTo>
                  <a:pt x="2706681" y="1183210"/>
                </a:moveTo>
                <a:lnTo>
                  <a:pt x="2699739" y="1183210"/>
                </a:lnTo>
                <a:lnTo>
                  <a:pt x="2708828" y="1193680"/>
                </a:lnTo>
                <a:lnTo>
                  <a:pt x="2712817" y="1193680"/>
                </a:lnTo>
                <a:lnTo>
                  <a:pt x="2706681" y="1183210"/>
                </a:lnTo>
                <a:close/>
              </a:path>
              <a:path w="2792729" h="1214754">
                <a:moveTo>
                  <a:pt x="2737801" y="1183210"/>
                </a:moveTo>
                <a:lnTo>
                  <a:pt x="2731459" y="1183210"/>
                </a:lnTo>
                <a:lnTo>
                  <a:pt x="2739728" y="1193680"/>
                </a:lnTo>
                <a:lnTo>
                  <a:pt x="2743881" y="1193680"/>
                </a:lnTo>
                <a:lnTo>
                  <a:pt x="2737801" y="1183210"/>
                </a:lnTo>
                <a:close/>
              </a:path>
              <a:path w="2792729" h="1214754">
                <a:moveTo>
                  <a:pt x="2751819" y="1183210"/>
                </a:moveTo>
                <a:lnTo>
                  <a:pt x="2745636" y="1183210"/>
                </a:lnTo>
                <a:lnTo>
                  <a:pt x="2743881" y="1193680"/>
                </a:lnTo>
                <a:lnTo>
                  <a:pt x="2750598" y="1193680"/>
                </a:lnTo>
                <a:lnTo>
                  <a:pt x="2751819" y="1183210"/>
                </a:lnTo>
                <a:close/>
              </a:path>
              <a:path w="2792729" h="1214754">
                <a:moveTo>
                  <a:pt x="2669908" y="1172739"/>
                </a:moveTo>
                <a:lnTo>
                  <a:pt x="2652872" y="1172739"/>
                </a:lnTo>
                <a:lnTo>
                  <a:pt x="2660285" y="1183210"/>
                </a:lnTo>
                <a:lnTo>
                  <a:pt x="2674299" y="1183210"/>
                </a:lnTo>
                <a:lnTo>
                  <a:pt x="2669908" y="1172739"/>
                </a:lnTo>
                <a:close/>
              </a:path>
              <a:path w="2792729" h="1214754">
                <a:moveTo>
                  <a:pt x="2678669" y="1172739"/>
                </a:moveTo>
                <a:lnTo>
                  <a:pt x="2676298" y="1172739"/>
                </a:lnTo>
                <a:lnTo>
                  <a:pt x="2674299" y="1183210"/>
                </a:lnTo>
                <a:lnTo>
                  <a:pt x="2677887" y="1183210"/>
                </a:lnTo>
                <a:lnTo>
                  <a:pt x="2678832" y="1173048"/>
                </a:lnTo>
                <a:lnTo>
                  <a:pt x="2678669" y="1172739"/>
                </a:lnTo>
                <a:close/>
              </a:path>
              <a:path w="2792729" h="1214754">
                <a:moveTo>
                  <a:pt x="2679521" y="1174357"/>
                </a:moveTo>
                <a:lnTo>
                  <a:pt x="2683132" y="1183210"/>
                </a:lnTo>
                <a:lnTo>
                  <a:pt x="2684180" y="1183210"/>
                </a:lnTo>
                <a:lnTo>
                  <a:pt x="2679521" y="1174357"/>
                </a:lnTo>
                <a:close/>
              </a:path>
              <a:path w="2792729" h="1214754">
                <a:moveTo>
                  <a:pt x="2692008" y="1172739"/>
                </a:moveTo>
                <a:lnTo>
                  <a:pt x="2690787" y="1172739"/>
                </a:lnTo>
                <a:lnTo>
                  <a:pt x="2687373" y="1183210"/>
                </a:lnTo>
                <a:lnTo>
                  <a:pt x="2695095" y="1183210"/>
                </a:lnTo>
                <a:lnTo>
                  <a:pt x="2692008" y="1172739"/>
                </a:lnTo>
                <a:close/>
              </a:path>
              <a:path w="2792729" h="1214754">
                <a:moveTo>
                  <a:pt x="2717990" y="1172739"/>
                </a:moveTo>
                <a:lnTo>
                  <a:pt x="2701670" y="1172739"/>
                </a:lnTo>
                <a:lnTo>
                  <a:pt x="2709498" y="1183210"/>
                </a:lnTo>
                <a:lnTo>
                  <a:pt x="2722451" y="1183210"/>
                </a:lnTo>
                <a:lnTo>
                  <a:pt x="2717990" y="1172739"/>
                </a:lnTo>
                <a:close/>
              </a:path>
              <a:path w="2792729" h="1214754">
                <a:moveTo>
                  <a:pt x="2732775" y="1172739"/>
                </a:moveTo>
                <a:lnTo>
                  <a:pt x="2724346" y="1172739"/>
                </a:lnTo>
                <a:lnTo>
                  <a:pt x="2728691" y="1183210"/>
                </a:lnTo>
                <a:lnTo>
                  <a:pt x="2730115" y="1183210"/>
                </a:lnTo>
                <a:lnTo>
                  <a:pt x="2732775" y="1172739"/>
                </a:lnTo>
                <a:close/>
              </a:path>
              <a:path w="2792729" h="1214754">
                <a:moveTo>
                  <a:pt x="2678860" y="1172739"/>
                </a:moveTo>
                <a:lnTo>
                  <a:pt x="2678832" y="1173048"/>
                </a:lnTo>
                <a:lnTo>
                  <a:pt x="2679521" y="1174357"/>
                </a:lnTo>
                <a:lnTo>
                  <a:pt x="2678860" y="1172739"/>
                </a:lnTo>
                <a:close/>
              </a:path>
              <a:path w="2792729" h="1214754">
                <a:moveTo>
                  <a:pt x="2662526" y="1162268"/>
                </a:moveTo>
                <a:lnTo>
                  <a:pt x="2628935" y="1162268"/>
                </a:lnTo>
                <a:lnTo>
                  <a:pt x="2634199" y="1172739"/>
                </a:lnTo>
                <a:lnTo>
                  <a:pt x="2669834" y="1172739"/>
                </a:lnTo>
                <a:lnTo>
                  <a:pt x="2662526" y="1162268"/>
                </a:lnTo>
                <a:close/>
              </a:path>
              <a:path w="2792729" h="1214754">
                <a:moveTo>
                  <a:pt x="2697666" y="1162268"/>
                </a:moveTo>
                <a:lnTo>
                  <a:pt x="2667821" y="1162268"/>
                </a:lnTo>
                <a:lnTo>
                  <a:pt x="2673447" y="1172739"/>
                </a:lnTo>
                <a:lnTo>
                  <a:pt x="2700085" y="1172739"/>
                </a:lnTo>
                <a:lnTo>
                  <a:pt x="2697666" y="1162268"/>
                </a:lnTo>
                <a:close/>
              </a:path>
              <a:path w="2792729" h="1214754">
                <a:moveTo>
                  <a:pt x="2611124" y="1151797"/>
                </a:moveTo>
                <a:lnTo>
                  <a:pt x="2602294" y="1151797"/>
                </a:lnTo>
                <a:lnTo>
                  <a:pt x="2599784" y="1162268"/>
                </a:lnTo>
                <a:lnTo>
                  <a:pt x="2608988" y="1162268"/>
                </a:lnTo>
                <a:lnTo>
                  <a:pt x="2611124" y="1151797"/>
                </a:lnTo>
                <a:close/>
              </a:path>
              <a:path w="2792729" h="1214754">
                <a:moveTo>
                  <a:pt x="2631061" y="1151797"/>
                </a:moveTo>
                <a:lnTo>
                  <a:pt x="2617375" y="1151797"/>
                </a:lnTo>
                <a:lnTo>
                  <a:pt x="2617909" y="1162268"/>
                </a:lnTo>
                <a:lnTo>
                  <a:pt x="2628893" y="1162268"/>
                </a:lnTo>
                <a:lnTo>
                  <a:pt x="2631061" y="1151797"/>
                </a:lnTo>
                <a:close/>
              </a:path>
              <a:path w="2792729" h="1214754">
                <a:moveTo>
                  <a:pt x="2634217" y="1158160"/>
                </a:moveTo>
                <a:lnTo>
                  <a:pt x="2628893" y="1162268"/>
                </a:lnTo>
                <a:lnTo>
                  <a:pt x="2636254" y="1162268"/>
                </a:lnTo>
                <a:lnTo>
                  <a:pt x="2634217" y="1158160"/>
                </a:lnTo>
                <a:close/>
              </a:path>
              <a:path w="2792729" h="1214754">
                <a:moveTo>
                  <a:pt x="2637834" y="1155369"/>
                </a:moveTo>
                <a:lnTo>
                  <a:pt x="2634217" y="1158160"/>
                </a:lnTo>
                <a:lnTo>
                  <a:pt x="2636254" y="1162268"/>
                </a:lnTo>
                <a:lnTo>
                  <a:pt x="2637834" y="1155369"/>
                </a:lnTo>
                <a:close/>
              </a:path>
              <a:path w="2792729" h="1214754">
                <a:moveTo>
                  <a:pt x="2641773" y="1152330"/>
                </a:moveTo>
                <a:lnTo>
                  <a:pt x="2637834" y="1155369"/>
                </a:lnTo>
                <a:lnTo>
                  <a:pt x="2636254" y="1162268"/>
                </a:lnTo>
                <a:lnTo>
                  <a:pt x="2637689" y="1162268"/>
                </a:lnTo>
                <a:lnTo>
                  <a:pt x="2642001" y="1152811"/>
                </a:lnTo>
                <a:lnTo>
                  <a:pt x="2641773" y="1152330"/>
                </a:lnTo>
                <a:close/>
              </a:path>
              <a:path w="2792729" h="1214754">
                <a:moveTo>
                  <a:pt x="2644080" y="1157206"/>
                </a:moveTo>
                <a:lnTo>
                  <a:pt x="2642672" y="1162268"/>
                </a:lnTo>
                <a:lnTo>
                  <a:pt x="2646474" y="1162268"/>
                </a:lnTo>
                <a:lnTo>
                  <a:pt x="2644080" y="1157206"/>
                </a:lnTo>
                <a:close/>
              </a:path>
              <a:path w="2792729" h="1214754">
                <a:moveTo>
                  <a:pt x="2645584" y="1151797"/>
                </a:moveTo>
                <a:lnTo>
                  <a:pt x="2644630" y="1155225"/>
                </a:lnTo>
                <a:lnTo>
                  <a:pt x="2651018" y="1162268"/>
                </a:lnTo>
                <a:lnTo>
                  <a:pt x="2645584" y="1151797"/>
                </a:lnTo>
                <a:close/>
              </a:path>
              <a:path w="2792729" h="1214754">
                <a:moveTo>
                  <a:pt x="2671287" y="1151797"/>
                </a:moveTo>
                <a:lnTo>
                  <a:pt x="2657123" y="1151797"/>
                </a:lnTo>
                <a:lnTo>
                  <a:pt x="2662814" y="1162268"/>
                </a:lnTo>
                <a:lnTo>
                  <a:pt x="2671457" y="1162268"/>
                </a:lnTo>
                <a:lnTo>
                  <a:pt x="2671287" y="1151797"/>
                </a:lnTo>
                <a:close/>
              </a:path>
              <a:path w="2792729" h="1214754">
                <a:moveTo>
                  <a:pt x="2676385" y="1159365"/>
                </a:moveTo>
                <a:lnTo>
                  <a:pt x="2672065" y="1162268"/>
                </a:lnTo>
                <a:lnTo>
                  <a:pt x="2677070" y="1162268"/>
                </a:lnTo>
                <a:lnTo>
                  <a:pt x="2676385" y="1159365"/>
                </a:lnTo>
                <a:close/>
              </a:path>
              <a:path w="2792729" h="1214754">
                <a:moveTo>
                  <a:pt x="2687645" y="1151797"/>
                </a:moveTo>
                <a:lnTo>
                  <a:pt x="2674599" y="1151797"/>
                </a:lnTo>
                <a:lnTo>
                  <a:pt x="2676385" y="1159365"/>
                </a:lnTo>
                <a:lnTo>
                  <a:pt x="2687645" y="1151797"/>
                </a:lnTo>
                <a:close/>
              </a:path>
              <a:path w="2792729" h="1214754">
                <a:moveTo>
                  <a:pt x="2638652" y="1151797"/>
                </a:moveTo>
                <a:lnTo>
                  <a:pt x="2631061" y="1151797"/>
                </a:lnTo>
                <a:lnTo>
                  <a:pt x="2634217" y="1158160"/>
                </a:lnTo>
                <a:lnTo>
                  <a:pt x="2637834" y="1155369"/>
                </a:lnTo>
                <a:lnTo>
                  <a:pt x="2638652" y="1151797"/>
                </a:lnTo>
                <a:close/>
              </a:path>
              <a:path w="2792729" h="1214754">
                <a:moveTo>
                  <a:pt x="2642148" y="1152488"/>
                </a:moveTo>
                <a:lnTo>
                  <a:pt x="2642001" y="1152811"/>
                </a:lnTo>
                <a:lnTo>
                  <a:pt x="2644080" y="1157206"/>
                </a:lnTo>
                <a:lnTo>
                  <a:pt x="2644630" y="1155225"/>
                </a:lnTo>
                <a:lnTo>
                  <a:pt x="2642148" y="1152488"/>
                </a:lnTo>
                <a:close/>
              </a:path>
              <a:path w="2792729" h="1214754">
                <a:moveTo>
                  <a:pt x="2642464" y="1151797"/>
                </a:moveTo>
                <a:lnTo>
                  <a:pt x="2641909" y="1152225"/>
                </a:lnTo>
                <a:lnTo>
                  <a:pt x="2642148" y="1152488"/>
                </a:lnTo>
                <a:lnTo>
                  <a:pt x="2642464" y="1151797"/>
                </a:lnTo>
                <a:close/>
              </a:path>
              <a:path w="2792729" h="1214754">
                <a:moveTo>
                  <a:pt x="2641521" y="1151797"/>
                </a:moveTo>
                <a:lnTo>
                  <a:pt x="2641773" y="1152330"/>
                </a:lnTo>
                <a:lnTo>
                  <a:pt x="2641909" y="1152225"/>
                </a:lnTo>
                <a:lnTo>
                  <a:pt x="2641521" y="1151797"/>
                </a:lnTo>
                <a:close/>
              </a:path>
              <a:path w="2792729" h="1214754">
                <a:moveTo>
                  <a:pt x="2618197" y="1141326"/>
                </a:moveTo>
                <a:lnTo>
                  <a:pt x="2586809" y="1141326"/>
                </a:lnTo>
                <a:lnTo>
                  <a:pt x="2590074" y="1151797"/>
                </a:lnTo>
                <a:lnTo>
                  <a:pt x="2625207" y="1151797"/>
                </a:lnTo>
                <a:lnTo>
                  <a:pt x="2618197" y="1141326"/>
                </a:lnTo>
                <a:close/>
              </a:path>
              <a:path w="2792729" h="1214754">
                <a:moveTo>
                  <a:pt x="2644118" y="1141326"/>
                </a:moveTo>
                <a:lnTo>
                  <a:pt x="2633124" y="1141326"/>
                </a:lnTo>
                <a:lnTo>
                  <a:pt x="2633773" y="1151797"/>
                </a:lnTo>
                <a:lnTo>
                  <a:pt x="2644484" y="1151797"/>
                </a:lnTo>
                <a:lnTo>
                  <a:pt x="2644118" y="1141326"/>
                </a:lnTo>
                <a:close/>
              </a:path>
              <a:path w="2792729" h="1214754">
                <a:moveTo>
                  <a:pt x="2547449" y="1135189"/>
                </a:moveTo>
                <a:lnTo>
                  <a:pt x="2546927" y="1141326"/>
                </a:lnTo>
                <a:lnTo>
                  <a:pt x="2549733" y="1141326"/>
                </a:lnTo>
                <a:lnTo>
                  <a:pt x="2547449" y="1135189"/>
                </a:lnTo>
                <a:close/>
              </a:path>
              <a:path w="2792729" h="1214754">
                <a:moveTo>
                  <a:pt x="2631773" y="1130855"/>
                </a:moveTo>
                <a:lnTo>
                  <a:pt x="2550728" y="1130855"/>
                </a:lnTo>
                <a:lnTo>
                  <a:pt x="2553848" y="1141326"/>
                </a:lnTo>
                <a:lnTo>
                  <a:pt x="2641375" y="1141326"/>
                </a:lnTo>
                <a:lnTo>
                  <a:pt x="2631773" y="1130855"/>
                </a:lnTo>
                <a:close/>
              </a:path>
              <a:path w="2792729" h="1214754">
                <a:moveTo>
                  <a:pt x="2686033" y="1130855"/>
                </a:moveTo>
                <a:lnTo>
                  <a:pt x="2681949" y="1130855"/>
                </a:lnTo>
                <a:lnTo>
                  <a:pt x="2683377" y="1141326"/>
                </a:lnTo>
                <a:lnTo>
                  <a:pt x="2692368" y="1141326"/>
                </a:lnTo>
                <a:lnTo>
                  <a:pt x="2686033" y="1130855"/>
                </a:lnTo>
                <a:close/>
              </a:path>
              <a:path w="2792729" h="1214754">
                <a:moveTo>
                  <a:pt x="2697844" y="1130855"/>
                </a:moveTo>
                <a:lnTo>
                  <a:pt x="2691007" y="1130855"/>
                </a:lnTo>
                <a:lnTo>
                  <a:pt x="2695739" y="1141326"/>
                </a:lnTo>
                <a:lnTo>
                  <a:pt x="2706127" y="1141326"/>
                </a:lnTo>
                <a:lnTo>
                  <a:pt x="2697844" y="1130855"/>
                </a:lnTo>
                <a:close/>
              </a:path>
              <a:path w="2792729" h="1214754">
                <a:moveTo>
                  <a:pt x="2708838" y="1130855"/>
                </a:moveTo>
                <a:lnTo>
                  <a:pt x="2697844" y="1130855"/>
                </a:lnTo>
                <a:lnTo>
                  <a:pt x="2706263" y="1141326"/>
                </a:lnTo>
                <a:lnTo>
                  <a:pt x="2708838" y="1130855"/>
                </a:lnTo>
                <a:close/>
              </a:path>
              <a:path w="2792729" h="1214754">
                <a:moveTo>
                  <a:pt x="2547817" y="1130855"/>
                </a:moveTo>
                <a:lnTo>
                  <a:pt x="2545836" y="1130855"/>
                </a:lnTo>
                <a:lnTo>
                  <a:pt x="2547449" y="1135189"/>
                </a:lnTo>
                <a:lnTo>
                  <a:pt x="2547817" y="1130855"/>
                </a:lnTo>
                <a:close/>
              </a:path>
              <a:path w="2792729" h="1214754">
                <a:moveTo>
                  <a:pt x="2537901" y="1120384"/>
                </a:moveTo>
                <a:lnTo>
                  <a:pt x="2535074" y="1120384"/>
                </a:lnTo>
                <a:lnTo>
                  <a:pt x="2531420" y="1130855"/>
                </a:lnTo>
                <a:lnTo>
                  <a:pt x="2538446" y="1130855"/>
                </a:lnTo>
                <a:lnTo>
                  <a:pt x="2537901" y="1120384"/>
                </a:lnTo>
                <a:close/>
              </a:path>
              <a:path w="2792729" h="1214754">
                <a:moveTo>
                  <a:pt x="2599020" y="1120384"/>
                </a:moveTo>
                <a:lnTo>
                  <a:pt x="2537901" y="1120384"/>
                </a:lnTo>
                <a:lnTo>
                  <a:pt x="2549356" y="1130855"/>
                </a:lnTo>
                <a:lnTo>
                  <a:pt x="2609177" y="1130855"/>
                </a:lnTo>
                <a:lnTo>
                  <a:pt x="2607592" y="1126673"/>
                </a:lnTo>
                <a:lnTo>
                  <a:pt x="2599020" y="1120384"/>
                </a:lnTo>
                <a:close/>
              </a:path>
              <a:path w="2792729" h="1214754">
                <a:moveTo>
                  <a:pt x="2608637" y="1127440"/>
                </a:moveTo>
                <a:lnTo>
                  <a:pt x="2610297" y="1130855"/>
                </a:lnTo>
                <a:lnTo>
                  <a:pt x="2613292" y="1130855"/>
                </a:lnTo>
                <a:lnTo>
                  <a:pt x="2608637" y="1127440"/>
                </a:lnTo>
                <a:close/>
              </a:path>
              <a:path w="2792729" h="1214754">
                <a:moveTo>
                  <a:pt x="2637731" y="1130569"/>
                </a:moveTo>
                <a:lnTo>
                  <a:pt x="2637595" y="1130855"/>
                </a:lnTo>
                <a:lnTo>
                  <a:pt x="2637898" y="1130855"/>
                </a:lnTo>
                <a:lnTo>
                  <a:pt x="2637731" y="1130569"/>
                </a:lnTo>
                <a:close/>
              </a:path>
              <a:path w="2792729" h="1214754">
                <a:moveTo>
                  <a:pt x="2654212" y="1120384"/>
                </a:moveTo>
                <a:lnTo>
                  <a:pt x="2652243" y="1130855"/>
                </a:lnTo>
                <a:lnTo>
                  <a:pt x="2653730" y="1130855"/>
                </a:lnTo>
                <a:lnTo>
                  <a:pt x="2654212" y="1120384"/>
                </a:lnTo>
                <a:close/>
              </a:path>
              <a:path w="2792729" h="1214754">
                <a:moveTo>
                  <a:pt x="2677279" y="1120384"/>
                </a:moveTo>
                <a:lnTo>
                  <a:pt x="2655803" y="1120384"/>
                </a:lnTo>
                <a:lnTo>
                  <a:pt x="2654725" y="1130855"/>
                </a:lnTo>
                <a:lnTo>
                  <a:pt x="2676976" y="1130855"/>
                </a:lnTo>
                <a:lnTo>
                  <a:pt x="2677279" y="1120384"/>
                </a:lnTo>
                <a:close/>
              </a:path>
              <a:path w="2792729" h="1214754">
                <a:moveTo>
                  <a:pt x="2642610" y="1120384"/>
                </a:moveTo>
                <a:lnTo>
                  <a:pt x="2631783" y="1120384"/>
                </a:lnTo>
                <a:lnTo>
                  <a:pt x="2637731" y="1130569"/>
                </a:lnTo>
                <a:lnTo>
                  <a:pt x="2642610" y="1120384"/>
                </a:lnTo>
                <a:close/>
              </a:path>
              <a:path w="2792729" h="1214754">
                <a:moveTo>
                  <a:pt x="2605208" y="1120384"/>
                </a:moveTo>
                <a:lnTo>
                  <a:pt x="2607592" y="1126673"/>
                </a:lnTo>
                <a:lnTo>
                  <a:pt x="2608637" y="1127440"/>
                </a:lnTo>
                <a:lnTo>
                  <a:pt x="2605208" y="1120384"/>
                </a:lnTo>
                <a:close/>
              </a:path>
              <a:path w="2792729" h="1214754">
                <a:moveTo>
                  <a:pt x="2554990" y="1099442"/>
                </a:moveTo>
                <a:lnTo>
                  <a:pt x="2481652" y="1099442"/>
                </a:lnTo>
                <a:lnTo>
                  <a:pt x="2489034" y="1109913"/>
                </a:lnTo>
                <a:lnTo>
                  <a:pt x="2489295" y="1120384"/>
                </a:lnTo>
                <a:lnTo>
                  <a:pt x="2496060" y="1120384"/>
                </a:lnTo>
                <a:lnTo>
                  <a:pt x="2497965" y="1109913"/>
                </a:lnTo>
                <a:lnTo>
                  <a:pt x="2564319" y="1109913"/>
                </a:lnTo>
                <a:lnTo>
                  <a:pt x="2554990" y="1099442"/>
                </a:lnTo>
                <a:close/>
              </a:path>
              <a:path w="2792729" h="1214754">
                <a:moveTo>
                  <a:pt x="2569021" y="1109913"/>
                </a:moveTo>
                <a:lnTo>
                  <a:pt x="2497965" y="1109913"/>
                </a:lnTo>
                <a:lnTo>
                  <a:pt x="2504196" y="1120384"/>
                </a:lnTo>
                <a:lnTo>
                  <a:pt x="2569597" y="1120384"/>
                </a:lnTo>
                <a:lnTo>
                  <a:pt x="2569021" y="1109913"/>
                </a:lnTo>
                <a:close/>
              </a:path>
              <a:path w="2792729" h="1214754">
                <a:moveTo>
                  <a:pt x="2586266" y="1109913"/>
                </a:moveTo>
                <a:lnTo>
                  <a:pt x="2571441" y="1109913"/>
                </a:lnTo>
                <a:lnTo>
                  <a:pt x="2571665" y="1120384"/>
                </a:lnTo>
                <a:lnTo>
                  <a:pt x="2592915" y="1120384"/>
                </a:lnTo>
                <a:lnTo>
                  <a:pt x="2586266" y="1109913"/>
                </a:lnTo>
                <a:close/>
              </a:path>
              <a:path w="2792729" h="1214754">
                <a:moveTo>
                  <a:pt x="2600664" y="1109913"/>
                </a:moveTo>
                <a:lnTo>
                  <a:pt x="2593146" y="1109913"/>
                </a:lnTo>
                <a:lnTo>
                  <a:pt x="2592915" y="1120384"/>
                </a:lnTo>
                <a:lnTo>
                  <a:pt x="2597894" y="1120384"/>
                </a:lnTo>
                <a:lnTo>
                  <a:pt x="2600664" y="1109913"/>
                </a:lnTo>
                <a:close/>
              </a:path>
              <a:path w="2792729" h="1214754">
                <a:moveTo>
                  <a:pt x="2634024" y="1109913"/>
                </a:moveTo>
                <a:lnTo>
                  <a:pt x="2618976" y="1109913"/>
                </a:lnTo>
                <a:lnTo>
                  <a:pt x="2627974" y="1120384"/>
                </a:lnTo>
                <a:lnTo>
                  <a:pt x="2639490" y="1120384"/>
                </a:lnTo>
                <a:lnTo>
                  <a:pt x="2634024" y="1109913"/>
                </a:lnTo>
                <a:close/>
              </a:path>
              <a:path w="2792729" h="1214754">
                <a:moveTo>
                  <a:pt x="2648972" y="1118013"/>
                </a:moveTo>
                <a:lnTo>
                  <a:pt x="2647772" y="1120384"/>
                </a:lnTo>
                <a:lnTo>
                  <a:pt x="2650537" y="1120384"/>
                </a:lnTo>
                <a:lnTo>
                  <a:pt x="2648972" y="1118013"/>
                </a:lnTo>
                <a:close/>
              </a:path>
              <a:path w="2792729" h="1214754">
                <a:moveTo>
                  <a:pt x="2661217" y="1109913"/>
                </a:moveTo>
                <a:lnTo>
                  <a:pt x="2655390" y="1109913"/>
                </a:lnTo>
                <a:lnTo>
                  <a:pt x="2654631" y="1120384"/>
                </a:lnTo>
                <a:lnTo>
                  <a:pt x="2661217" y="1109913"/>
                </a:lnTo>
                <a:close/>
              </a:path>
              <a:path w="2792729" h="1214754">
                <a:moveTo>
                  <a:pt x="2653071" y="1109913"/>
                </a:moveTo>
                <a:lnTo>
                  <a:pt x="2643626" y="1109913"/>
                </a:lnTo>
                <a:lnTo>
                  <a:pt x="2648972" y="1118013"/>
                </a:lnTo>
                <a:lnTo>
                  <a:pt x="2653071" y="1109913"/>
                </a:lnTo>
                <a:close/>
              </a:path>
              <a:path w="2792729" h="1214754">
                <a:moveTo>
                  <a:pt x="2437737" y="1099442"/>
                </a:moveTo>
                <a:lnTo>
                  <a:pt x="2436732" y="1109913"/>
                </a:lnTo>
                <a:lnTo>
                  <a:pt x="2444480" y="1109913"/>
                </a:lnTo>
                <a:lnTo>
                  <a:pt x="2437737" y="1099442"/>
                </a:lnTo>
                <a:close/>
              </a:path>
              <a:path w="2792729" h="1214754">
                <a:moveTo>
                  <a:pt x="2481348" y="1099442"/>
                </a:moveTo>
                <a:lnTo>
                  <a:pt x="2475118" y="1099442"/>
                </a:lnTo>
                <a:lnTo>
                  <a:pt x="2476762" y="1109913"/>
                </a:lnTo>
                <a:lnTo>
                  <a:pt x="2481348" y="1099442"/>
                </a:lnTo>
                <a:close/>
              </a:path>
              <a:path w="2792729" h="1214754">
                <a:moveTo>
                  <a:pt x="2584026" y="1099442"/>
                </a:moveTo>
                <a:lnTo>
                  <a:pt x="2585272" y="1109913"/>
                </a:lnTo>
                <a:lnTo>
                  <a:pt x="2590926" y="1109913"/>
                </a:lnTo>
                <a:lnTo>
                  <a:pt x="2584026" y="1099442"/>
                </a:lnTo>
                <a:close/>
              </a:path>
              <a:path w="2792729" h="1214754">
                <a:moveTo>
                  <a:pt x="2596214" y="1099442"/>
                </a:moveTo>
                <a:lnTo>
                  <a:pt x="2589983" y="1099442"/>
                </a:lnTo>
                <a:lnTo>
                  <a:pt x="2593931" y="1109913"/>
                </a:lnTo>
                <a:lnTo>
                  <a:pt x="2595093" y="1109913"/>
                </a:lnTo>
                <a:lnTo>
                  <a:pt x="2596214" y="1099442"/>
                </a:lnTo>
                <a:close/>
              </a:path>
              <a:path w="2792729" h="1214754">
                <a:moveTo>
                  <a:pt x="2629914" y="1099442"/>
                </a:moveTo>
                <a:lnTo>
                  <a:pt x="2596214" y="1099442"/>
                </a:lnTo>
                <a:lnTo>
                  <a:pt x="2600266" y="1109913"/>
                </a:lnTo>
                <a:lnTo>
                  <a:pt x="2641144" y="1109913"/>
                </a:lnTo>
                <a:lnTo>
                  <a:pt x="2629914" y="1099442"/>
                </a:lnTo>
                <a:close/>
              </a:path>
              <a:path w="2792729" h="1214754">
                <a:moveTo>
                  <a:pt x="2656149" y="1099442"/>
                </a:moveTo>
                <a:lnTo>
                  <a:pt x="2649626" y="1099442"/>
                </a:lnTo>
                <a:lnTo>
                  <a:pt x="2652966" y="1109913"/>
                </a:lnTo>
                <a:lnTo>
                  <a:pt x="2655390" y="1109913"/>
                </a:lnTo>
                <a:lnTo>
                  <a:pt x="2656149" y="1099442"/>
                </a:lnTo>
                <a:close/>
              </a:path>
              <a:path w="2792729" h="1214754">
                <a:moveTo>
                  <a:pt x="2461192" y="1088972"/>
                </a:moveTo>
                <a:lnTo>
                  <a:pt x="2451213" y="1088972"/>
                </a:lnTo>
                <a:lnTo>
                  <a:pt x="2459946" y="1099442"/>
                </a:lnTo>
                <a:lnTo>
                  <a:pt x="2461066" y="1099442"/>
                </a:lnTo>
                <a:lnTo>
                  <a:pt x="2461192" y="1088972"/>
                </a:lnTo>
                <a:close/>
              </a:path>
              <a:path w="2792729" h="1214754">
                <a:moveTo>
                  <a:pt x="2535126" y="1088972"/>
                </a:moveTo>
                <a:lnTo>
                  <a:pt x="2464280" y="1088972"/>
                </a:lnTo>
                <a:lnTo>
                  <a:pt x="2467380" y="1099442"/>
                </a:lnTo>
                <a:lnTo>
                  <a:pt x="2535681" y="1099442"/>
                </a:lnTo>
                <a:lnTo>
                  <a:pt x="2535126" y="1088972"/>
                </a:lnTo>
                <a:close/>
              </a:path>
              <a:path w="2792729" h="1214754">
                <a:moveTo>
                  <a:pt x="2539797" y="1088972"/>
                </a:moveTo>
                <a:lnTo>
                  <a:pt x="2535681" y="1099442"/>
                </a:lnTo>
                <a:lnTo>
                  <a:pt x="2544037" y="1099442"/>
                </a:lnTo>
                <a:lnTo>
                  <a:pt x="2539797" y="1088972"/>
                </a:lnTo>
                <a:close/>
              </a:path>
              <a:path w="2792729" h="1214754">
                <a:moveTo>
                  <a:pt x="2549597" y="1088972"/>
                </a:moveTo>
                <a:lnTo>
                  <a:pt x="2549201" y="1088972"/>
                </a:lnTo>
                <a:lnTo>
                  <a:pt x="2552953" y="1099442"/>
                </a:lnTo>
                <a:lnTo>
                  <a:pt x="2559304" y="1099442"/>
                </a:lnTo>
                <a:lnTo>
                  <a:pt x="2549597" y="1088972"/>
                </a:lnTo>
                <a:close/>
              </a:path>
              <a:path w="2792729" h="1214754">
                <a:moveTo>
                  <a:pt x="2569701" y="1088972"/>
                </a:moveTo>
                <a:lnTo>
                  <a:pt x="2559922" y="1088972"/>
                </a:lnTo>
                <a:lnTo>
                  <a:pt x="2559314" y="1099442"/>
                </a:lnTo>
                <a:lnTo>
                  <a:pt x="2569701" y="1088972"/>
                </a:lnTo>
                <a:close/>
              </a:path>
              <a:path w="2792729" h="1214754">
                <a:moveTo>
                  <a:pt x="2587041" y="1078616"/>
                </a:moveTo>
                <a:lnTo>
                  <a:pt x="2591167" y="1088972"/>
                </a:lnTo>
                <a:lnTo>
                  <a:pt x="2569701" y="1088972"/>
                </a:lnTo>
                <a:lnTo>
                  <a:pt x="2571932" y="1099442"/>
                </a:lnTo>
                <a:lnTo>
                  <a:pt x="2617314" y="1099442"/>
                </a:lnTo>
                <a:lnTo>
                  <a:pt x="2603059" y="1088972"/>
                </a:lnTo>
                <a:lnTo>
                  <a:pt x="2587041" y="1078616"/>
                </a:lnTo>
                <a:close/>
              </a:path>
              <a:path w="2792729" h="1214754">
                <a:moveTo>
                  <a:pt x="2438595" y="1078501"/>
                </a:moveTo>
                <a:lnTo>
                  <a:pt x="2422910" y="1078501"/>
                </a:lnTo>
                <a:lnTo>
                  <a:pt x="2422784" y="1088972"/>
                </a:lnTo>
                <a:lnTo>
                  <a:pt x="2446260" y="1088972"/>
                </a:lnTo>
                <a:lnTo>
                  <a:pt x="2438595" y="1078501"/>
                </a:lnTo>
                <a:close/>
              </a:path>
              <a:path w="2792729" h="1214754">
                <a:moveTo>
                  <a:pt x="2471296" y="1078501"/>
                </a:moveTo>
                <a:lnTo>
                  <a:pt x="2444983" y="1078501"/>
                </a:lnTo>
                <a:lnTo>
                  <a:pt x="2450930" y="1088972"/>
                </a:lnTo>
                <a:lnTo>
                  <a:pt x="2473484" y="1088972"/>
                </a:lnTo>
                <a:lnTo>
                  <a:pt x="2474563" y="1086647"/>
                </a:lnTo>
                <a:lnTo>
                  <a:pt x="2471296" y="1078501"/>
                </a:lnTo>
                <a:close/>
              </a:path>
              <a:path w="2792729" h="1214754">
                <a:moveTo>
                  <a:pt x="2474563" y="1086647"/>
                </a:moveTo>
                <a:lnTo>
                  <a:pt x="2473484" y="1088972"/>
                </a:lnTo>
                <a:lnTo>
                  <a:pt x="2475495" y="1088972"/>
                </a:lnTo>
                <a:lnTo>
                  <a:pt x="2474563" y="1086647"/>
                </a:lnTo>
                <a:close/>
              </a:path>
              <a:path w="2792729" h="1214754">
                <a:moveTo>
                  <a:pt x="2506803" y="1078501"/>
                </a:moveTo>
                <a:lnTo>
                  <a:pt x="2478343" y="1078501"/>
                </a:lnTo>
                <a:lnTo>
                  <a:pt x="2474563" y="1086647"/>
                </a:lnTo>
                <a:lnTo>
                  <a:pt x="2475495" y="1088972"/>
                </a:lnTo>
                <a:lnTo>
                  <a:pt x="2512824" y="1088972"/>
                </a:lnTo>
                <a:lnTo>
                  <a:pt x="2506803" y="1078501"/>
                </a:lnTo>
                <a:close/>
              </a:path>
              <a:path w="2792729" h="1214754">
                <a:moveTo>
                  <a:pt x="2519137" y="1078501"/>
                </a:moveTo>
                <a:lnTo>
                  <a:pt x="2516939" y="1078501"/>
                </a:lnTo>
                <a:lnTo>
                  <a:pt x="2515787" y="1088972"/>
                </a:lnTo>
                <a:lnTo>
                  <a:pt x="2521389" y="1088972"/>
                </a:lnTo>
                <a:lnTo>
                  <a:pt x="2519137" y="1078501"/>
                </a:lnTo>
                <a:close/>
              </a:path>
              <a:path w="2792729" h="1214754">
                <a:moveTo>
                  <a:pt x="2544770" y="1078501"/>
                </a:moveTo>
                <a:lnTo>
                  <a:pt x="2539660" y="1078501"/>
                </a:lnTo>
                <a:lnTo>
                  <a:pt x="2534079" y="1088972"/>
                </a:lnTo>
                <a:lnTo>
                  <a:pt x="2544770" y="1078501"/>
                </a:lnTo>
                <a:close/>
              </a:path>
              <a:path w="2792729" h="1214754">
                <a:moveTo>
                  <a:pt x="2568508" y="1078501"/>
                </a:moveTo>
                <a:lnTo>
                  <a:pt x="2544770" y="1078501"/>
                </a:lnTo>
                <a:lnTo>
                  <a:pt x="2545765" y="1088972"/>
                </a:lnTo>
                <a:lnTo>
                  <a:pt x="2579366" y="1088972"/>
                </a:lnTo>
                <a:lnTo>
                  <a:pt x="2568508" y="1078501"/>
                </a:lnTo>
                <a:close/>
              </a:path>
              <a:path w="2792729" h="1214754">
                <a:moveTo>
                  <a:pt x="2580570" y="1078501"/>
                </a:moveTo>
                <a:lnTo>
                  <a:pt x="2579366" y="1088972"/>
                </a:lnTo>
                <a:lnTo>
                  <a:pt x="2581889" y="1088972"/>
                </a:lnTo>
                <a:lnTo>
                  <a:pt x="2580570" y="1078501"/>
                </a:lnTo>
                <a:close/>
              </a:path>
              <a:path w="2792729" h="1214754">
                <a:moveTo>
                  <a:pt x="2586995" y="1078501"/>
                </a:moveTo>
                <a:lnTo>
                  <a:pt x="2586863" y="1078501"/>
                </a:lnTo>
                <a:lnTo>
                  <a:pt x="2587041" y="1078616"/>
                </a:lnTo>
                <a:close/>
              </a:path>
              <a:path w="2792729" h="1214754">
                <a:moveTo>
                  <a:pt x="2350211" y="1068030"/>
                </a:moveTo>
                <a:lnTo>
                  <a:pt x="2347216" y="1068030"/>
                </a:lnTo>
                <a:lnTo>
                  <a:pt x="2354430" y="1078501"/>
                </a:lnTo>
                <a:lnTo>
                  <a:pt x="2350211" y="1068030"/>
                </a:lnTo>
                <a:close/>
              </a:path>
              <a:path w="2792729" h="1214754">
                <a:moveTo>
                  <a:pt x="2409068" y="1068030"/>
                </a:moveTo>
                <a:lnTo>
                  <a:pt x="2394188" y="1068030"/>
                </a:lnTo>
                <a:lnTo>
                  <a:pt x="2402858" y="1078501"/>
                </a:lnTo>
                <a:lnTo>
                  <a:pt x="2412261" y="1078501"/>
                </a:lnTo>
                <a:lnTo>
                  <a:pt x="2409068" y="1068030"/>
                </a:lnTo>
                <a:close/>
              </a:path>
              <a:path w="2792729" h="1214754">
                <a:moveTo>
                  <a:pt x="2478971" y="1068030"/>
                </a:moveTo>
                <a:lnTo>
                  <a:pt x="2411999" y="1068030"/>
                </a:lnTo>
                <a:lnTo>
                  <a:pt x="2412261" y="1078501"/>
                </a:lnTo>
                <a:lnTo>
                  <a:pt x="2485913" y="1078501"/>
                </a:lnTo>
                <a:lnTo>
                  <a:pt x="2478971" y="1068030"/>
                </a:lnTo>
                <a:close/>
              </a:path>
              <a:path w="2792729" h="1214754">
                <a:moveTo>
                  <a:pt x="2485788" y="1068030"/>
                </a:moveTo>
                <a:lnTo>
                  <a:pt x="2481537" y="1068030"/>
                </a:lnTo>
                <a:lnTo>
                  <a:pt x="2485913" y="1078501"/>
                </a:lnTo>
                <a:lnTo>
                  <a:pt x="2487652" y="1078501"/>
                </a:lnTo>
                <a:lnTo>
                  <a:pt x="2485788" y="1068030"/>
                </a:lnTo>
                <a:close/>
              </a:path>
              <a:path w="2792729" h="1214754">
                <a:moveTo>
                  <a:pt x="2495986" y="1068030"/>
                </a:moveTo>
                <a:lnTo>
                  <a:pt x="2487652" y="1078501"/>
                </a:lnTo>
                <a:lnTo>
                  <a:pt x="2497389" y="1078501"/>
                </a:lnTo>
                <a:lnTo>
                  <a:pt x="2495986" y="1068030"/>
                </a:lnTo>
                <a:close/>
              </a:path>
              <a:path w="2792729" h="1214754">
                <a:moveTo>
                  <a:pt x="2506981" y="1068030"/>
                </a:moveTo>
                <a:lnTo>
                  <a:pt x="2504332" y="1068030"/>
                </a:lnTo>
                <a:lnTo>
                  <a:pt x="2502101" y="1078501"/>
                </a:lnTo>
                <a:lnTo>
                  <a:pt x="2504038" y="1078501"/>
                </a:lnTo>
                <a:lnTo>
                  <a:pt x="2506981" y="1068030"/>
                </a:lnTo>
                <a:close/>
              </a:path>
              <a:path w="2792729" h="1214754">
                <a:moveTo>
                  <a:pt x="2507026" y="1047088"/>
                </a:moveTo>
                <a:lnTo>
                  <a:pt x="2455558" y="1047088"/>
                </a:lnTo>
                <a:lnTo>
                  <a:pt x="2461558" y="1057559"/>
                </a:lnTo>
                <a:lnTo>
                  <a:pt x="2468050" y="1057559"/>
                </a:lnTo>
                <a:lnTo>
                  <a:pt x="2464856" y="1068030"/>
                </a:lnTo>
                <a:lnTo>
                  <a:pt x="2506981" y="1068030"/>
                </a:lnTo>
                <a:lnTo>
                  <a:pt x="2519117" y="1078501"/>
                </a:lnTo>
                <a:lnTo>
                  <a:pt x="2560194" y="1078501"/>
                </a:lnTo>
                <a:lnTo>
                  <a:pt x="2543076" y="1068030"/>
                </a:lnTo>
                <a:lnTo>
                  <a:pt x="2524572" y="1057559"/>
                </a:lnTo>
                <a:lnTo>
                  <a:pt x="2507026" y="1047088"/>
                </a:lnTo>
                <a:close/>
              </a:path>
              <a:path w="2792729" h="1214754">
                <a:moveTo>
                  <a:pt x="2308844" y="1057559"/>
                </a:moveTo>
                <a:lnTo>
                  <a:pt x="2300275" y="1057559"/>
                </a:lnTo>
                <a:lnTo>
                  <a:pt x="2308275" y="1068030"/>
                </a:lnTo>
                <a:lnTo>
                  <a:pt x="2310453" y="1068030"/>
                </a:lnTo>
                <a:lnTo>
                  <a:pt x="2308844" y="1057559"/>
                </a:lnTo>
                <a:close/>
              </a:path>
              <a:path w="2792729" h="1214754">
                <a:moveTo>
                  <a:pt x="2323478" y="1057559"/>
                </a:moveTo>
                <a:lnTo>
                  <a:pt x="2311767" y="1057559"/>
                </a:lnTo>
                <a:lnTo>
                  <a:pt x="2316849" y="1068030"/>
                </a:lnTo>
                <a:lnTo>
                  <a:pt x="2321719" y="1068030"/>
                </a:lnTo>
                <a:lnTo>
                  <a:pt x="2323478" y="1057559"/>
                </a:lnTo>
                <a:close/>
              </a:path>
              <a:path w="2792729" h="1214754">
                <a:moveTo>
                  <a:pt x="2342818" y="1057559"/>
                </a:moveTo>
                <a:lnTo>
                  <a:pt x="2340902" y="1068030"/>
                </a:lnTo>
                <a:lnTo>
                  <a:pt x="2349185" y="1068030"/>
                </a:lnTo>
                <a:lnTo>
                  <a:pt x="2342818" y="1057559"/>
                </a:lnTo>
                <a:close/>
              </a:path>
              <a:path w="2792729" h="1214754">
                <a:moveTo>
                  <a:pt x="2387225" y="1057559"/>
                </a:moveTo>
                <a:lnTo>
                  <a:pt x="2369837" y="1057559"/>
                </a:lnTo>
                <a:lnTo>
                  <a:pt x="2376243" y="1068030"/>
                </a:lnTo>
                <a:lnTo>
                  <a:pt x="2390339" y="1068030"/>
                </a:lnTo>
                <a:lnTo>
                  <a:pt x="2387225" y="1057559"/>
                </a:lnTo>
                <a:close/>
              </a:path>
              <a:path w="2792729" h="1214754">
                <a:moveTo>
                  <a:pt x="2454386" y="1057559"/>
                </a:moveTo>
                <a:lnTo>
                  <a:pt x="2391403" y="1057559"/>
                </a:lnTo>
                <a:lnTo>
                  <a:pt x="2395487" y="1068030"/>
                </a:lnTo>
                <a:lnTo>
                  <a:pt x="2463778" y="1068030"/>
                </a:lnTo>
                <a:lnTo>
                  <a:pt x="2454386" y="1057559"/>
                </a:lnTo>
                <a:close/>
              </a:path>
              <a:path w="2792729" h="1214754">
                <a:moveTo>
                  <a:pt x="2310348" y="1047088"/>
                </a:moveTo>
                <a:lnTo>
                  <a:pt x="2307636" y="1057559"/>
                </a:lnTo>
                <a:lnTo>
                  <a:pt x="2317793" y="1057559"/>
                </a:lnTo>
                <a:lnTo>
                  <a:pt x="2310348" y="1047088"/>
                </a:lnTo>
                <a:close/>
              </a:path>
              <a:path w="2792729" h="1214754">
                <a:moveTo>
                  <a:pt x="2348514" y="1047088"/>
                </a:moveTo>
                <a:lnTo>
                  <a:pt x="2348221" y="1057559"/>
                </a:lnTo>
                <a:lnTo>
                  <a:pt x="2354116" y="1057559"/>
                </a:lnTo>
                <a:lnTo>
                  <a:pt x="2348514" y="1047088"/>
                </a:lnTo>
                <a:close/>
              </a:path>
              <a:path w="2792729" h="1214754">
                <a:moveTo>
                  <a:pt x="2385464" y="1047088"/>
                </a:moveTo>
                <a:lnTo>
                  <a:pt x="2353624" y="1047088"/>
                </a:lnTo>
                <a:lnTo>
                  <a:pt x="2354116" y="1057559"/>
                </a:lnTo>
                <a:lnTo>
                  <a:pt x="2395207" y="1057559"/>
                </a:lnTo>
                <a:lnTo>
                  <a:pt x="2385464" y="1047088"/>
                </a:lnTo>
                <a:close/>
              </a:path>
              <a:path w="2792729" h="1214754">
                <a:moveTo>
                  <a:pt x="2407664" y="1047088"/>
                </a:moveTo>
                <a:lnTo>
                  <a:pt x="2399843" y="1047088"/>
                </a:lnTo>
                <a:lnTo>
                  <a:pt x="2402795" y="1057559"/>
                </a:lnTo>
                <a:lnTo>
                  <a:pt x="2406167" y="1057559"/>
                </a:lnTo>
                <a:lnTo>
                  <a:pt x="2407664" y="1047088"/>
                </a:lnTo>
                <a:close/>
              </a:path>
              <a:path w="2792729" h="1214754">
                <a:moveTo>
                  <a:pt x="2438595" y="1047088"/>
                </a:moveTo>
                <a:lnTo>
                  <a:pt x="2412408" y="1047088"/>
                </a:lnTo>
                <a:lnTo>
                  <a:pt x="2409717" y="1057559"/>
                </a:lnTo>
                <a:lnTo>
                  <a:pt x="2444641" y="1057559"/>
                </a:lnTo>
                <a:lnTo>
                  <a:pt x="2438595" y="1047088"/>
                </a:lnTo>
                <a:close/>
              </a:path>
              <a:path w="2792729" h="1214754">
                <a:moveTo>
                  <a:pt x="2453202" y="1047088"/>
                </a:moveTo>
                <a:lnTo>
                  <a:pt x="2443297" y="1047088"/>
                </a:lnTo>
                <a:lnTo>
                  <a:pt x="2448637" y="1057559"/>
                </a:lnTo>
                <a:lnTo>
                  <a:pt x="2453202" y="1047088"/>
                </a:lnTo>
                <a:close/>
              </a:path>
              <a:path w="2792729" h="1214754">
                <a:moveTo>
                  <a:pt x="2347551" y="1036617"/>
                </a:moveTo>
                <a:lnTo>
                  <a:pt x="2317851" y="1036617"/>
                </a:lnTo>
                <a:lnTo>
                  <a:pt x="2322087" y="1047088"/>
                </a:lnTo>
                <a:lnTo>
                  <a:pt x="2353729" y="1047088"/>
                </a:lnTo>
                <a:lnTo>
                  <a:pt x="2347551" y="1036617"/>
                </a:lnTo>
                <a:close/>
              </a:path>
              <a:path w="2792729" h="1214754">
                <a:moveTo>
                  <a:pt x="2362985" y="1036617"/>
                </a:moveTo>
                <a:lnTo>
                  <a:pt x="2362692" y="1036617"/>
                </a:lnTo>
                <a:lnTo>
                  <a:pt x="2353729" y="1047088"/>
                </a:lnTo>
                <a:lnTo>
                  <a:pt x="2361854" y="1047088"/>
                </a:lnTo>
                <a:lnTo>
                  <a:pt x="2362985" y="1036617"/>
                </a:lnTo>
                <a:close/>
              </a:path>
              <a:path w="2792729" h="1214754">
                <a:moveTo>
                  <a:pt x="2378325" y="1036617"/>
                </a:moveTo>
                <a:lnTo>
                  <a:pt x="2365938" y="1036617"/>
                </a:lnTo>
                <a:lnTo>
                  <a:pt x="2368385" y="1047088"/>
                </a:lnTo>
                <a:lnTo>
                  <a:pt x="2377205" y="1047088"/>
                </a:lnTo>
                <a:lnTo>
                  <a:pt x="2378325" y="1036617"/>
                </a:lnTo>
                <a:close/>
              </a:path>
              <a:path w="2792729" h="1214754">
                <a:moveTo>
                  <a:pt x="2360134" y="1015675"/>
                </a:moveTo>
                <a:lnTo>
                  <a:pt x="2320222" y="1015675"/>
                </a:lnTo>
                <a:lnTo>
                  <a:pt x="2319772" y="1026146"/>
                </a:lnTo>
                <a:lnTo>
                  <a:pt x="2340598" y="1026146"/>
                </a:lnTo>
                <a:lnTo>
                  <a:pt x="2345268" y="1036617"/>
                </a:lnTo>
                <a:lnTo>
                  <a:pt x="2378325" y="1036617"/>
                </a:lnTo>
                <a:lnTo>
                  <a:pt x="2379969" y="1047088"/>
                </a:lnTo>
                <a:lnTo>
                  <a:pt x="2404335" y="1047088"/>
                </a:lnTo>
                <a:lnTo>
                  <a:pt x="2390305" y="1036617"/>
                </a:lnTo>
                <a:lnTo>
                  <a:pt x="2374888" y="1026146"/>
                </a:lnTo>
                <a:lnTo>
                  <a:pt x="2360134" y="1015675"/>
                </a:lnTo>
                <a:close/>
              </a:path>
              <a:path w="2792729" h="1214754">
                <a:moveTo>
                  <a:pt x="2409776" y="1036617"/>
                </a:moveTo>
                <a:lnTo>
                  <a:pt x="2409308" y="1036617"/>
                </a:lnTo>
                <a:lnTo>
                  <a:pt x="2404335" y="1047088"/>
                </a:lnTo>
                <a:lnTo>
                  <a:pt x="2414654" y="1047088"/>
                </a:lnTo>
                <a:lnTo>
                  <a:pt x="2409776" y="1036617"/>
                </a:lnTo>
                <a:close/>
              </a:path>
              <a:path w="2792729" h="1214754">
                <a:moveTo>
                  <a:pt x="2488384" y="1036617"/>
                </a:moveTo>
                <a:lnTo>
                  <a:pt x="2435661" y="1036617"/>
                </a:lnTo>
                <a:lnTo>
                  <a:pt x="2436721" y="1047088"/>
                </a:lnTo>
                <a:lnTo>
                  <a:pt x="2494625" y="1047088"/>
                </a:lnTo>
                <a:lnTo>
                  <a:pt x="2488384" y="1036617"/>
                </a:lnTo>
                <a:close/>
              </a:path>
              <a:path w="2792729" h="1214754">
                <a:moveTo>
                  <a:pt x="2331300" y="1026146"/>
                </a:moveTo>
                <a:lnTo>
                  <a:pt x="2295323" y="1026146"/>
                </a:lnTo>
                <a:lnTo>
                  <a:pt x="2303155" y="1036617"/>
                </a:lnTo>
                <a:lnTo>
                  <a:pt x="2336400" y="1036617"/>
                </a:lnTo>
                <a:lnTo>
                  <a:pt x="2331300" y="1026146"/>
                </a:lnTo>
                <a:close/>
              </a:path>
              <a:path w="2792729" h="1214754">
                <a:moveTo>
                  <a:pt x="2340598" y="1026146"/>
                </a:moveTo>
                <a:lnTo>
                  <a:pt x="2332557" y="1026146"/>
                </a:lnTo>
                <a:lnTo>
                  <a:pt x="2340096" y="1036617"/>
                </a:lnTo>
                <a:lnTo>
                  <a:pt x="2340598" y="1026146"/>
                </a:lnTo>
                <a:close/>
              </a:path>
              <a:path w="2792729" h="1214754">
                <a:moveTo>
                  <a:pt x="2392440" y="1026146"/>
                </a:moveTo>
                <a:lnTo>
                  <a:pt x="2390482" y="1026146"/>
                </a:lnTo>
                <a:lnTo>
                  <a:pt x="2390921" y="1036617"/>
                </a:lnTo>
                <a:lnTo>
                  <a:pt x="2402628" y="1036617"/>
                </a:lnTo>
                <a:lnTo>
                  <a:pt x="2392440" y="1026146"/>
                </a:lnTo>
                <a:close/>
              </a:path>
              <a:path w="2792729" h="1214754">
                <a:moveTo>
                  <a:pt x="2407109" y="1026146"/>
                </a:moveTo>
                <a:lnTo>
                  <a:pt x="2400670" y="1026146"/>
                </a:lnTo>
                <a:lnTo>
                  <a:pt x="2408502" y="1036617"/>
                </a:lnTo>
                <a:lnTo>
                  <a:pt x="2407109" y="1026146"/>
                </a:lnTo>
                <a:close/>
              </a:path>
              <a:path w="2792729" h="1214754">
                <a:moveTo>
                  <a:pt x="2456656" y="1026146"/>
                </a:moveTo>
                <a:lnTo>
                  <a:pt x="2422544" y="1026146"/>
                </a:lnTo>
                <a:lnTo>
                  <a:pt x="2420156" y="1036617"/>
                </a:lnTo>
                <a:lnTo>
                  <a:pt x="2469652" y="1036617"/>
                </a:lnTo>
                <a:lnTo>
                  <a:pt x="2468991" y="1035497"/>
                </a:lnTo>
                <a:lnTo>
                  <a:pt x="2456656" y="1026146"/>
                </a:lnTo>
                <a:close/>
              </a:path>
              <a:path w="2792729" h="1214754">
                <a:moveTo>
                  <a:pt x="2468991" y="1035497"/>
                </a:moveTo>
                <a:lnTo>
                  <a:pt x="2469652" y="1036617"/>
                </a:lnTo>
                <a:lnTo>
                  <a:pt x="2470469" y="1036617"/>
                </a:lnTo>
                <a:lnTo>
                  <a:pt x="2468991" y="1035497"/>
                </a:lnTo>
                <a:close/>
              </a:path>
              <a:path w="2792729" h="1214754">
                <a:moveTo>
                  <a:pt x="2469589" y="1026146"/>
                </a:moveTo>
                <a:lnTo>
                  <a:pt x="2463474" y="1026146"/>
                </a:lnTo>
                <a:lnTo>
                  <a:pt x="2468991" y="1035497"/>
                </a:lnTo>
                <a:lnTo>
                  <a:pt x="2470469" y="1036617"/>
                </a:lnTo>
                <a:lnTo>
                  <a:pt x="2475853" y="1036617"/>
                </a:lnTo>
                <a:lnTo>
                  <a:pt x="2469589" y="1026146"/>
                </a:lnTo>
                <a:close/>
              </a:path>
              <a:path w="2792729" h="1214754">
                <a:moveTo>
                  <a:pt x="2236298" y="1015675"/>
                </a:moveTo>
                <a:lnTo>
                  <a:pt x="2239534" y="1026146"/>
                </a:lnTo>
                <a:lnTo>
                  <a:pt x="2240796" y="1026146"/>
                </a:lnTo>
                <a:lnTo>
                  <a:pt x="2236298" y="1015675"/>
                </a:lnTo>
                <a:close/>
              </a:path>
              <a:path w="2792729" h="1214754">
                <a:moveTo>
                  <a:pt x="2305144" y="1015675"/>
                </a:moveTo>
                <a:lnTo>
                  <a:pt x="2267773" y="1015675"/>
                </a:lnTo>
                <a:lnTo>
                  <a:pt x="2271386" y="1026146"/>
                </a:lnTo>
                <a:lnTo>
                  <a:pt x="2312641" y="1026146"/>
                </a:lnTo>
                <a:lnTo>
                  <a:pt x="2305144" y="1015675"/>
                </a:lnTo>
                <a:close/>
              </a:path>
              <a:path w="2792729" h="1214754">
                <a:moveTo>
                  <a:pt x="2387435" y="1015675"/>
                </a:moveTo>
                <a:lnTo>
                  <a:pt x="2382089" y="1015675"/>
                </a:lnTo>
                <a:lnTo>
                  <a:pt x="2383223" y="1026146"/>
                </a:lnTo>
                <a:lnTo>
                  <a:pt x="2389497" y="1026146"/>
                </a:lnTo>
                <a:lnTo>
                  <a:pt x="2387435" y="1015675"/>
                </a:lnTo>
                <a:close/>
              </a:path>
              <a:path w="2792729" h="1214754">
                <a:moveTo>
                  <a:pt x="2406390" y="1005204"/>
                </a:moveTo>
                <a:lnTo>
                  <a:pt x="2385372" y="1005204"/>
                </a:lnTo>
                <a:lnTo>
                  <a:pt x="2389497" y="1026146"/>
                </a:lnTo>
                <a:lnTo>
                  <a:pt x="2394042" y="1026146"/>
                </a:lnTo>
                <a:lnTo>
                  <a:pt x="2387497" y="1015675"/>
                </a:lnTo>
                <a:lnTo>
                  <a:pt x="2408795" y="1015675"/>
                </a:lnTo>
                <a:lnTo>
                  <a:pt x="2406390" y="1005204"/>
                </a:lnTo>
                <a:close/>
              </a:path>
              <a:path w="2792729" h="1214754">
                <a:moveTo>
                  <a:pt x="2432211" y="1015675"/>
                </a:moveTo>
                <a:lnTo>
                  <a:pt x="2387497" y="1015675"/>
                </a:lnTo>
                <a:lnTo>
                  <a:pt x="2394042" y="1026146"/>
                </a:lnTo>
                <a:lnTo>
                  <a:pt x="2443650" y="1026146"/>
                </a:lnTo>
                <a:lnTo>
                  <a:pt x="2432211" y="1015675"/>
                </a:lnTo>
                <a:close/>
              </a:path>
              <a:path w="2792729" h="1214754">
                <a:moveTo>
                  <a:pt x="2249994" y="1005204"/>
                </a:moveTo>
                <a:lnTo>
                  <a:pt x="2247014" y="1005204"/>
                </a:lnTo>
                <a:lnTo>
                  <a:pt x="2253651" y="1015675"/>
                </a:lnTo>
                <a:lnTo>
                  <a:pt x="2253875" y="1014086"/>
                </a:lnTo>
                <a:lnTo>
                  <a:pt x="2249994" y="1005204"/>
                </a:lnTo>
                <a:close/>
              </a:path>
              <a:path w="2792729" h="1214754">
                <a:moveTo>
                  <a:pt x="2254590" y="1009005"/>
                </a:moveTo>
                <a:lnTo>
                  <a:pt x="2253875" y="1014086"/>
                </a:lnTo>
                <a:lnTo>
                  <a:pt x="2254570" y="1015675"/>
                </a:lnTo>
                <a:lnTo>
                  <a:pt x="2254909" y="1009278"/>
                </a:lnTo>
                <a:lnTo>
                  <a:pt x="2254590" y="1009005"/>
                </a:lnTo>
                <a:close/>
              </a:path>
              <a:path w="2792729" h="1214754">
                <a:moveTo>
                  <a:pt x="2334204" y="1005204"/>
                </a:moveTo>
                <a:lnTo>
                  <a:pt x="2255125" y="1005204"/>
                </a:lnTo>
                <a:lnTo>
                  <a:pt x="2254909" y="1009278"/>
                </a:lnTo>
                <a:lnTo>
                  <a:pt x="2262381" y="1015675"/>
                </a:lnTo>
                <a:lnTo>
                  <a:pt x="2343216" y="1015675"/>
                </a:lnTo>
                <a:lnTo>
                  <a:pt x="2334204" y="1005204"/>
                </a:lnTo>
                <a:close/>
              </a:path>
              <a:path w="2792729" h="1214754">
                <a:moveTo>
                  <a:pt x="2357886" y="1005204"/>
                </a:moveTo>
                <a:lnTo>
                  <a:pt x="2349247" y="1005204"/>
                </a:lnTo>
                <a:lnTo>
                  <a:pt x="2346682" y="1015675"/>
                </a:lnTo>
                <a:lnTo>
                  <a:pt x="2357760" y="1015675"/>
                </a:lnTo>
                <a:lnTo>
                  <a:pt x="2357886" y="1005204"/>
                </a:lnTo>
                <a:close/>
              </a:path>
              <a:path w="2792729" h="1214754">
                <a:moveTo>
                  <a:pt x="2378859" y="1005204"/>
                </a:moveTo>
                <a:lnTo>
                  <a:pt x="2363195" y="1005204"/>
                </a:lnTo>
                <a:lnTo>
                  <a:pt x="2372294" y="1015675"/>
                </a:lnTo>
                <a:lnTo>
                  <a:pt x="2383916" y="1015675"/>
                </a:lnTo>
                <a:lnTo>
                  <a:pt x="2378859" y="1005204"/>
                </a:lnTo>
                <a:close/>
              </a:path>
              <a:path w="2792729" h="1214754">
                <a:moveTo>
                  <a:pt x="2255125" y="1005204"/>
                </a:moveTo>
                <a:lnTo>
                  <a:pt x="2250151" y="1005204"/>
                </a:lnTo>
                <a:lnTo>
                  <a:pt x="2254590" y="1009005"/>
                </a:lnTo>
                <a:lnTo>
                  <a:pt x="2255125" y="1005204"/>
                </a:lnTo>
                <a:close/>
              </a:path>
              <a:path w="2792729" h="1214754">
                <a:moveTo>
                  <a:pt x="2252266" y="994734"/>
                </a:moveTo>
                <a:lnTo>
                  <a:pt x="2227857" y="994734"/>
                </a:lnTo>
                <a:lnTo>
                  <a:pt x="2228968" y="1005204"/>
                </a:lnTo>
                <a:lnTo>
                  <a:pt x="2258905" y="1005204"/>
                </a:lnTo>
                <a:lnTo>
                  <a:pt x="2252266" y="994734"/>
                </a:lnTo>
                <a:close/>
              </a:path>
              <a:path w="2792729" h="1214754">
                <a:moveTo>
                  <a:pt x="2261835" y="995989"/>
                </a:moveTo>
                <a:lnTo>
                  <a:pt x="2258905" y="1005204"/>
                </a:lnTo>
                <a:lnTo>
                  <a:pt x="2263670" y="1005204"/>
                </a:lnTo>
                <a:lnTo>
                  <a:pt x="2261835" y="995989"/>
                </a:lnTo>
                <a:close/>
              </a:path>
              <a:path w="2792729" h="1214754">
                <a:moveTo>
                  <a:pt x="2269030" y="994734"/>
                </a:moveTo>
                <a:lnTo>
                  <a:pt x="2263219" y="994734"/>
                </a:lnTo>
                <a:lnTo>
                  <a:pt x="2267700" y="1005204"/>
                </a:lnTo>
                <a:lnTo>
                  <a:pt x="2269030" y="994734"/>
                </a:lnTo>
                <a:close/>
              </a:path>
              <a:path w="2792729" h="1214754">
                <a:moveTo>
                  <a:pt x="2300034" y="994734"/>
                </a:moveTo>
                <a:lnTo>
                  <a:pt x="2271951" y="994734"/>
                </a:lnTo>
                <a:lnTo>
                  <a:pt x="2270297" y="1005204"/>
                </a:lnTo>
                <a:lnTo>
                  <a:pt x="2307678" y="1005204"/>
                </a:lnTo>
                <a:lnTo>
                  <a:pt x="2300034" y="994734"/>
                </a:lnTo>
                <a:close/>
              </a:path>
              <a:path w="2792729" h="1214754">
                <a:moveTo>
                  <a:pt x="2317845" y="994734"/>
                </a:moveTo>
                <a:lnTo>
                  <a:pt x="2311311" y="994734"/>
                </a:lnTo>
                <a:lnTo>
                  <a:pt x="2311856" y="1005204"/>
                </a:lnTo>
                <a:lnTo>
                  <a:pt x="2315688" y="1005204"/>
                </a:lnTo>
                <a:lnTo>
                  <a:pt x="2317845" y="994734"/>
                </a:lnTo>
                <a:close/>
              </a:path>
              <a:path w="2792729" h="1214754">
                <a:moveTo>
                  <a:pt x="2340361" y="994734"/>
                </a:moveTo>
                <a:lnTo>
                  <a:pt x="2331991" y="994734"/>
                </a:lnTo>
                <a:lnTo>
                  <a:pt x="2328368" y="1005204"/>
                </a:lnTo>
                <a:lnTo>
                  <a:pt x="2343656" y="1005204"/>
                </a:lnTo>
                <a:lnTo>
                  <a:pt x="2340361" y="994734"/>
                </a:lnTo>
                <a:close/>
              </a:path>
              <a:path w="2792729" h="1214754">
                <a:moveTo>
                  <a:pt x="2349300" y="994734"/>
                </a:moveTo>
                <a:lnTo>
                  <a:pt x="2345258" y="994734"/>
                </a:lnTo>
                <a:lnTo>
                  <a:pt x="2345949" y="1005204"/>
                </a:lnTo>
                <a:lnTo>
                  <a:pt x="2353917" y="1005204"/>
                </a:lnTo>
                <a:lnTo>
                  <a:pt x="2349300" y="994734"/>
                </a:lnTo>
                <a:close/>
              </a:path>
              <a:path w="2792729" h="1214754">
                <a:moveTo>
                  <a:pt x="2387560" y="994734"/>
                </a:moveTo>
                <a:lnTo>
                  <a:pt x="2354033" y="994734"/>
                </a:lnTo>
                <a:lnTo>
                  <a:pt x="2353917" y="1005204"/>
                </a:lnTo>
                <a:lnTo>
                  <a:pt x="2391167" y="1005204"/>
                </a:lnTo>
                <a:lnTo>
                  <a:pt x="2387560" y="994734"/>
                </a:lnTo>
                <a:close/>
              </a:path>
              <a:path w="2792729" h="1214754">
                <a:moveTo>
                  <a:pt x="2262234" y="994734"/>
                </a:moveTo>
                <a:lnTo>
                  <a:pt x="2261585" y="994734"/>
                </a:lnTo>
                <a:lnTo>
                  <a:pt x="2261835" y="995989"/>
                </a:lnTo>
                <a:lnTo>
                  <a:pt x="2262234" y="994734"/>
                </a:lnTo>
                <a:close/>
              </a:path>
              <a:path w="2792729" h="1214754">
                <a:moveTo>
                  <a:pt x="2230256" y="984263"/>
                </a:moveTo>
                <a:lnTo>
                  <a:pt x="2229754" y="994734"/>
                </a:lnTo>
                <a:lnTo>
                  <a:pt x="2239711" y="994734"/>
                </a:lnTo>
                <a:lnTo>
                  <a:pt x="2230256" y="984263"/>
                </a:lnTo>
                <a:close/>
              </a:path>
              <a:path w="2792729" h="1214754">
                <a:moveTo>
                  <a:pt x="2283166" y="984263"/>
                </a:moveTo>
                <a:lnTo>
                  <a:pt x="2239748" y="984263"/>
                </a:lnTo>
                <a:lnTo>
                  <a:pt x="2248905" y="994734"/>
                </a:lnTo>
                <a:lnTo>
                  <a:pt x="2290097" y="994734"/>
                </a:lnTo>
                <a:lnTo>
                  <a:pt x="2283166" y="984263"/>
                </a:lnTo>
                <a:close/>
              </a:path>
              <a:path w="2792729" h="1214754">
                <a:moveTo>
                  <a:pt x="2353373" y="984263"/>
                </a:moveTo>
                <a:lnTo>
                  <a:pt x="2306023" y="984263"/>
                </a:lnTo>
                <a:lnTo>
                  <a:pt x="2312023" y="994734"/>
                </a:lnTo>
                <a:lnTo>
                  <a:pt x="2357331" y="994734"/>
                </a:lnTo>
                <a:lnTo>
                  <a:pt x="2353373" y="984263"/>
                </a:lnTo>
                <a:close/>
              </a:path>
              <a:path w="2792729" h="1214754">
                <a:moveTo>
                  <a:pt x="2361341" y="984263"/>
                </a:moveTo>
                <a:lnTo>
                  <a:pt x="2357561" y="984263"/>
                </a:lnTo>
                <a:lnTo>
                  <a:pt x="2357331" y="994734"/>
                </a:lnTo>
                <a:lnTo>
                  <a:pt x="2359706" y="994734"/>
                </a:lnTo>
                <a:lnTo>
                  <a:pt x="2362392" y="986603"/>
                </a:lnTo>
                <a:lnTo>
                  <a:pt x="2361341" y="984263"/>
                </a:lnTo>
                <a:close/>
              </a:path>
              <a:path w="2792729" h="1214754">
                <a:moveTo>
                  <a:pt x="2362705" y="985655"/>
                </a:moveTo>
                <a:lnTo>
                  <a:pt x="2362392" y="986603"/>
                </a:lnTo>
                <a:lnTo>
                  <a:pt x="2366043" y="994734"/>
                </a:lnTo>
                <a:lnTo>
                  <a:pt x="2371603" y="994734"/>
                </a:lnTo>
                <a:lnTo>
                  <a:pt x="2362705" y="985655"/>
                </a:lnTo>
                <a:close/>
              </a:path>
              <a:path w="2792729" h="1214754">
                <a:moveTo>
                  <a:pt x="2361341" y="984263"/>
                </a:moveTo>
                <a:lnTo>
                  <a:pt x="2362392" y="986603"/>
                </a:lnTo>
                <a:lnTo>
                  <a:pt x="2362705" y="985655"/>
                </a:lnTo>
                <a:lnTo>
                  <a:pt x="2361341" y="984263"/>
                </a:lnTo>
                <a:close/>
              </a:path>
              <a:path w="2792729" h="1214754">
                <a:moveTo>
                  <a:pt x="2363165" y="984263"/>
                </a:moveTo>
                <a:lnTo>
                  <a:pt x="2361341" y="984263"/>
                </a:lnTo>
                <a:lnTo>
                  <a:pt x="2362705" y="985655"/>
                </a:lnTo>
                <a:lnTo>
                  <a:pt x="2363165" y="984263"/>
                </a:lnTo>
                <a:close/>
              </a:path>
              <a:path w="2792729" h="1214754">
                <a:moveTo>
                  <a:pt x="2195266" y="973792"/>
                </a:moveTo>
                <a:lnTo>
                  <a:pt x="2187705" y="973792"/>
                </a:lnTo>
                <a:lnTo>
                  <a:pt x="2197598" y="984263"/>
                </a:lnTo>
                <a:lnTo>
                  <a:pt x="2197859" y="984263"/>
                </a:lnTo>
                <a:lnTo>
                  <a:pt x="2197943" y="983999"/>
                </a:lnTo>
                <a:lnTo>
                  <a:pt x="2195266" y="973792"/>
                </a:lnTo>
                <a:close/>
              </a:path>
              <a:path w="2792729" h="1214754">
                <a:moveTo>
                  <a:pt x="2197943" y="983999"/>
                </a:moveTo>
                <a:lnTo>
                  <a:pt x="2197859" y="984263"/>
                </a:lnTo>
                <a:lnTo>
                  <a:pt x="2198012" y="984263"/>
                </a:lnTo>
                <a:lnTo>
                  <a:pt x="2197943" y="983999"/>
                </a:lnTo>
                <a:close/>
              </a:path>
              <a:path w="2792729" h="1214754">
                <a:moveTo>
                  <a:pt x="2210797" y="973792"/>
                </a:moveTo>
                <a:lnTo>
                  <a:pt x="2201168" y="973792"/>
                </a:lnTo>
                <a:lnTo>
                  <a:pt x="2197943" y="983999"/>
                </a:lnTo>
                <a:lnTo>
                  <a:pt x="2198012" y="984263"/>
                </a:lnTo>
                <a:lnTo>
                  <a:pt x="2203608" y="984263"/>
                </a:lnTo>
                <a:lnTo>
                  <a:pt x="2210797" y="973792"/>
                </a:lnTo>
                <a:close/>
              </a:path>
              <a:path w="2792729" h="1214754">
                <a:moveTo>
                  <a:pt x="2263815" y="973792"/>
                </a:moveTo>
                <a:lnTo>
                  <a:pt x="2210797" y="973792"/>
                </a:lnTo>
                <a:lnTo>
                  <a:pt x="2224945" y="984263"/>
                </a:lnTo>
                <a:lnTo>
                  <a:pt x="2259261" y="984263"/>
                </a:lnTo>
                <a:lnTo>
                  <a:pt x="2263815" y="973792"/>
                </a:lnTo>
                <a:close/>
              </a:path>
              <a:path w="2792729" h="1214754">
                <a:moveTo>
                  <a:pt x="2305018" y="973792"/>
                </a:moveTo>
                <a:lnTo>
                  <a:pt x="2292207" y="973792"/>
                </a:lnTo>
                <a:lnTo>
                  <a:pt x="2293362" y="984263"/>
                </a:lnTo>
                <a:lnTo>
                  <a:pt x="2303762" y="984263"/>
                </a:lnTo>
                <a:lnTo>
                  <a:pt x="2305018" y="973792"/>
                </a:lnTo>
                <a:close/>
              </a:path>
              <a:path w="2792729" h="1214754">
                <a:moveTo>
                  <a:pt x="2331528" y="973792"/>
                </a:moveTo>
                <a:lnTo>
                  <a:pt x="2308620" y="973792"/>
                </a:lnTo>
                <a:lnTo>
                  <a:pt x="2318767" y="984263"/>
                </a:lnTo>
                <a:lnTo>
                  <a:pt x="2339220" y="984263"/>
                </a:lnTo>
                <a:lnTo>
                  <a:pt x="2331528" y="973792"/>
                </a:lnTo>
                <a:close/>
              </a:path>
              <a:path w="2792729" h="1214754">
                <a:moveTo>
                  <a:pt x="2311039" y="963321"/>
                </a:moveTo>
                <a:lnTo>
                  <a:pt x="2162332" y="963321"/>
                </a:lnTo>
                <a:lnTo>
                  <a:pt x="2169809" y="973792"/>
                </a:lnTo>
                <a:lnTo>
                  <a:pt x="2308097" y="973792"/>
                </a:lnTo>
                <a:lnTo>
                  <a:pt x="2311039" y="963321"/>
                </a:lnTo>
                <a:close/>
              </a:path>
              <a:path w="2792729" h="1214754">
                <a:moveTo>
                  <a:pt x="2315971" y="963321"/>
                </a:moveTo>
                <a:lnTo>
                  <a:pt x="2308097" y="973792"/>
                </a:lnTo>
                <a:lnTo>
                  <a:pt x="2320704" y="973792"/>
                </a:lnTo>
                <a:lnTo>
                  <a:pt x="2315971" y="963321"/>
                </a:lnTo>
                <a:close/>
              </a:path>
              <a:path w="2792729" h="1214754">
                <a:moveTo>
                  <a:pt x="2211618" y="952850"/>
                </a:moveTo>
                <a:lnTo>
                  <a:pt x="2143746" y="952850"/>
                </a:lnTo>
                <a:lnTo>
                  <a:pt x="2150709" y="963321"/>
                </a:lnTo>
                <a:lnTo>
                  <a:pt x="2212215" y="963321"/>
                </a:lnTo>
                <a:lnTo>
                  <a:pt x="2211618" y="952850"/>
                </a:lnTo>
                <a:close/>
              </a:path>
              <a:path w="2792729" h="1214754">
                <a:moveTo>
                  <a:pt x="2229963" y="952850"/>
                </a:moveTo>
                <a:lnTo>
                  <a:pt x="2230961" y="963321"/>
                </a:lnTo>
                <a:lnTo>
                  <a:pt x="2238298" y="963321"/>
                </a:lnTo>
                <a:lnTo>
                  <a:pt x="2229963" y="952850"/>
                </a:lnTo>
                <a:close/>
              </a:path>
              <a:path w="2792729" h="1214754">
                <a:moveTo>
                  <a:pt x="2288171" y="952850"/>
                </a:moveTo>
                <a:lnTo>
                  <a:pt x="2237816" y="952850"/>
                </a:lnTo>
                <a:lnTo>
                  <a:pt x="2240486" y="963321"/>
                </a:lnTo>
                <a:lnTo>
                  <a:pt x="2292112" y="963321"/>
                </a:lnTo>
                <a:lnTo>
                  <a:pt x="2288171" y="952850"/>
                </a:lnTo>
                <a:close/>
              </a:path>
              <a:path w="2792729" h="1214754">
                <a:moveTo>
                  <a:pt x="2175746" y="942379"/>
                </a:moveTo>
                <a:lnTo>
                  <a:pt x="2128950" y="942379"/>
                </a:lnTo>
                <a:lnTo>
                  <a:pt x="2129432" y="952850"/>
                </a:lnTo>
                <a:lnTo>
                  <a:pt x="2180059" y="952850"/>
                </a:lnTo>
                <a:lnTo>
                  <a:pt x="2175746" y="942379"/>
                </a:lnTo>
                <a:close/>
              </a:path>
              <a:path w="2792729" h="1214754">
                <a:moveTo>
                  <a:pt x="2181818" y="942379"/>
                </a:moveTo>
                <a:lnTo>
                  <a:pt x="2180059" y="952850"/>
                </a:lnTo>
                <a:lnTo>
                  <a:pt x="2186121" y="952850"/>
                </a:lnTo>
                <a:lnTo>
                  <a:pt x="2181818" y="942379"/>
                </a:lnTo>
                <a:close/>
              </a:path>
              <a:path w="2792729" h="1214754">
                <a:moveTo>
                  <a:pt x="2260723" y="942379"/>
                </a:moveTo>
                <a:lnTo>
                  <a:pt x="2196257" y="942379"/>
                </a:lnTo>
                <a:lnTo>
                  <a:pt x="2203587" y="952850"/>
                </a:lnTo>
                <a:lnTo>
                  <a:pt x="2270189" y="952850"/>
                </a:lnTo>
                <a:lnTo>
                  <a:pt x="2260723" y="942379"/>
                </a:lnTo>
                <a:close/>
              </a:path>
              <a:path w="2792729" h="1214754">
                <a:moveTo>
                  <a:pt x="2092135" y="931908"/>
                </a:moveTo>
                <a:lnTo>
                  <a:pt x="2086952" y="931908"/>
                </a:lnTo>
                <a:lnTo>
                  <a:pt x="2089130" y="942379"/>
                </a:lnTo>
                <a:lnTo>
                  <a:pt x="2092428" y="942379"/>
                </a:lnTo>
                <a:lnTo>
                  <a:pt x="2092135" y="931908"/>
                </a:lnTo>
                <a:close/>
              </a:path>
              <a:path w="2792729" h="1214754">
                <a:moveTo>
                  <a:pt x="2101693" y="942234"/>
                </a:moveTo>
                <a:lnTo>
                  <a:pt x="2101642" y="942379"/>
                </a:lnTo>
                <a:lnTo>
                  <a:pt x="2101693" y="942234"/>
                </a:lnTo>
                <a:close/>
              </a:path>
              <a:path w="2792729" h="1214754">
                <a:moveTo>
                  <a:pt x="2105328" y="931908"/>
                </a:moveTo>
                <a:lnTo>
                  <a:pt x="2101693" y="942234"/>
                </a:lnTo>
                <a:lnTo>
                  <a:pt x="2101769" y="942379"/>
                </a:lnTo>
                <a:lnTo>
                  <a:pt x="2105328" y="931908"/>
                </a:lnTo>
                <a:close/>
              </a:path>
              <a:path w="2792729" h="1214754">
                <a:moveTo>
                  <a:pt x="2139947" y="931908"/>
                </a:moveTo>
                <a:lnTo>
                  <a:pt x="2105328" y="931908"/>
                </a:lnTo>
                <a:lnTo>
                  <a:pt x="2101769" y="942379"/>
                </a:lnTo>
                <a:lnTo>
                  <a:pt x="2139518" y="942379"/>
                </a:lnTo>
                <a:lnTo>
                  <a:pt x="2139947" y="931908"/>
                </a:lnTo>
                <a:close/>
              </a:path>
              <a:path w="2792729" h="1214754">
                <a:moveTo>
                  <a:pt x="2141013" y="931908"/>
                </a:moveTo>
                <a:lnTo>
                  <a:pt x="2140709" y="942379"/>
                </a:lnTo>
                <a:lnTo>
                  <a:pt x="2145264" y="942379"/>
                </a:lnTo>
                <a:lnTo>
                  <a:pt x="2141013" y="931908"/>
                </a:lnTo>
                <a:close/>
              </a:path>
              <a:path w="2792729" h="1214754">
                <a:moveTo>
                  <a:pt x="2161515" y="931908"/>
                </a:moveTo>
                <a:lnTo>
                  <a:pt x="2143607" y="931908"/>
                </a:lnTo>
                <a:lnTo>
                  <a:pt x="2147526" y="942379"/>
                </a:lnTo>
                <a:lnTo>
                  <a:pt x="2158531" y="942379"/>
                </a:lnTo>
                <a:lnTo>
                  <a:pt x="2161515" y="931908"/>
                </a:lnTo>
                <a:close/>
              </a:path>
              <a:path w="2792729" h="1214754">
                <a:moveTo>
                  <a:pt x="2190079" y="931908"/>
                </a:moveTo>
                <a:lnTo>
                  <a:pt x="2163431" y="931908"/>
                </a:lnTo>
                <a:lnTo>
                  <a:pt x="2158531" y="942379"/>
                </a:lnTo>
                <a:lnTo>
                  <a:pt x="2182117" y="942379"/>
                </a:lnTo>
                <a:lnTo>
                  <a:pt x="2190079" y="931908"/>
                </a:lnTo>
                <a:close/>
              </a:path>
              <a:path w="2792729" h="1214754">
                <a:moveTo>
                  <a:pt x="2235607" y="931908"/>
                </a:moveTo>
                <a:lnTo>
                  <a:pt x="2190079" y="931908"/>
                </a:lnTo>
                <a:lnTo>
                  <a:pt x="2192464" y="942379"/>
                </a:lnTo>
                <a:lnTo>
                  <a:pt x="2238937" y="942379"/>
                </a:lnTo>
                <a:lnTo>
                  <a:pt x="2235607" y="931908"/>
                </a:lnTo>
                <a:close/>
              </a:path>
              <a:path w="2792729" h="1214754">
                <a:moveTo>
                  <a:pt x="2242580" y="931908"/>
                </a:moveTo>
                <a:lnTo>
                  <a:pt x="2238937" y="942379"/>
                </a:lnTo>
                <a:lnTo>
                  <a:pt x="2240570" y="942379"/>
                </a:lnTo>
                <a:lnTo>
                  <a:pt x="2242580" y="931908"/>
                </a:lnTo>
                <a:close/>
              </a:path>
              <a:path w="2792729" h="1214754">
                <a:moveTo>
                  <a:pt x="2105328" y="931908"/>
                </a:moveTo>
                <a:lnTo>
                  <a:pt x="2096310" y="931908"/>
                </a:lnTo>
                <a:lnTo>
                  <a:pt x="2101693" y="942234"/>
                </a:lnTo>
                <a:lnTo>
                  <a:pt x="2105328" y="931908"/>
                </a:lnTo>
                <a:close/>
              </a:path>
              <a:path w="2792729" h="1214754">
                <a:moveTo>
                  <a:pt x="2050879" y="921437"/>
                </a:moveTo>
                <a:lnTo>
                  <a:pt x="2044555" y="921437"/>
                </a:lnTo>
                <a:lnTo>
                  <a:pt x="2051406" y="931908"/>
                </a:lnTo>
                <a:lnTo>
                  <a:pt x="2057246" y="931908"/>
                </a:lnTo>
                <a:lnTo>
                  <a:pt x="2050879" y="921437"/>
                </a:lnTo>
                <a:close/>
              </a:path>
              <a:path w="2792729" h="1214754">
                <a:moveTo>
                  <a:pt x="2070806" y="921437"/>
                </a:moveTo>
                <a:lnTo>
                  <a:pt x="2060546" y="921437"/>
                </a:lnTo>
                <a:lnTo>
                  <a:pt x="2063832" y="931908"/>
                </a:lnTo>
                <a:lnTo>
                  <a:pt x="2070868" y="931908"/>
                </a:lnTo>
                <a:lnTo>
                  <a:pt x="2070806" y="921437"/>
                </a:lnTo>
                <a:close/>
              </a:path>
              <a:path w="2792729" h="1214754">
                <a:moveTo>
                  <a:pt x="2078826" y="921437"/>
                </a:moveTo>
                <a:lnTo>
                  <a:pt x="2074209" y="921437"/>
                </a:lnTo>
                <a:lnTo>
                  <a:pt x="2073130" y="931908"/>
                </a:lnTo>
                <a:lnTo>
                  <a:pt x="2078826" y="921437"/>
                </a:lnTo>
                <a:close/>
              </a:path>
              <a:path w="2792729" h="1214754">
                <a:moveTo>
                  <a:pt x="2112846" y="921437"/>
                </a:moveTo>
                <a:lnTo>
                  <a:pt x="2078826" y="921437"/>
                </a:lnTo>
                <a:lnTo>
                  <a:pt x="2084952" y="931908"/>
                </a:lnTo>
                <a:lnTo>
                  <a:pt x="2124563" y="931908"/>
                </a:lnTo>
                <a:lnTo>
                  <a:pt x="2112846" y="921437"/>
                </a:lnTo>
                <a:close/>
              </a:path>
              <a:path w="2792729" h="1214754">
                <a:moveTo>
                  <a:pt x="2133778" y="921437"/>
                </a:moveTo>
                <a:lnTo>
                  <a:pt x="2126301" y="921437"/>
                </a:lnTo>
                <a:lnTo>
                  <a:pt x="2124563" y="931908"/>
                </a:lnTo>
                <a:lnTo>
                  <a:pt x="2133202" y="931908"/>
                </a:lnTo>
                <a:lnTo>
                  <a:pt x="2133778" y="921437"/>
                </a:lnTo>
                <a:close/>
              </a:path>
              <a:path w="2792729" h="1214754">
                <a:moveTo>
                  <a:pt x="2152395" y="921437"/>
                </a:moveTo>
                <a:lnTo>
                  <a:pt x="2147421" y="931908"/>
                </a:lnTo>
                <a:lnTo>
                  <a:pt x="2153840" y="931908"/>
                </a:lnTo>
                <a:lnTo>
                  <a:pt x="2152395" y="921437"/>
                </a:lnTo>
                <a:close/>
              </a:path>
              <a:path w="2792729" h="1214754">
                <a:moveTo>
                  <a:pt x="2206969" y="921437"/>
                </a:moveTo>
                <a:lnTo>
                  <a:pt x="2161654" y="921437"/>
                </a:lnTo>
                <a:lnTo>
                  <a:pt x="2160405" y="931908"/>
                </a:lnTo>
                <a:lnTo>
                  <a:pt x="2204236" y="931908"/>
                </a:lnTo>
                <a:lnTo>
                  <a:pt x="2206969" y="921437"/>
                </a:lnTo>
                <a:close/>
              </a:path>
              <a:path w="2792729" h="1214754">
                <a:moveTo>
                  <a:pt x="2212469" y="925556"/>
                </a:moveTo>
                <a:lnTo>
                  <a:pt x="2204236" y="931908"/>
                </a:lnTo>
                <a:lnTo>
                  <a:pt x="2216592" y="931908"/>
                </a:lnTo>
                <a:lnTo>
                  <a:pt x="2212469" y="925556"/>
                </a:lnTo>
                <a:close/>
              </a:path>
              <a:path w="2792729" h="1214754">
                <a:moveTo>
                  <a:pt x="2216124" y="922736"/>
                </a:moveTo>
                <a:lnTo>
                  <a:pt x="2212469" y="925556"/>
                </a:lnTo>
                <a:lnTo>
                  <a:pt x="2216592" y="931908"/>
                </a:lnTo>
                <a:lnTo>
                  <a:pt x="2216124" y="922736"/>
                </a:lnTo>
                <a:close/>
              </a:path>
              <a:path w="2792729" h="1214754">
                <a:moveTo>
                  <a:pt x="2217806" y="921437"/>
                </a:moveTo>
                <a:lnTo>
                  <a:pt x="2216124" y="922736"/>
                </a:lnTo>
                <a:lnTo>
                  <a:pt x="2216592" y="931908"/>
                </a:lnTo>
                <a:lnTo>
                  <a:pt x="2217806" y="921437"/>
                </a:lnTo>
                <a:close/>
              </a:path>
              <a:path w="2792729" h="1214754">
                <a:moveTo>
                  <a:pt x="2216058" y="921437"/>
                </a:moveTo>
                <a:lnTo>
                  <a:pt x="2209796" y="921437"/>
                </a:lnTo>
                <a:lnTo>
                  <a:pt x="2212469" y="925556"/>
                </a:lnTo>
                <a:lnTo>
                  <a:pt x="2216124" y="922736"/>
                </a:lnTo>
                <a:lnTo>
                  <a:pt x="2216058" y="921437"/>
                </a:lnTo>
                <a:close/>
              </a:path>
              <a:path w="2792729" h="1214754">
                <a:moveTo>
                  <a:pt x="2031442" y="910967"/>
                </a:moveTo>
                <a:lnTo>
                  <a:pt x="2019037" y="910967"/>
                </a:lnTo>
                <a:lnTo>
                  <a:pt x="2017216" y="921437"/>
                </a:lnTo>
                <a:lnTo>
                  <a:pt x="2025592" y="921437"/>
                </a:lnTo>
                <a:lnTo>
                  <a:pt x="2031442" y="910967"/>
                </a:lnTo>
                <a:close/>
              </a:path>
              <a:path w="2792729" h="1214754">
                <a:moveTo>
                  <a:pt x="2048366" y="915738"/>
                </a:moveTo>
                <a:lnTo>
                  <a:pt x="2047791" y="921437"/>
                </a:lnTo>
                <a:lnTo>
                  <a:pt x="2048726" y="916269"/>
                </a:lnTo>
                <a:lnTo>
                  <a:pt x="2048366" y="915738"/>
                </a:lnTo>
                <a:close/>
              </a:path>
              <a:path w="2792729" h="1214754">
                <a:moveTo>
                  <a:pt x="2049002" y="914743"/>
                </a:moveTo>
                <a:lnTo>
                  <a:pt x="2048726" y="916269"/>
                </a:lnTo>
                <a:lnTo>
                  <a:pt x="2052230" y="921437"/>
                </a:lnTo>
                <a:lnTo>
                  <a:pt x="2055864" y="921437"/>
                </a:lnTo>
                <a:lnTo>
                  <a:pt x="2049002" y="914743"/>
                </a:lnTo>
                <a:close/>
              </a:path>
              <a:path w="2792729" h="1214754">
                <a:moveTo>
                  <a:pt x="2054408" y="911116"/>
                </a:moveTo>
                <a:lnTo>
                  <a:pt x="2055864" y="921437"/>
                </a:lnTo>
                <a:lnTo>
                  <a:pt x="2056586" y="921437"/>
                </a:lnTo>
                <a:lnTo>
                  <a:pt x="2054408" y="911116"/>
                </a:lnTo>
                <a:close/>
              </a:path>
              <a:path w="2792729" h="1214754">
                <a:moveTo>
                  <a:pt x="2111129" y="910967"/>
                </a:moveTo>
                <a:lnTo>
                  <a:pt x="2054387" y="910967"/>
                </a:lnTo>
                <a:lnTo>
                  <a:pt x="2062094" y="921437"/>
                </a:lnTo>
                <a:lnTo>
                  <a:pt x="2114857" y="921437"/>
                </a:lnTo>
                <a:lnTo>
                  <a:pt x="2111129" y="910967"/>
                </a:lnTo>
                <a:close/>
              </a:path>
              <a:path w="2792729" h="1214754">
                <a:moveTo>
                  <a:pt x="2118406" y="910967"/>
                </a:moveTo>
                <a:lnTo>
                  <a:pt x="2116857" y="910967"/>
                </a:lnTo>
                <a:lnTo>
                  <a:pt x="2117192" y="921437"/>
                </a:lnTo>
                <a:lnTo>
                  <a:pt x="2122050" y="921437"/>
                </a:lnTo>
                <a:lnTo>
                  <a:pt x="2118406" y="910967"/>
                </a:lnTo>
                <a:close/>
              </a:path>
              <a:path w="2792729" h="1214754">
                <a:moveTo>
                  <a:pt x="2127401" y="910967"/>
                </a:moveTo>
                <a:lnTo>
                  <a:pt x="2121886" y="910967"/>
                </a:lnTo>
                <a:lnTo>
                  <a:pt x="2122283" y="921437"/>
                </a:lnTo>
                <a:lnTo>
                  <a:pt x="2126238" y="921437"/>
                </a:lnTo>
                <a:lnTo>
                  <a:pt x="2127401" y="910967"/>
                </a:lnTo>
                <a:close/>
              </a:path>
              <a:path w="2792729" h="1214754">
                <a:moveTo>
                  <a:pt x="2130228" y="910967"/>
                </a:moveTo>
                <a:lnTo>
                  <a:pt x="2127401" y="910967"/>
                </a:lnTo>
                <a:lnTo>
                  <a:pt x="2131453" y="921437"/>
                </a:lnTo>
                <a:lnTo>
                  <a:pt x="2134626" y="921437"/>
                </a:lnTo>
                <a:lnTo>
                  <a:pt x="2130228" y="910967"/>
                </a:lnTo>
                <a:close/>
              </a:path>
              <a:path w="2792729" h="1214754">
                <a:moveTo>
                  <a:pt x="2143662" y="910967"/>
                </a:moveTo>
                <a:lnTo>
                  <a:pt x="2142154" y="910967"/>
                </a:lnTo>
                <a:lnTo>
                  <a:pt x="2146803" y="921437"/>
                </a:lnTo>
                <a:lnTo>
                  <a:pt x="2148081" y="921437"/>
                </a:lnTo>
                <a:lnTo>
                  <a:pt x="2148445" y="915557"/>
                </a:lnTo>
                <a:lnTo>
                  <a:pt x="2143662" y="910967"/>
                </a:lnTo>
                <a:close/>
              </a:path>
              <a:path w="2792729" h="1214754">
                <a:moveTo>
                  <a:pt x="2148445" y="915557"/>
                </a:moveTo>
                <a:lnTo>
                  <a:pt x="2148081" y="921437"/>
                </a:lnTo>
                <a:lnTo>
                  <a:pt x="2154573" y="921437"/>
                </a:lnTo>
                <a:lnTo>
                  <a:pt x="2148445" y="915557"/>
                </a:lnTo>
                <a:close/>
              </a:path>
              <a:path w="2792729" h="1214754">
                <a:moveTo>
                  <a:pt x="2187943" y="910967"/>
                </a:moveTo>
                <a:lnTo>
                  <a:pt x="2148730" y="910967"/>
                </a:lnTo>
                <a:lnTo>
                  <a:pt x="2148445" y="915557"/>
                </a:lnTo>
                <a:lnTo>
                  <a:pt x="2154573" y="921437"/>
                </a:lnTo>
                <a:lnTo>
                  <a:pt x="2193441" y="921437"/>
                </a:lnTo>
                <a:lnTo>
                  <a:pt x="2187943" y="910967"/>
                </a:lnTo>
                <a:close/>
              </a:path>
              <a:path w="2792729" h="1214754">
                <a:moveTo>
                  <a:pt x="2048515" y="914268"/>
                </a:moveTo>
                <a:lnTo>
                  <a:pt x="2048366" y="915738"/>
                </a:lnTo>
                <a:lnTo>
                  <a:pt x="2048726" y="916269"/>
                </a:lnTo>
                <a:lnTo>
                  <a:pt x="2049002" y="914743"/>
                </a:lnTo>
                <a:lnTo>
                  <a:pt x="2048515" y="914268"/>
                </a:lnTo>
                <a:close/>
              </a:path>
              <a:path w="2792729" h="1214754">
                <a:moveTo>
                  <a:pt x="2045131" y="910967"/>
                </a:moveTo>
                <a:lnTo>
                  <a:pt x="2048366" y="915738"/>
                </a:lnTo>
                <a:lnTo>
                  <a:pt x="2048515" y="914268"/>
                </a:lnTo>
                <a:lnTo>
                  <a:pt x="2045131" y="910967"/>
                </a:lnTo>
                <a:close/>
              </a:path>
              <a:path w="2792729" h="1214754">
                <a:moveTo>
                  <a:pt x="2049686" y="910967"/>
                </a:moveTo>
                <a:lnTo>
                  <a:pt x="2048848" y="910967"/>
                </a:lnTo>
                <a:lnTo>
                  <a:pt x="2048515" y="914268"/>
                </a:lnTo>
                <a:lnTo>
                  <a:pt x="2049002" y="914743"/>
                </a:lnTo>
                <a:lnTo>
                  <a:pt x="2049686" y="910967"/>
                </a:lnTo>
                <a:close/>
              </a:path>
              <a:path w="2792729" h="1214754">
                <a:moveTo>
                  <a:pt x="2009153" y="900496"/>
                </a:moveTo>
                <a:lnTo>
                  <a:pt x="2005478" y="900496"/>
                </a:lnTo>
                <a:lnTo>
                  <a:pt x="2009331" y="910967"/>
                </a:lnTo>
                <a:lnTo>
                  <a:pt x="2009153" y="900496"/>
                </a:lnTo>
                <a:close/>
              </a:path>
              <a:path w="2792729" h="1214754">
                <a:moveTo>
                  <a:pt x="2018480" y="909156"/>
                </a:moveTo>
                <a:lnTo>
                  <a:pt x="2018074" y="910967"/>
                </a:lnTo>
                <a:lnTo>
                  <a:pt x="2020430" y="910967"/>
                </a:lnTo>
                <a:lnTo>
                  <a:pt x="2018480" y="909156"/>
                </a:lnTo>
                <a:close/>
              </a:path>
              <a:path w="2792729" h="1214754">
                <a:moveTo>
                  <a:pt x="2019875" y="902926"/>
                </a:moveTo>
                <a:lnTo>
                  <a:pt x="2018480" y="909156"/>
                </a:lnTo>
                <a:lnTo>
                  <a:pt x="2020430" y="910967"/>
                </a:lnTo>
                <a:lnTo>
                  <a:pt x="2019875" y="902926"/>
                </a:lnTo>
                <a:close/>
              </a:path>
              <a:path w="2792729" h="1214754">
                <a:moveTo>
                  <a:pt x="2020420" y="900496"/>
                </a:moveTo>
                <a:lnTo>
                  <a:pt x="2019875" y="902926"/>
                </a:lnTo>
                <a:lnTo>
                  <a:pt x="2020430" y="910967"/>
                </a:lnTo>
                <a:lnTo>
                  <a:pt x="2022639" y="910967"/>
                </a:lnTo>
                <a:lnTo>
                  <a:pt x="2020420" y="900496"/>
                </a:lnTo>
                <a:close/>
              </a:path>
              <a:path w="2792729" h="1214754">
                <a:moveTo>
                  <a:pt x="2100899" y="900496"/>
                </a:moveTo>
                <a:lnTo>
                  <a:pt x="2020765" y="900496"/>
                </a:lnTo>
                <a:lnTo>
                  <a:pt x="2032880" y="910967"/>
                </a:lnTo>
                <a:lnTo>
                  <a:pt x="2099391" y="910967"/>
                </a:lnTo>
                <a:lnTo>
                  <a:pt x="2100899" y="900496"/>
                </a:lnTo>
                <a:close/>
              </a:path>
              <a:path w="2792729" h="1214754">
                <a:moveTo>
                  <a:pt x="2116804" y="900496"/>
                </a:moveTo>
                <a:lnTo>
                  <a:pt x="2100899" y="900496"/>
                </a:lnTo>
                <a:lnTo>
                  <a:pt x="2103380" y="910967"/>
                </a:lnTo>
                <a:lnTo>
                  <a:pt x="2118676" y="910967"/>
                </a:lnTo>
                <a:lnTo>
                  <a:pt x="2116804" y="900496"/>
                </a:lnTo>
                <a:close/>
              </a:path>
              <a:path w="2792729" h="1214754">
                <a:moveTo>
                  <a:pt x="2138323" y="890025"/>
                </a:moveTo>
                <a:lnTo>
                  <a:pt x="2084638" y="890025"/>
                </a:lnTo>
                <a:lnTo>
                  <a:pt x="2076240" y="900496"/>
                </a:lnTo>
                <a:lnTo>
                  <a:pt x="2116804" y="900496"/>
                </a:lnTo>
                <a:lnTo>
                  <a:pt x="2122329" y="910967"/>
                </a:lnTo>
                <a:lnTo>
                  <a:pt x="2169320" y="910967"/>
                </a:lnTo>
                <a:lnTo>
                  <a:pt x="2153948" y="900496"/>
                </a:lnTo>
                <a:lnTo>
                  <a:pt x="2138323" y="890025"/>
                </a:lnTo>
                <a:close/>
              </a:path>
              <a:path w="2792729" h="1214754">
                <a:moveTo>
                  <a:pt x="2019708" y="900496"/>
                </a:moveTo>
                <a:lnTo>
                  <a:pt x="2009153" y="900496"/>
                </a:lnTo>
                <a:lnTo>
                  <a:pt x="2018480" y="909156"/>
                </a:lnTo>
                <a:lnTo>
                  <a:pt x="2019875" y="902926"/>
                </a:lnTo>
                <a:lnTo>
                  <a:pt x="2019708" y="900496"/>
                </a:lnTo>
                <a:close/>
              </a:path>
              <a:path w="2792729" h="1214754">
                <a:moveTo>
                  <a:pt x="1967217" y="890025"/>
                </a:moveTo>
                <a:lnTo>
                  <a:pt x="1953259" y="890025"/>
                </a:lnTo>
                <a:lnTo>
                  <a:pt x="1956537" y="900496"/>
                </a:lnTo>
                <a:lnTo>
                  <a:pt x="1967573" y="900496"/>
                </a:lnTo>
                <a:lnTo>
                  <a:pt x="1967217" y="890025"/>
                </a:lnTo>
                <a:close/>
              </a:path>
              <a:path w="2792729" h="1214754">
                <a:moveTo>
                  <a:pt x="1986578" y="890025"/>
                </a:moveTo>
                <a:lnTo>
                  <a:pt x="1976767" y="890025"/>
                </a:lnTo>
                <a:lnTo>
                  <a:pt x="1985635" y="900496"/>
                </a:lnTo>
                <a:lnTo>
                  <a:pt x="1986955" y="900496"/>
                </a:lnTo>
                <a:lnTo>
                  <a:pt x="1986578" y="890025"/>
                </a:lnTo>
                <a:close/>
              </a:path>
              <a:path w="2792729" h="1214754">
                <a:moveTo>
                  <a:pt x="2065340" y="879554"/>
                </a:moveTo>
                <a:lnTo>
                  <a:pt x="1983562" y="879554"/>
                </a:lnTo>
                <a:lnTo>
                  <a:pt x="1979447" y="890025"/>
                </a:lnTo>
                <a:lnTo>
                  <a:pt x="1999488" y="890025"/>
                </a:lnTo>
                <a:lnTo>
                  <a:pt x="1996295" y="900496"/>
                </a:lnTo>
                <a:lnTo>
                  <a:pt x="2076240" y="900496"/>
                </a:lnTo>
                <a:lnTo>
                  <a:pt x="2071926" y="890025"/>
                </a:lnTo>
                <a:lnTo>
                  <a:pt x="2065340" y="879554"/>
                </a:lnTo>
                <a:close/>
              </a:path>
              <a:path w="2792729" h="1214754">
                <a:moveTo>
                  <a:pt x="1962997" y="879554"/>
                </a:moveTo>
                <a:lnTo>
                  <a:pt x="1931341" y="879554"/>
                </a:lnTo>
                <a:lnTo>
                  <a:pt x="1939972" y="890025"/>
                </a:lnTo>
                <a:lnTo>
                  <a:pt x="1972264" y="890025"/>
                </a:lnTo>
                <a:lnTo>
                  <a:pt x="1962997" y="879554"/>
                </a:lnTo>
                <a:close/>
              </a:path>
              <a:path w="2792729" h="1214754">
                <a:moveTo>
                  <a:pt x="2115663" y="879554"/>
                </a:moveTo>
                <a:lnTo>
                  <a:pt x="2069920" y="879554"/>
                </a:lnTo>
                <a:lnTo>
                  <a:pt x="2073069" y="890025"/>
                </a:lnTo>
                <a:lnTo>
                  <a:pt x="2124333" y="890025"/>
                </a:lnTo>
                <a:lnTo>
                  <a:pt x="2115663" y="879554"/>
                </a:lnTo>
                <a:close/>
              </a:path>
              <a:path w="2792729" h="1214754">
                <a:moveTo>
                  <a:pt x="2086449" y="869083"/>
                </a:moveTo>
                <a:lnTo>
                  <a:pt x="1900078" y="869083"/>
                </a:lnTo>
                <a:lnTo>
                  <a:pt x="1913185" y="879554"/>
                </a:lnTo>
                <a:lnTo>
                  <a:pt x="2089119" y="879554"/>
                </a:lnTo>
                <a:lnTo>
                  <a:pt x="2086449" y="869083"/>
                </a:lnTo>
                <a:close/>
              </a:path>
              <a:path w="2792729" h="1214754">
                <a:moveTo>
                  <a:pt x="1877482" y="858612"/>
                </a:moveTo>
                <a:lnTo>
                  <a:pt x="1869876" y="858612"/>
                </a:lnTo>
                <a:lnTo>
                  <a:pt x="1872885" y="869083"/>
                </a:lnTo>
                <a:lnTo>
                  <a:pt x="1877482" y="858612"/>
                </a:lnTo>
                <a:close/>
              </a:path>
              <a:path w="2792729" h="1214754">
                <a:moveTo>
                  <a:pt x="1890026" y="858612"/>
                </a:moveTo>
                <a:lnTo>
                  <a:pt x="1888267" y="858612"/>
                </a:lnTo>
                <a:lnTo>
                  <a:pt x="1885188" y="869083"/>
                </a:lnTo>
                <a:lnTo>
                  <a:pt x="1890308" y="869083"/>
                </a:lnTo>
                <a:lnTo>
                  <a:pt x="1890026" y="858612"/>
                </a:lnTo>
                <a:close/>
              </a:path>
              <a:path w="2792729" h="1214754">
                <a:moveTo>
                  <a:pt x="1980086" y="858612"/>
                </a:moveTo>
                <a:lnTo>
                  <a:pt x="1899167" y="858612"/>
                </a:lnTo>
                <a:lnTo>
                  <a:pt x="1895230" y="869083"/>
                </a:lnTo>
                <a:lnTo>
                  <a:pt x="1982348" y="869083"/>
                </a:lnTo>
                <a:lnTo>
                  <a:pt x="1980086" y="858612"/>
                </a:lnTo>
                <a:close/>
              </a:path>
              <a:path w="2792729" h="1214754">
                <a:moveTo>
                  <a:pt x="1980850" y="858612"/>
                </a:moveTo>
                <a:lnTo>
                  <a:pt x="1980086" y="858612"/>
                </a:lnTo>
                <a:lnTo>
                  <a:pt x="1982348" y="869083"/>
                </a:lnTo>
                <a:lnTo>
                  <a:pt x="1980850" y="858612"/>
                </a:lnTo>
                <a:close/>
              </a:path>
              <a:path w="2792729" h="1214754">
                <a:moveTo>
                  <a:pt x="2053351" y="858612"/>
                </a:moveTo>
                <a:lnTo>
                  <a:pt x="1980850" y="858612"/>
                </a:lnTo>
                <a:lnTo>
                  <a:pt x="1982348" y="869083"/>
                </a:lnTo>
                <a:lnTo>
                  <a:pt x="2059748" y="869083"/>
                </a:lnTo>
                <a:lnTo>
                  <a:pt x="2053351" y="858612"/>
                </a:lnTo>
                <a:close/>
              </a:path>
              <a:path w="2792729" h="1214754">
                <a:moveTo>
                  <a:pt x="2053351" y="858612"/>
                </a:moveTo>
                <a:lnTo>
                  <a:pt x="2059748" y="869083"/>
                </a:lnTo>
                <a:lnTo>
                  <a:pt x="2060581" y="869083"/>
                </a:lnTo>
                <a:lnTo>
                  <a:pt x="2053351" y="858612"/>
                </a:lnTo>
                <a:close/>
              </a:path>
              <a:path w="2792729" h="1214754">
                <a:moveTo>
                  <a:pt x="2062691" y="858612"/>
                </a:moveTo>
                <a:lnTo>
                  <a:pt x="2053351" y="858612"/>
                </a:lnTo>
                <a:lnTo>
                  <a:pt x="2060581" y="869083"/>
                </a:lnTo>
                <a:lnTo>
                  <a:pt x="2062730" y="865149"/>
                </a:lnTo>
                <a:lnTo>
                  <a:pt x="2062691" y="858612"/>
                </a:lnTo>
                <a:close/>
              </a:path>
              <a:path w="2792729" h="1214754">
                <a:moveTo>
                  <a:pt x="2062730" y="865149"/>
                </a:moveTo>
                <a:lnTo>
                  <a:pt x="2060581" y="869083"/>
                </a:lnTo>
                <a:lnTo>
                  <a:pt x="2062753" y="869083"/>
                </a:lnTo>
                <a:lnTo>
                  <a:pt x="2062730" y="865149"/>
                </a:lnTo>
                <a:close/>
              </a:path>
              <a:path w="2792729" h="1214754">
                <a:moveTo>
                  <a:pt x="2078784" y="848141"/>
                </a:moveTo>
                <a:lnTo>
                  <a:pt x="2069476" y="848141"/>
                </a:lnTo>
                <a:lnTo>
                  <a:pt x="2069579" y="858612"/>
                </a:lnTo>
                <a:lnTo>
                  <a:pt x="2066302" y="858612"/>
                </a:lnTo>
                <a:lnTo>
                  <a:pt x="2062730" y="865149"/>
                </a:lnTo>
                <a:lnTo>
                  <a:pt x="2062753" y="869083"/>
                </a:lnTo>
                <a:lnTo>
                  <a:pt x="2071507" y="869083"/>
                </a:lnTo>
                <a:lnTo>
                  <a:pt x="2078146" y="858612"/>
                </a:lnTo>
                <a:lnTo>
                  <a:pt x="2078784" y="848141"/>
                </a:lnTo>
                <a:close/>
              </a:path>
              <a:path w="2792729" h="1214754">
                <a:moveTo>
                  <a:pt x="1851619" y="848141"/>
                </a:moveTo>
                <a:lnTo>
                  <a:pt x="1844708" y="848141"/>
                </a:lnTo>
                <a:lnTo>
                  <a:pt x="1850142" y="858612"/>
                </a:lnTo>
                <a:lnTo>
                  <a:pt x="1851619" y="848141"/>
                </a:lnTo>
                <a:close/>
              </a:path>
              <a:path w="2792729" h="1214754">
                <a:moveTo>
                  <a:pt x="1951228" y="848141"/>
                </a:moveTo>
                <a:lnTo>
                  <a:pt x="1859210" y="848141"/>
                </a:lnTo>
                <a:lnTo>
                  <a:pt x="1859880" y="858612"/>
                </a:lnTo>
                <a:lnTo>
                  <a:pt x="1951102" y="858612"/>
                </a:lnTo>
                <a:lnTo>
                  <a:pt x="1951228" y="848141"/>
                </a:lnTo>
                <a:close/>
              </a:path>
              <a:path w="2792729" h="1214754">
                <a:moveTo>
                  <a:pt x="1954830" y="848141"/>
                </a:moveTo>
                <a:lnTo>
                  <a:pt x="1951228" y="848141"/>
                </a:lnTo>
                <a:lnTo>
                  <a:pt x="1959730" y="858612"/>
                </a:lnTo>
                <a:lnTo>
                  <a:pt x="1961050" y="858612"/>
                </a:lnTo>
                <a:lnTo>
                  <a:pt x="1954830" y="848141"/>
                </a:lnTo>
                <a:close/>
              </a:path>
              <a:path w="2792729" h="1214754">
                <a:moveTo>
                  <a:pt x="2041696" y="848141"/>
                </a:moveTo>
                <a:lnTo>
                  <a:pt x="1961709" y="848141"/>
                </a:lnTo>
                <a:lnTo>
                  <a:pt x="1965542" y="858612"/>
                </a:lnTo>
                <a:lnTo>
                  <a:pt x="2041236" y="858612"/>
                </a:lnTo>
                <a:lnTo>
                  <a:pt x="2041696" y="848141"/>
                </a:lnTo>
                <a:close/>
              </a:path>
              <a:path w="2792729" h="1214754">
                <a:moveTo>
                  <a:pt x="1832247" y="837670"/>
                </a:moveTo>
                <a:lnTo>
                  <a:pt x="1830851" y="837670"/>
                </a:lnTo>
                <a:lnTo>
                  <a:pt x="1837294" y="848141"/>
                </a:lnTo>
                <a:lnTo>
                  <a:pt x="1832247" y="837670"/>
                </a:lnTo>
                <a:close/>
              </a:path>
              <a:path w="2792729" h="1214754">
                <a:moveTo>
                  <a:pt x="1884374" y="837670"/>
                </a:moveTo>
                <a:lnTo>
                  <a:pt x="1844666" y="837670"/>
                </a:lnTo>
                <a:lnTo>
                  <a:pt x="1840477" y="848141"/>
                </a:lnTo>
                <a:lnTo>
                  <a:pt x="1890595" y="848141"/>
                </a:lnTo>
                <a:lnTo>
                  <a:pt x="1884374" y="837670"/>
                </a:lnTo>
                <a:close/>
              </a:path>
              <a:path w="2792729" h="1214754">
                <a:moveTo>
                  <a:pt x="1928370" y="837670"/>
                </a:moveTo>
                <a:lnTo>
                  <a:pt x="1888747" y="837670"/>
                </a:lnTo>
                <a:lnTo>
                  <a:pt x="1894916" y="848141"/>
                </a:lnTo>
                <a:lnTo>
                  <a:pt x="1934517" y="848141"/>
                </a:lnTo>
                <a:lnTo>
                  <a:pt x="1928370" y="837670"/>
                </a:lnTo>
                <a:close/>
              </a:path>
              <a:path w="2792729" h="1214754">
                <a:moveTo>
                  <a:pt x="2026053" y="837670"/>
                </a:moveTo>
                <a:lnTo>
                  <a:pt x="1931354" y="837670"/>
                </a:lnTo>
                <a:lnTo>
                  <a:pt x="1940192" y="848141"/>
                </a:lnTo>
                <a:lnTo>
                  <a:pt x="2026587" y="848141"/>
                </a:lnTo>
                <a:lnTo>
                  <a:pt x="2026053" y="837670"/>
                </a:lnTo>
                <a:close/>
              </a:path>
              <a:path w="2792729" h="1214754">
                <a:moveTo>
                  <a:pt x="2031481" y="842587"/>
                </a:moveTo>
                <a:lnTo>
                  <a:pt x="2030503" y="848141"/>
                </a:lnTo>
                <a:lnTo>
                  <a:pt x="2035801" y="848141"/>
                </a:lnTo>
                <a:lnTo>
                  <a:pt x="2031481" y="842587"/>
                </a:lnTo>
                <a:close/>
              </a:path>
              <a:path w="2792729" h="1214754">
                <a:moveTo>
                  <a:pt x="2036064" y="846304"/>
                </a:moveTo>
                <a:lnTo>
                  <a:pt x="2035801" y="848141"/>
                </a:lnTo>
                <a:lnTo>
                  <a:pt x="2036325" y="848141"/>
                </a:lnTo>
                <a:lnTo>
                  <a:pt x="2036064" y="846304"/>
                </a:lnTo>
                <a:close/>
              </a:path>
              <a:path w="2792729" h="1214754">
                <a:moveTo>
                  <a:pt x="2037299" y="837670"/>
                </a:moveTo>
                <a:lnTo>
                  <a:pt x="2036872" y="840653"/>
                </a:lnTo>
                <a:lnTo>
                  <a:pt x="2041979" y="848141"/>
                </a:lnTo>
                <a:lnTo>
                  <a:pt x="2046063" y="848141"/>
                </a:lnTo>
                <a:lnTo>
                  <a:pt x="2037299" y="837670"/>
                </a:lnTo>
                <a:close/>
              </a:path>
              <a:path w="2792729" h="1214754">
                <a:moveTo>
                  <a:pt x="2034838" y="837670"/>
                </a:moveTo>
                <a:lnTo>
                  <a:pt x="2036064" y="846304"/>
                </a:lnTo>
                <a:lnTo>
                  <a:pt x="2036872" y="840653"/>
                </a:lnTo>
                <a:lnTo>
                  <a:pt x="2034838" y="837670"/>
                </a:lnTo>
                <a:close/>
              </a:path>
              <a:path w="2792729" h="1214754">
                <a:moveTo>
                  <a:pt x="2032346" y="837670"/>
                </a:moveTo>
                <a:lnTo>
                  <a:pt x="2027655" y="837670"/>
                </a:lnTo>
                <a:lnTo>
                  <a:pt x="2031481" y="842587"/>
                </a:lnTo>
                <a:lnTo>
                  <a:pt x="2032346" y="837670"/>
                </a:lnTo>
                <a:close/>
              </a:path>
              <a:path w="2792729" h="1214754">
                <a:moveTo>
                  <a:pt x="1898842" y="827199"/>
                </a:moveTo>
                <a:lnTo>
                  <a:pt x="1796311" y="827199"/>
                </a:lnTo>
                <a:lnTo>
                  <a:pt x="1798489" y="837670"/>
                </a:lnTo>
                <a:lnTo>
                  <a:pt x="1902256" y="837670"/>
                </a:lnTo>
                <a:lnTo>
                  <a:pt x="1898842" y="827199"/>
                </a:lnTo>
                <a:close/>
              </a:path>
              <a:path w="2792729" h="1214754">
                <a:moveTo>
                  <a:pt x="1910884" y="827199"/>
                </a:moveTo>
                <a:lnTo>
                  <a:pt x="1907439" y="827199"/>
                </a:lnTo>
                <a:lnTo>
                  <a:pt x="1902256" y="837670"/>
                </a:lnTo>
                <a:lnTo>
                  <a:pt x="1910444" y="837670"/>
                </a:lnTo>
                <a:lnTo>
                  <a:pt x="1910884" y="827199"/>
                </a:lnTo>
                <a:close/>
              </a:path>
              <a:path w="2792729" h="1214754">
                <a:moveTo>
                  <a:pt x="1970499" y="816729"/>
                </a:moveTo>
                <a:lnTo>
                  <a:pt x="1889806" y="816729"/>
                </a:lnTo>
                <a:lnTo>
                  <a:pt x="1893146" y="827199"/>
                </a:lnTo>
                <a:lnTo>
                  <a:pt x="1912293" y="827199"/>
                </a:lnTo>
                <a:lnTo>
                  <a:pt x="1912466" y="837670"/>
                </a:lnTo>
                <a:lnTo>
                  <a:pt x="1990874" y="837670"/>
                </a:lnTo>
                <a:lnTo>
                  <a:pt x="1978908" y="827199"/>
                </a:lnTo>
                <a:lnTo>
                  <a:pt x="1970499" y="816729"/>
                </a:lnTo>
                <a:close/>
              </a:path>
              <a:path w="2792729" h="1214754">
                <a:moveTo>
                  <a:pt x="2009265" y="827199"/>
                </a:moveTo>
                <a:lnTo>
                  <a:pt x="2008514" y="827199"/>
                </a:lnTo>
                <a:lnTo>
                  <a:pt x="2013907" y="837670"/>
                </a:lnTo>
                <a:lnTo>
                  <a:pt x="2009265" y="827199"/>
                </a:lnTo>
                <a:close/>
              </a:path>
              <a:path w="2792729" h="1214754">
                <a:moveTo>
                  <a:pt x="2021802" y="827199"/>
                </a:moveTo>
                <a:lnTo>
                  <a:pt x="2018022" y="827199"/>
                </a:lnTo>
                <a:lnTo>
                  <a:pt x="2017854" y="837670"/>
                </a:lnTo>
                <a:lnTo>
                  <a:pt x="2019948" y="837670"/>
                </a:lnTo>
                <a:lnTo>
                  <a:pt x="2021802" y="827199"/>
                </a:lnTo>
                <a:close/>
              </a:path>
              <a:path w="2792729" h="1214754">
                <a:moveTo>
                  <a:pt x="1814342" y="806258"/>
                </a:moveTo>
                <a:lnTo>
                  <a:pt x="1735888" y="806258"/>
                </a:lnTo>
                <a:lnTo>
                  <a:pt x="1752338" y="816729"/>
                </a:lnTo>
                <a:lnTo>
                  <a:pt x="1769444" y="827199"/>
                </a:lnTo>
                <a:lnTo>
                  <a:pt x="1830876" y="827199"/>
                </a:lnTo>
                <a:lnTo>
                  <a:pt x="1820373" y="816729"/>
                </a:lnTo>
                <a:lnTo>
                  <a:pt x="1817829" y="816729"/>
                </a:lnTo>
                <a:lnTo>
                  <a:pt x="1814342" y="806258"/>
                </a:lnTo>
                <a:close/>
              </a:path>
              <a:path w="2792729" h="1214754">
                <a:moveTo>
                  <a:pt x="1837682" y="816729"/>
                </a:moveTo>
                <a:lnTo>
                  <a:pt x="1821211" y="816729"/>
                </a:lnTo>
                <a:lnTo>
                  <a:pt x="1830876" y="827199"/>
                </a:lnTo>
                <a:lnTo>
                  <a:pt x="1833106" y="827199"/>
                </a:lnTo>
                <a:lnTo>
                  <a:pt x="1837682" y="816729"/>
                </a:lnTo>
                <a:close/>
              </a:path>
              <a:path w="2792729" h="1214754">
                <a:moveTo>
                  <a:pt x="1841970" y="816729"/>
                </a:moveTo>
                <a:lnTo>
                  <a:pt x="1837682" y="816729"/>
                </a:lnTo>
                <a:lnTo>
                  <a:pt x="1844205" y="827199"/>
                </a:lnTo>
                <a:lnTo>
                  <a:pt x="1848404" y="827199"/>
                </a:lnTo>
                <a:lnTo>
                  <a:pt x="1846667" y="821771"/>
                </a:lnTo>
                <a:lnTo>
                  <a:pt x="1841970" y="816729"/>
                </a:lnTo>
                <a:close/>
              </a:path>
              <a:path w="2792729" h="1214754">
                <a:moveTo>
                  <a:pt x="1846667" y="821771"/>
                </a:moveTo>
                <a:lnTo>
                  <a:pt x="1848404" y="827199"/>
                </a:lnTo>
                <a:lnTo>
                  <a:pt x="1851724" y="827199"/>
                </a:lnTo>
                <a:lnTo>
                  <a:pt x="1846667" y="821771"/>
                </a:lnTo>
                <a:close/>
              </a:path>
              <a:path w="2792729" h="1214754">
                <a:moveTo>
                  <a:pt x="1870895" y="816729"/>
                </a:moveTo>
                <a:lnTo>
                  <a:pt x="1845053" y="816729"/>
                </a:lnTo>
                <a:lnTo>
                  <a:pt x="1846667" y="821771"/>
                </a:lnTo>
                <a:lnTo>
                  <a:pt x="1851724" y="827199"/>
                </a:lnTo>
                <a:lnTo>
                  <a:pt x="1876393" y="827199"/>
                </a:lnTo>
                <a:lnTo>
                  <a:pt x="1870895" y="816729"/>
                </a:lnTo>
                <a:close/>
              </a:path>
              <a:path w="2792729" h="1214754">
                <a:moveTo>
                  <a:pt x="1889251" y="816729"/>
                </a:moveTo>
                <a:lnTo>
                  <a:pt x="1885157" y="827199"/>
                </a:lnTo>
                <a:lnTo>
                  <a:pt x="1885911" y="827199"/>
                </a:lnTo>
                <a:lnTo>
                  <a:pt x="1889251" y="816729"/>
                </a:lnTo>
                <a:close/>
              </a:path>
              <a:path w="2792729" h="1214754">
                <a:moveTo>
                  <a:pt x="1863385" y="806258"/>
                </a:moveTo>
                <a:lnTo>
                  <a:pt x="1819462" y="806258"/>
                </a:lnTo>
                <a:lnTo>
                  <a:pt x="1826315" y="816729"/>
                </a:lnTo>
                <a:lnTo>
                  <a:pt x="1865175" y="816729"/>
                </a:lnTo>
                <a:lnTo>
                  <a:pt x="1863385" y="806258"/>
                </a:lnTo>
                <a:close/>
              </a:path>
              <a:path w="2792729" h="1214754">
                <a:moveTo>
                  <a:pt x="1879440" y="806258"/>
                </a:moveTo>
                <a:lnTo>
                  <a:pt x="1871021" y="806258"/>
                </a:lnTo>
                <a:lnTo>
                  <a:pt x="1868320" y="816729"/>
                </a:lnTo>
                <a:lnTo>
                  <a:pt x="1883837" y="816729"/>
                </a:lnTo>
                <a:lnTo>
                  <a:pt x="1879440" y="806258"/>
                </a:lnTo>
                <a:close/>
              </a:path>
              <a:path w="2792729" h="1214754">
                <a:moveTo>
                  <a:pt x="1946820" y="806258"/>
                </a:moveTo>
                <a:lnTo>
                  <a:pt x="1882822" y="806258"/>
                </a:lnTo>
                <a:lnTo>
                  <a:pt x="1886790" y="816729"/>
                </a:lnTo>
                <a:lnTo>
                  <a:pt x="1947375" y="816729"/>
                </a:lnTo>
                <a:lnTo>
                  <a:pt x="1946820" y="806258"/>
                </a:lnTo>
                <a:close/>
              </a:path>
              <a:path w="2792729" h="1214754">
                <a:moveTo>
                  <a:pt x="1956432" y="806258"/>
                </a:moveTo>
                <a:lnTo>
                  <a:pt x="1951354" y="806258"/>
                </a:lnTo>
                <a:lnTo>
                  <a:pt x="1953113" y="816729"/>
                </a:lnTo>
                <a:lnTo>
                  <a:pt x="1955594" y="816729"/>
                </a:lnTo>
                <a:lnTo>
                  <a:pt x="1958563" y="808895"/>
                </a:lnTo>
                <a:lnTo>
                  <a:pt x="1956432" y="806258"/>
                </a:lnTo>
                <a:close/>
              </a:path>
              <a:path w="2792729" h="1214754">
                <a:moveTo>
                  <a:pt x="1964966" y="806258"/>
                </a:moveTo>
                <a:lnTo>
                  <a:pt x="1959563" y="806258"/>
                </a:lnTo>
                <a:lnTo>
                  <a:pt x="1958563" y="808895"/>
                </a:lnTo>
                <a:lnTo>
                  <a:pt x="1964893" y="816729"/>
                </a:lnTo>
                <a:lnTo>
                  <a:pt x="1965657" y="816729"/>
                </a:lnTo>
                <a:lnTo>
                  <a:pt x="1964966" y="806258"/>
                </a:lnTo>
                <a:close/>
              </a:path>
              <a:path w="2792729" h="1214754">
                <a:moveTo>
                  <a:pt x="1959563" y="806258"/>
                </a:moveTo>
                <a:lnTo>
                  <a:pt x="1956432" y="806258"/>
                </a:lnTo>
                <a:lnTo>
                  <a:pt x="1958563" y="808895"/>
                </a:lnTo>
                <a:lnTo>
                  <a:pt x="1959563" y="806258"/>
                </a:lnTo>
                <a:close/>
              </a:path>
              <a:path w="2792729" h="1214754">
                <a:moveTo>
                  <a:pt x="1788374" y="795787"/>
                </a:moveTo>
                <a:lnTo>
                  <a:pt x="1715843" y="795787"/>
                </a:lnTo>
                <a:lnTo>
                  <a:pt x="1716398" y="806258"/>
                </a:lnTo>
                <a:lnTo>
                  <a:pt x="1791908" y="806258"/>
                </a:lnTo>
                <a:lnTo>
                  <a:pt x="1788374" y="795787"/>
                </a:lnTo>
                <a:close/>
              </a:path>
              <a:path w="2792729" h="1214754">
                <a:moveTo>
                  <a:pt x="1929145" y="795787"/>
                </a:moveTo>
                <a:lnTo>
                  <a:pt x="1803170" y="795787"/>
                </a:lnTo>
                <a:lnTo>
                  <a:pt x="1809275" y="806258"/>
                </a:lnTo>
                <a:lnTo>
                  <a:pt x="1930799" y="806258"/>
                </a:lnTo>
                <a:lnTo>
                  <a:pt x="1929145" y="795787"/>
                </a:lnTo>
                <a:close/>
              </a:path>
              <a:path w="2792729" h="1214754">
                <a:moveTo>
                  <a:pt x="1952715" y="795787"/>
                </a:moveTo>
                <a:lnTo>
                  <a:pt x="1947228" y="795787"/>
                </a:lnTo>
                <a:lnTo>
                  <a:pt x="1944516" y="806258"/>
                </a:lnTo>
                <a:lnTo>
                  <a:pt x="1959113" y="806258"/>
                </a:lnTo>
                <a:lnTo>
                  <a:pt x="1952715" y="795787"/>
                </a:lnTo>
                <a:close/>
              </a:path>
              <a:path w="2792729" h="1214754">
                <a:moveTo>
                  <a:pt x="1755129" y="785316"/>
                </a:moveTo>
                <a:lnTo>
                  <a:pt x="1688147" y="785316"/>
                </a:lnTo>
                <a:lnTo>
                  <a:pt x="1687875" y="795787"/>
                </a:lnTo>
                <a:lnTo>
                  <a:pt x="1754731" y="795787"/>
                </a:lnTo>
                <a:lnTo>
                  <a:pt x="1755129" y="785316"/>
                </a:lnTo>
                <a:close/>
              </a:path>
              <a:path w="2792729" h="1214754">
                <a:moveTo>
                  <a:pt x="1773812" y="785316"/>
                </a:moveTo>
                <a:lnTo>
                  <a:pt x="1761401" y="785316"/>
                </a:lnTo>
                <a:lnTo>
                  <a:pt x="1754731" y="795787"/>
                </a:lnTo>
                <a:lnTo>
                  <a:pt x="1770368" y="795787"/>
                </a:lnTo>
                <a:lnTo>
                  <a:pt x="1773812" y="785316"/>
                </a:lnTo>
                <a:close/>
              </a:path>
              <a:path w="2792729" h="1214754">
                <a:moveTo>
                  <a:pt x="1885324" y="785316"/>
                </a:moveTo>
                <a:lnTo>
                  <a:pt x="1776228" y="785316"/>
                </a:lnTo>
                <a:lnTo>
                  <a:pt x="1776092" y="795787"/>
                </a:lnTo>
                <a:lnTo>
                  <a:pt x="1890005" y="795787"/>
                </a:lnTo>
                <a:lnTo>
                  <a:pt x="1885324" y="785316"/>
                </a:lnTo>
                <a:close/>
              </a:path>
              <a:path w="2792729" h="1214754">
                <a:moveTo>
                  <a:pt x="1894883" y="785316"/>
                </a:moveTo>
                <a:lnTo>
                  <a:pt x="1893167" y="785316"/>
                </a:lnTo>
                <a:lnTo>
                  <a:pt x="1895418" y="795787"/>
                </a:lnTo>
                <a:lnTo>
                  <a:pt x="1902799" y="795787"/>
                </a:lnTo>
                <a:lnTo>
                  <a:pt x="1894883" y="785316"/>
                </a:lnTo>
                <a:close/>
              </a:path>
              <a:path w="2792729" h="1214754">
                <a:moveTo>
                  <a:pt x="1749831" y="774845"/>
                </a:moveTo>
                <a:lnTo>
                  <a:pt x="1662647" y="774845"/>
                </a:lnTo>
                <a:lnTo>
                  <a:pt x="1672489" y="785316"/>
                </a:lnTo>
                <a:lnTo>
                  <a:pt x="1753203" y="785316"/>
                </a:lnTo>
                <a:lnTo>
                  <a:pt x="1750211" y="775175"/>
                </a:lnTo>
                <a:lnTo>
                  <a:pt x="1749831" y="774845"/>
                </a:lnTo>
                <a:close/>
              </a:path>
              <a:path w="2792729" h="1214754">
                <a:moveTo>
                  <a:pt x="1871052" y="774845"/>
                </a:moveTo>
                <a:lnTo>
                  <a:pt x="1750114" y="774845"/>
                </a:lnTo>
                <a:lnTo>
                  <a:pt x="1750211" y="775175"/>
                </a:lnTo>
                <a:lnTo>
                  <a:pt x="1761904" y="785316"/>
                </a:lnTo>
                <a:lnTo>
                  <a:pt x="1875174" y="785316"/>
                </a:lnTo>
                <a:lnTo>
                  <a:pt x="1871052" y="774845"/>
                </a:lnTo>
                <a:close/>
              </a:path>
              <a:path w="2792729" h="1214754">
                <a:moveTo>
                  <a:pt x="1883398" y="774845"/>
                </a:moveTo>
                <a:lnTo>
                  <a:pt x="1875754" y="774845"/>
                </a:lnTo>
                <a:lnTo>
                  <a:pt x="1875174" y="785316"/>
                </a:lnTo>
                <a:lnTo>
                  <a:pt x="1886277" y="785316"/>
                </a:lnTo>
                <a:lnTo>
                  <a:pt x="1887919" y="782791"/>
                </a:lnTo>
                <a:lnTo>
                  <a:pt x="1883398" y="774845"/>
                </a:lnTo>
                <a:close/>
              </a:path>
              <a:path w="2792729" h="1214754">
                <a:moveTo>
                  <a:pt x="1888580" y="781773"/>
                </a:moveTo>
                <a:lnTo>
                  <a:pt x="1887919" y="782791"/>
                </a:lnTo>
                <a:lnTo>
                  <a:pt x="1889356" y="785316"/>
                </a:lnTo>
                <a:lnTo>
                  <a:pt x="1888580" y="781773"/>
                </a:lnTo>
                <a:close/>
              </a:path>
              <a:path w="2792729" h="1214754">
                <a:moveTo>
                  <a:pt x="1893083" y="774845"/>
                </a:moveTo>
                <a:lnTo>
                  <a:pt x="1887062" y="774845"/>
                </a:lnTo>
                <a:lnTo>
                  <a:pt x="1888580" y="781773"/>
                </a:lnTo>
                <a:lnTo>
                  <a:pt x="1893083" y="774845"/>
                </a:lnTo>
                <a:close/>
              </a:path>
              <a:path w="2792729" h="1214754">
                <a:moveTo>
                  <a:pt x="1750114" y="774845"/>
                </a:moveTo>
                <a:lnTo>
                  <a:pt x="1749831" y="774845"/>
                </a:lnTo>
                <a:lnTo>
                  <a:pt x="1750211" y="775175"/>
                </a:lnTo>
                <a:lnTo>
                  <a:pt x="1750114" y="774845"/>
                </a:lnTo>
                <a:close/>
              </a:path>
              <a:path w="2792729" h="1214754">
                <a:moveTo>
                  <a:pt x="1628505" y="764374"/>
                </a:moveTo>
                <a:lnTo>
                  <a:pt x="1635897" y="774845"/>
                </a:lnTo>
                <a:lnTo>
                  <a:pt x="1636205" y="771857"/>
                </a:lnTo>
                <a:lnTo>
                  <a:pt x="1628505" y="764374"/>
                </a:lnTo>
                <a:close/>
              </a:path>
              <a:path w="2792729" h="1214754">
                <a:moveTo>
                  <a:pt x="1636976" y="764374"/>
                </a:moveTo>
                <a:lnTo>
                  <a:pt x="1636205" y="771857"/>
                </a:lnTo>
                <a:lnTo>
                  <a:pt x="1639279" y="774845"/>
                </a:lnTo>
                <a:lnTo>
                  <a:pt x="1638890" y="771623"/>
                </a:lnTo>
                <a:lnTo>
                  <a:pt x="1636976" y="764374"/>
                </a:lnTo>
                <a:close/>
              </a:path>
              <a:path w="2792729" h="1214754">
                <a:moveTo>
                  <a:pt x="1642316" y="764374"/>
                </a:moveTo>
                <a:lnTo>
                  <a:pt x="1638012" y="764374"/>
                </a:lnTo>
                <a:lnTo>
                  <a:pt x="1638890" y="771623"/>
                </a:lnTo>
                <a:lnTo>
                  <a:pt x="1639740" y="774845"/>
                </a:lnTo>
                <a:lnTo>
                  <a:pt x="1641939" y="774845"/>
                </a:lnTo>
                <a:lnTo>
                  <a:pt x="1642316" y="764374"/>
                </a:lnTo>
                <a:close/>
              </a:path>
              <a:path w="2792729" h="1214754">
                <a:moveTo>
                  <a:pt x="1711716" y="764374"/>
                </a:moveTo>
                <a:lnTo>
                  <a:pt x="1643374" y="764374"/>
                </a:lnTo>
                <a:lnTo>
                  <a:pt x="1646316" y="774845"/>
                </a:lnTo>
                <a:lnTo>
                  <a:pt x="1718003" y="774845"/>
                </a:lnTo>
                <a:lnTo>
                  <a:pt x="1711716" y="764374"/>
                </a:lnTo>
                <a:close/>
              </a:path>
              <a:path w="2792729" h="1214754">
                <a:moveTo>
                  <a:pt x="1854111" y="764374"/>
                </a:moveTo>
                <a:lnTo>
                  <a:pt x="1717599" y="764374"/>
                </a:lnTo>
                <a:lnTo>
                  <a:pt x="1728951" y="774845"/>
                </a:lnTo>
                <a:lnTo>
                  <a:pt x="1851200" y="774845"/>
                </a:lnTo>
                <a:lnTo>
                  <a:pt x="1854111" y="764374"/>
                </a:lnTo>
                <a:close/>
              </a:path>
              <a:path w="2792729" h="1214754">
                <a:moveTo>
                  <a:pt x="1858320" y="764374"/>
                </a:moveTo>
                <a:lnTo>
                  <a:pt x="1854529" y="764374"/>
                </a:lnTo>
                <a:lnTo>
                  <a:pt x="1855995" y="774845"/>
                </a:lnTo>
                <a:lnTo>
                  <a:pt x="1867796" y="774845"/>
                </a:lnTo>
                <a:lnTo>
                  <a:pt x="1858320" y="764374"/>
                </a:lnTo>
                <a:close/>
              </a:path>
              <a:path w="2792729" h="1214754">
                <a:moveTo>
                  <a:pt x="1872988" y="774676"/>
                </a:moveTo>
                <a:lnTo>
                  <a:pt x="1872990" y="774845"/>
                </a:lnTo>
                <a:lnTo>
                  <a:pt x="1872988" y="774676"/>
                </a:lnTo>
                <a:close/>
              </a:path>
              <a:path w="2792729" h="1214754">
                <a:moveTo>
                  <a:pt x="1872874" y="764374"/>
                </a:moveTo>
                <a:lnTo>
                  <a:pt x="1872944" y="770668"/>
                </a:lnTo>
                <a:lnTo>
                  <a:pt x="1875963" y="774845"/>
                </a:lnTo>
                <a:lnTo>
                  <a:pt x="1876046" y="773015"/>
                </a:lnTo>
                <a:lnTo>
                  <a:pt x="1872874" y="764374"/>
                </a:lnTo>
                <a:close/>
              </a:path>
              <a:path w="2792729" h="1214754">
                <a:moveTo>
                  <a:pt x="1876435" y="764374"/>
                </a:moveTo>
                <a:lnTo>
                  <a:pt x="1876046" y="773015"/>
                </a:lnTo>
                <a:lnTo>
                  <a:pt x="1876717" y="774845"/>
                </a:lnTo>
                <a:lnTo>
                  <a:pt x="1880309" y="774845"/>
                </a:lnTo>
                <a:lnTo>
                  <a:pt x="1876435" y="764374"/>
                </a:lnTo>
                <a:close/>
              </a:path>
              <a:path w="2792729" h="1214754">
                <a:moveTo>
                  <a:pt x="1868393" y="764374"/>
                </a:moveTo>
                <a:lnTo>
                  <a:pt x="1867136" y="764374"/>
                </a:lnTo>
                <a:lnTo>
                  <a:pt x="1872988" y="774676"/>
                </a:lnTo>
                <a:lnTo>
                  <a:pt x="1872944" y="770668"/>
                </a:lnTo>
                <a:lnTo>
                  <a:pt x="1868393" y="764374"/>
                </a:lnTo>
                <a:close/>
              </a:path>
              <a:path w="2792729" h="1214754">
                <a:moveTo>
                  <a:pt x="1695571" y="753903"/>
                </a:moveTo>
                <a:lnTo>
                  <a:pt x="1614641" y="753903"/>
                </a:lnTo>
                <a:lnTo>
                  <a:pt x="1629246" y="764374"/>
                </a:lnTo>
                <a:lnTo>
                  <a:pt x="1695058" y="764374"/>
                </a:lnTo>
                <a:lnTo>
                  <a:pt x="1695571" y="753903"/>
                </a:lnTo>
                <a:close/>
              </a:path>
              <a:path w="2792729" h="1214754">
                <a:moveTo>
                  <a:pt x="1836352" y="753903"/>
                </a:moveTo>
                <a:lnTo>
                  <a:pt x="1702369" y="753903"/>
                </a:lnTo>
                <a:lnTo>
                  <a:pt x="1703832" y="764374"/>
                </a:lnTo>
                <a:lnTo>
                  <a:pt x="1841422" y="764374"/>
                </a:lnTo>
                <a:lnTo>
                  <a:pt x="1836352" y="753903"/>
                </a:lnTo>
                <a:close/>
              </a:path>
              <a:path w="2792729" h="1214754">
                <a:moveTo>
                  <a:pt x="1600820" y="743432"/>
                </a:moveTo>
                <a:lnTo>
                  <a:pt x="1580171" y="743432"/>
                </a:lnTo>
                <a:lnTo>
                  <a:pt x="1584674" y="753903"/>
                </a:lnTo>
                <a:lnTo>
                  <a:pt x="1601055" y="753903"/>
                </a:lnTo>
                <a:lnTo>
                  <a:pt x="1600820" y="743432"/>
                </a:lnTo>
                <a:close/>
              </a:path>
              <a:path w="2792729" h="1214754">
                <a:moveTo>
                  <a:pt x="1769841" y="743432"/>
                </a:moveTo>
                <a:lnTo>
                  <a:pt x="1600820" y="743432"/>
                </a:lnTo>
                <a:lnTo>
                  <a:pt x="1604307" y="753903"/>
                </a:lnTo>
                <a:lnTo>
                  <a:pt x="1773317" y="753903"/>
                </a:lnTo>
                <a:lnTo>
                  <a:pt x="1769841" y="743432"/>
                </a:lnTo>
                <a:close/>
              </a:path>
              <a:path w="2792729" h="1214754">
                <a:moveTo>
                  <a:pt x="1782741" y="743432"/>
                </a:moveTo>
                <a:lnTo>
                  <a:pt x="1773401" y="743432"/>
                </a:lnTo>
                <a:lnTo>
                  <a:pt x="1781893" y="753903"/>
                </a:lnTo>
                <a:lnTo>
                  <a:pt x="1782741" y="743432"/>
                </a:lnTo>
                <a:close/>
              </a:path>
              <a:path w="2792729" h="1214754">
                <a:moveTo>
                  <a:pt x="1800573" y="743432"/>
                </a:moveTo>
                <a:lnTo>
                  <a:pt x="1782741" y="743432"/>
                </a:lnTo>
                <a:lnTo>
                  <a:pt x="1789390" y="753903"/>
                </a:lnTo>
                <a:lnTo>
                  <a:pt x="1809090" y="753903"/>
                </a:lnTo>
                <a:lnTo>
                  <a:pt x="1800573" y="743432"/>
                </a:lnTo>
                <a:close/>
              </a:path>
              <a:path w="2792729" h="1214754">
                <a:moveTo>
                  <a:pt x="1830467" y="743432"/>
                </a:moveTo>
                <a:lnTo>
                  <a:pt x="1828174" y="753903"/>
                </a:lnTo>
                <a:lnTo>
                  <a:pt x="1830975" y="753903"/>
                </a:lnTo>
                <a:lnTo>
                  <a:pt x="1830467" y="743432"/>
                </a:lnTo>
                <a:close/>
              </a:path>
              <a:path w="2792729" h="1214754">
                <a:moveTo>
                  <a:pt x="1565386" y="732961"/>
                </a:moveTo>
                <a:lnTo>
                  <a:pt x="1555939" y="732961"/>
                </a:lnTo>
                <a:lnTo>
                  <a:pt x="1562201" y="743432"/>
                </a:lnTo>
                <a:lnTo>
                  <a:pt x="1569365" y="743432"/>
                </a:lnTo>
                <a:lnTo>
                  <a:pt x="1565386" y="732961"/>
                </a:lnTo>
                <a:close/>
              </a:path>
              <a:path w="2792729" h="1214754">
                <a:moveTo>
                  <a:pt x="1781495" y="732961"/>
                </a:moveTo>
                <a:lnTo>
                  <a:pt x="1565386" y="732961"/>
                </a:lnTo>
                <a:lnTo>
                  <a:pt x="1571669" y="743432"/>
                </a:lnTo>
                <a:lnTo>
                  <a:pt x="1785935" y="743432"/>
                </a:lnTo>
                <a:lnTo>
                  <a:pt x="1781495" y="732961"/>
                </a:lnTo>
                <a:close/>
              </a:path>
              <a:path w="2792729" h="1214754">
                <a:moveTo>
                  <a:pt x="1795264" y="732961"/>
                </a:moveTo>
                <a:lnTo>
                  <a:pt x="1787976" y="732961"/>
                </a:lnTo>
                <a:lnTo>
                  <a:pt x="1785935" y="743432"/>
                </a:lnTo>
                <a:lnTo>
                  <a:pt x="1798751" y="743432"/>
                </a:lnTo>
                <a:lnTo>
                  <a:pt x="1795264" y="732961"/>
                </a:lnTo>
                <a:close/>
              </a:path>
              <a:path w="2792729" h="1214754">
                <a:moveTo>
                  <a:pt x="1617008" y="722491"/>
                </a:moveTo>
                <a:lnTo>
                  <a:pt x="1533089" y="722491"/>
                </a:lnTo>
                <a:lnTo>
                  <a:pt x="1544673" y="732961"/>
                </a:lnTo>
                <a:lnTo>
                  <a:pt x="1617479" y="732961"/>
                </a:lnTo>
                <a:lnTo>
                  <a:pt x="1617008" y="722491"/>
                </a:lnTo>
                <a:close/>
              </a:path>
              <a:path w="2792729" h="1214754">
                <a:moveTo>
                  <a:pt x="1621814" y="722491"/>
                </a:moveTo>
                <a:lnTo>
                  <a:pt x="1617008" y="722491"/>
                </a:lnTo>
                <a:lnTo>
                  <a:pt x="1628704" y="732961"/>
                </a:lnTo>
                <a:lnTo>
                  <a:pt x="1621814" y="722491"/>
                </a:lnTo>
                <a:close/>
              </a:path>
              <a:path w="2792729" h="1214754">
                <a:moveTo>
                  <a:pt x="1719141" y="722491"/>
                </a:moveTo>
                <a:lnTo>
                  <a:pt x="1623959" y="722491"/>
                </a:lnTo>
                <a:lnTo>
                  <a:pt x="1629128" y="732961"/>
                </a:lnTo>
                <a:lnTo>
                  <a:pt x="1727162" y="732961"/>
                </a:lnTo>
                <a:lnTo>
                  <a:pt x="1719141" y="722491"/>
                </a:lnTo>
                <a:close/>
              </a:path>
              <a:path w="2792729" h="1214754">
                <a:moveTo>
                  <a:pt x="1732355" y="722491"/>
                </a:moveTo>
                <a:lnTo>
                  <a:pt x="1734617" y="732961"/>
                </a:lnTo>
                <a:lnTo>
                  <a:pt x="1743339" y="732961"/>
                </a:lnTo>
                <a:lnTo>
                  <a:pt x="1732355" y="722491"/>
                </a:lnTo>
                <a:close/>
              </a:path>
              <a:path w="2792729" h="1214754">
                <a:moveTo>
                  <a:pt x="1757415" y="722491"/>
                </a:moveTo>
                <a:lnTo>
                  <a:pt x="1736774" y="722491"/>
                </a:lnTo>
                <a:lnTo>
                  <a:pt x="1743339" y="732961"/>
                </a:lnTo>
                <a:lnTo>
                  <a:pt x="1767023" y="732961"/>
                </a:lnTo>
                <a:lnTo>
                  <a:pt x="1757415" y="722491"/>
                </a:lnTo>
                <a:close/>
              </a:path>
              <a:path w="2792729" h="1214754">
                <a:moveTo>
                  <a:pt x="1734282" y="712020"/>
                </a:moveTo>
                <a:lnTo>
                  <a:pt x="1505168" y="712020"/>
                </a:lnTo>
                <a:lnTo>
                  <a:pt x="1504865" y="722491"/>
                </a:lnTo>
                <a:lnTo>
                  <a:pt x="1736711" y="722491"/>
                </a:lnTo>
                <a:lnTo>
                  <a:pt x="1734282" y="712020"/>
                </a:lnTo>
                <a:close/>
              </a:path>
              <a:path w="2792729" h="1214754">
                <a:moveTo>
                  <a:pt x="1744740" y="718491"/>
                </a:moveTo>
                <a:lnTo>
                  <a:pt x="1744208" y="722491"/>
                </a:lnTo>
                <a:lnTo>
                  <a:pt x="1748564" y="722491"/>
                </a:lnTo>
                <a:lnTo>
                  <a:pt x="1744740" y="718491"/>
                </a:lnTo>
                <a:close/>
              </a:path>
              <a:path w="2792729" h="1214754">
                <a:moveTo>
                  <a:pt x="1753670" y="716763"/>
                </a:moveTo>
                <a:lnTo>
                  <a:pt x="1756941" y="722491"/>
                </a:lnTo>
                <a:lnTo>
                  <a:pt x="1757010" y="720912"/>
                </a:lnTo>
                <a:lnTo>
                  <a:pt x="1753670" y="716763"/>
                </a:lnTo>
                <a:close/>
              </a:path>
              <a:path w="2792729" h="1214754">
                <a:moveTo>
                  <a:pt x="1757401" y="712020"/>
                </a:moveTo>
                <a:lnTo>
                  <a:pt x="1757010" y="720912"/>
                </a:lnTo>
                <a:lnTo>
                  <a:pt x="1758281" y="722491"/>
                </a:lnTo>
                <a:lnTo>
                  <a:pt x="1764155" y="722491"/>
                </a:lnTo>
                <a:lnTo>
                  <a:pt x="1757401" y="712020"/>
                </a:lnTo>
                <a:close/>
              </a:path>
              <a:path w="2792729" h="1214754">
                <a:moveTo>
                  <a:pt x="1745601" y="712020"/>
                </a:moveTo>
                <a:lnTo>
                  <a:pt x="1738554" y="712020"/>
                </a:lnTo>
                <a:lnTo>
                  <a:pt x="1744740" y="718491"/>
                </a:lnTo>
                <a:lnTo>
                  <a:pt x="1745601" y="712020"/>
                </a:lnTo>
                <a:close/>
              </a:path>
              <a:path w="2792729" h="1214754">
                <a:moveTo>
                  <a:pt x="1750962" y="712020"/>
                </a:moveTo>
                <a:lnTo>
                  <a:pt x="1749852" y="712020"/>
                </a:lnTo>
                <a:lnTo>
                  <a:pt x="1753670" y="716763"/>
                </a:lnTo>
                <a:lnTo>
                  <a:pt x="1750962" y="712020"/>
                </a:lnTo>
                <a:close/>
              </a:path>
              <a:path w="2792729" h="1214754">
                <a:moveTo>
                  <a:pt x="1603616" y="680607"/>
                </a:moveTo>
                <a:lnTo>
                  <a:pt x="1431862" y="680607"/>
                </a:lnTo>
                <a:lnTo>
                  <a:pt x="1449849" y="691078"/>
                </a:lnTo>
                <a:lnTo>
                  <a:pt x="1469333" y="701549"/>
                </a:lnTo>
                <a:lnTo>
                  <a:pt x="1489345" y="712020"/>
                </a:lnTo>
                <a:lnTo>
                  <a:pt x="1647740" y="712020"/>
                </a:lnTo>
                <a:lnTo>
                  <a:pt x="1650410" y="701549"/>
                </a:lnTo>
                <a:lnTo>
                  <a:pt x="1635657" y="701549"/>
                </a:lnTo>
                <a:lnTo>
                  <a:pt x="1622118" y="691078"/>
                </a:lnTo>
                <a:lnTo>
                  <a:pt x="1610662" y="691078"/>
                </a:lnTo>
                <a:lnTo>
                  <a:pt x="1603616" y="680607"/>
                </a:lnTo>
                <a:close/>
              </a:path>
              <a:path w="2792729" h="1214754">
                <a:moveTo>
                  <a:pt x="1653309" y="703968"/>
                </a:moveTo>
                <a:lnTo>
                  <a:pt x="1649331" y="712020"/>
                </a:lnTo>
                <a:lnTo>
                  <a:pt x="1657593" y="712020"/>
                </a:lnTo>
                <a:lnTo>
                  <a:pt x="1653309" y="703968"/>
                </a:lnTo>
                <a:close/>
              </a:path>
              <a:path w="2792729" h="1214754">
                <a:moveTo>
                  <a:pt x="1658672" y="701549"/>
                </a:moveTo>
                <a:lnTo>
                  <a:pt x="1657593" y="712020"/>
                </a:lnTo>
                <a:lnTo>
                  <a:pt x="1665247" y="712020"/>
                </a:lnTo>
                <a:lnTo>
                  <a:pt x="1658672" y="701549"/>
                </a:lnTo>
                <a:close/>
              </a:path>
              <a:path w="2792729" h="1214754">
                <a:moveTo>
                  <a:pt x="1678958" y="701549"/>
                </a:moveTo>
                <a:lnTo>
                  <a:pt x="1664965" y="701549"/>
                </a:lnTo>
                <a:lnTo>
                  <a:pt x="1665247" y="712020"/>
                </a:lnTo>
                <a:lnTo>
                  <a:pt x="1684200" y="712020"/>
                </a:lnTo>
                <a:lnTo>
                  <a:pt x="1678958" y="701549"/>
                </a:lnTo>
                <a:close/>
              </a:path>
              <a:path w="2792729" h="1214754">
                <a:moveTo>
                  <a:pt x="1722607" y="701549"/>
                </a:moveTo>
                <a:lnTo>
                  <a:pt x="1684964" y="701549"/>
                </a:lnTo>
                <a:lnTo>
                  <a:pt x="1684200" y="712020"/>
                </a:lnTo>
                <a:lnTo>
                  <a:pt x="1728366" y="712020"/>
                </a:lnTo>
                <a:lnTo>
                  <a:pt x="1722607" y="701549"/>
                </a:lnTo>
                <a:close/>
              </a:path>
              <a:path w="2792729" h="1214754">
                <a:moveTo>
                  <a:pt x="1654504" y="701549"/>
                </a:moveTo>
                <a:lnTo>
                  <a:pt x="1652022" y="701549"/>
                </a:lnTo>
                <a:lnTo>
                  <a:pt x="1653309" y="703968"/>
                </a:lnTo>
                <a:lnTo>
                  <a:pt x="1654504" y="701549"/>
                </a:lnTo>
                <a:close/>
              </a:path>
              <a:path w="2792729" h="1214754">
                <a:moveTo>
                  <a:pt x="1678189" y="691078"/>
                </a:moveTo>
                <a:lnTo>
                  <a:pt x="1638295" y="691078"/>
                </a:lnTo>
                <a:lnTo>
                  <a:pt x="1635657" y="701549"/>
                </a:lnTo>
                <a:lnTo>
                  <a:pt x="1674242" y="701549"/>
                </a:lnTo>
                <a:lnTo>
                  <a:pt x="1678189" y="691078"/>
                </a:lnTo>
                <a:close/>
              </a:path>
              <a:path w="2792729" h="1214754">
                <a:moveTo>
                  <a:pt x="1692911" y="691078"/>
                </a:moveTo>
                <a:lnTo>
                  <a:pt x="1678189" y="691078"/>
                </a:lnTo>
                <a:lnTo>
                  <a:pt x="1680409" y="701549"/>
                </a:lnTo>
                <a:lnTo>
                  <a:pt x="1697539" y="701549"/>
                </a:lnTo>
                <a:lnTo>
                  <a:pt x="1692911" y="691078"/>
                </a:lnTo>
                <a:close/>
              </a:path>
              <a:path w="2792729" h="1214754">
                <a:moveTo>
                  <a:pt x="1701372" y="691078"/>
                </a:moveTo>
                <a:lnTo>
                  <a:pt x="1699435" y="701549"/>
                </a:lnTo>
                <a:lnTo>
                  <a:pt x="1709654" y="701549"/>
                </a:lnTo>
                <a:lnTo>
                  <a:pt x="1701372" y="691078"/>
                </a:lnTo>
                <a:close/>
              </a:path>
              <a:path w="2792729" h="1214754">
                <a:moveTo>
                  <a:pt x="1710701" y="691078"/>
                </a:moveTo>
                <a:lnTo>
                  <a:pt x="1712021" y="701549"/>
                </a:lnTo>
                <a:lnTo>
                  <a:pt x="1714659" y="701549"/>
                </a:lnTo>
                <a:lnTo>
                  <a:pt x="1710701" y="691078"/>
                </a:lnTo>
                <a:close/>
              </a:path>
              <a:path w="2792729" h="1214754">
                <a:moveTo>
                  <a:pt x="1417045" y="680607"/>
                </a:moveTo>
                <a:lnTo>
                  <a:pt x="1423967" y="691078"/>
                </a:lnTo>
                <a:lnTo>
                  <a:pt x="1428783" y="691078"/>
                </a:lnTo>
                <a:lnTo>
                  <a:pt x="1417045" y="680607"/>
                </a:lnTo>
                <a:close/>
              </a:path>
              <a:path w="2792729" h="1214754">
                <a:moveTo>
                  <a:pt x="1429684" y="680607"/>
                </a:moveTo>
                <a:lnTo>
                  <a:pt x="1428302" y="680607"/>
                </a:lnTo>
                <a:lnTo>
                  <a:pt x="1428783" y="691078"/>
                </a:lnTo>
                <a:lnTo>
                  <a:pt x="1433883" y="691078"/>
                </a:lnTo>
                <a:lnTo>
                  <a:pt x="1429684" y="680607"/>
                </a:lnTo>
                <a:close/>
              </a:path>
              <a:path w="2792729" h="1214754">
                <a:moveTo>
                  <a:pt x="1612694" y="680607"/>
                </a:moveTo>
                <a:lnTo>
                  <a:pt x="1612191" y="691078"/>
                </a:lnTo>
                <a:lnTo>
                  <a:pt x="1617887" y="691078"/>
                </a:lnTo>
                <a:lnTo>
                  <a:pt x="1612694" y="680607"/>
                </a:lnTo>
                <a:close/>
              </a:path>
              <a:path w="2792729" h="1214754">
                <a:moveTo>
                  <a:pt x="1648473" y="680607"/>
                </a:moveTo>
                <a:lnTo>
                  <a:pt x="1620254" y="680607"/>
                </a:lnTo>
                <a:lnTo>
                  <a:pt x="1617887" y="691078"/>
                </a:lnTo>
                <a:lnTo>
                  <a:pt x="1648054" y="691078"/>
                </a:lnTo>
                <a:lnTo>
                  <a:pt x="1648473" y="680607"/>
                </a:lnTo>
                <a:close/>
              </a:path>
              <a:path w="2792729" h="1214754">
                <a:moveTo>
                  <a:pt x="1656504" y="680607"/>
                </a:moveTo>
                <a:lnTo>
                  <a:pt x="1648473" y="680607"/>
                </a:lnTo>
                <a:lnTo>
                  <a:pt x="1657216" y="691078"/>
                </a:lnTo>
                <a:lnTo>
                  <a:pt x="1656504" y="680607"/>
                </a:lnTo>
                <a:close/>
              </a:path>
              <a:path w="2792729" h="1214754">
                <a:moveTo>
                  <a:pt x="1663205" y="680607"/>
                </a:moveTo>
                <a:lnTo>
                  <a:pt x="1659804" y="680607"/>
                </a:lnTo>
                <a:lnTo>
                  <a:pt x="1657745" y="691078"/>
                </a:lnTo>
                <a:lnTo>
                  <a:pt x="1668535" y="691078"/>
                </a:lnTo>
                <a:lnTo>
                  <a:pt x="1663205" y="680607"/>
                </a:lnTo>
                <a:close/>
              </a:path>
              <a:path w="2792729" h="1214754">
                <a:moveTo>
                  <a:pt x="1675990" y="680607"/>
                </a:moveTo>
                <a:lnTo>
                  <a:pt x="1668535" y="691078"/>
                </a:lnTo>
                <a:lnTo>
                  <a:pt x="1672388" y="691078"/>
                </a:lnTo>
                <a:lnTo>
                  <a:pt x="1675990" y="680607"/>
                </a:lnTo>
                <a:close/>
              </a:path>
              <a:path w="2792729" h="1214754">
                <a:moveTo>
                  <a:pt x="1459966" y="670136"/>
                </a:moveTo>
                <a:lnTo>
                  <a:pt x="1405004" y="670136"/>
                </a:lnTo>
                <a:lnTo>
                  <a:pt x="1404637" y="680607"/>
                </a:lnTo>
                <a:lnTo>
                  <a:pt x="1456761" y="680607"/>
                </a:lnTo>
                <a:lnTo>
                  <a:pt x="1459966" y="670136"/>
                </a:lnTo>
                <a:close/>
              </a:path>
              <a:path w="2792729" h="1214754">
                <a:moveTo>
                  <a:pt x="1466971" y="670136"/>
                </a:moveTo>
                <a:lnTo>
                  <a:pt x="1461536" y="670136"/>
                </a:lnTo>
                <a:lnTo>
                  <a:pt x="1463986" y="680607"/>
                </a:lnTo>
                <a:lnTo>
                  <a:pt x="1473997" y="680607"/>
                </a:lnTo>
                <a:lnTo>
                  <a:pt x="1466971" y="670136"/>
                </a:lnTo>
                <a:close/>
              </a:path>
              <a:path w="2792729" h="1214754">
                <a:moveTo>
                  <a:pt x="1469494" y="670136"/>
                </a:moveTo>
                <a:lnTo>
                  <a:pt x="1474080" y="680607"/>
                </a:lnTo>
                <a:lnTo>
                  <a:pt x="1476468" y="680607"/>
                </a:lnTo>
                <a:lnTo>
                  <a:pt x="1469494" y="670136"/>
                </a:lnTo>
                <a:close/>
              </a:path>
              <a:path w="2792729" h="1214754">
                <a:moveTo>
                  <a:pt x="1586717" y="670136"/>
                </a:moveTo>
                <a:lnTo>
                  <a:pt x="1472667" y="670136"/>
                </a:lnTo>
                <a:lnTo>
                  <a:pt x="1476468" y="680607"/>
                </a:lnTo>
                <a:lnTo>
                  <a:pt x="1585669" y="680607"/>
                </a:lnTo>
                <a:lnTo>
                  <a:pt x="1586717" y="670136"/>
                </a:lnTo>
                <a:close/>
              </a:path>
              <a:path w="2792729" h="1214754">
                <a:moveTo>
                  <a:pt x="1644347" y="670136"/>
                </a:moveTo>
                <a:lnTo>
                  <a:pt x="1588883" y="670136"/>
                </a:lnTo>
                <a:lnTo>
                  <a:pt x="1595574" y="680607"/>
                </a:lnTo>
                <a:lnTo>
                  <a:pt x="1645698" y="680607"/>
                </a:lnTo>
                <a:lnTo>
                  <a:pt x="1644347" y="670136"/>
                </a:lnTo>
                <a:close/>
              </a:path>
              <a:path w="2792729" h="1214754">
                <a:moveTo>
                  <a:pt x="1646378" y="672676"/>
                </a:moveTo>
                <a:lnTo>
                  <a:pt x="1648012" y="680607"/>
                </a:lnTo>
                <a:lnTo>
                  <a:pt x="1649876" y="680607"/>
                </a:lnTo>
                <a:lnTo>
                  <a:pt x="1646378" y="672676"/>
                </a:lnTo>
                <a:close/>
              </a:path>
              <a:path w="2792729" h="1214754">
                <a:moveTo>
                  <a:pt x="1645855" y="670136"/>
                </a:moveTo>
                <a:lnTo>
                  <a:pt x="1645258" y="670136"/>
                </a:lnTo>
                <a:lnTo>
                  <a:pt x="1646378" y="672676"/>
                </a:lnTo>
                <a:lnTo>
                  <a:pt x="1645855" y="670136"/>
                </a:lnTo>
                <a:close/>
              </a:path>
              <a:path w="2792729" h="1214754">
                <a:moveTo>
                  <a:pt x="1573796" y="659665"/>
                </a:moveTo>
                <a:lnTo>
                  <a:pt x="1391811" y="659665"/>
                </a:lnTo>
                <a:lnTo>
                  <a:pt x="1385340" y="670136"/>
                </a:lnTo>
                <a:lnTo>
                  <a:pt x="1580171" y="670136"/>
                </a:lnTo>
                <a:lnTo>
                  <a:pt x="1573796" y="659665"/>
                </a:lnTo>
                <a:close/>
              </a:path>
              <a:path w="2792729" h="1214754">
                <a:moveTo>
                  <a:pt x="1624411" y="659665"/>
                </a:moveTo>
                <a:lnTo>
                  <a:pt x="1575743" y="659665"/>
                </a:lnTo>
                <a:lnTo>
                  <a:pt x="1580171" y="670136"/>
                </a:lnTo>
                <a:lnTo>
                  <a:pt x="1627018" y="670136"/>
                </a:lnTo>
                <a:lnTo>
                  <a:pt x="1627465" y="663363"/>
                </a:lnTo>
                <a:lnTo>
                  <a:pt x="1624411" y="659665"/>
                </a:lnTo>
                <a:close/>
              </a:path>
              <a:path w="2792729" h="1214754">
                <a:moveTo>
                  <a:pt x="1630913" y="667537"/>
                </a:moveTo>
                <a:lnTo>
                  <a:pt x="1631971" y="670136"/>
                </a:lnTo>
                <a:lnTo>
                  <a:pt x="1633060" y="670136"/>
                </a:lnTo>
                <a:lnTo>
                  <a:pt x="1630913" y="667537"/>
                </a:lnTo>
                <a:close/>
              </a:path>
              <a:path w="2792729" h="1214754">
                <a:moveTo>
                  <a:pt x="1627709" y="659665"/>
                </a:moveTo>
                <a:lnTo>
                  <a:pt x="1627465" y="663363"/>
                </a:lnTo>
                <a:lnTo>
                  <a:pt x="1630913" y="667537"/>
                </a:lnTo>
                <a:lnTo>
                  <a:pt x="1627709" y="659665"/>
                </a:lnTo>
                <a:close/>
              </a:path>
              <a:path w="2792729" h="1214754">
                <a:moveTo>
                  <a:pt x="1536413" y="649194"/>
                </a:moveTo>
                <a:lnTo>
                  <a:pt x="1365359" y="649194"/>
                </a:lnTo>
                <a:lnTo>
                  <a:pt x="1364963" y="659665"/>
                </a:lnTo>
                <a:lnTo>
                  <a:pt x="1536871" y="659665"/>
                </a:lnTo>
                <a:lnTo>
                  <a:pt x="1536413" y="649194"/>
                </a:lnTo>
                <a:close/>
              </a:path>
              <a:path w="2792729" h="1214754">
                <a:moveTo>
                  <a:pt x="1563088" y="649194"/>
                </a:moveTo>
                <a:lnTo>
                  <a:pt x="1536413" y="649194"/>
                </a:lnTo>
                <a:lnTo>
                  <a:pt x="1551575" y="659665"/>
                </a:lnTo>
                <a:lnTo>
                  <a:pt x="1568310" y="659665"/>
                </a:lnTo>
                <a:lnTo>
                  <a:pt x="1563088" y="649194"/>
                </a:lnTo>
                <a:close/>
              </a:path>
              <a:path w="2792729" h="1214754">
                <a:moveTo>
                  <a:pt x="1603019" y="649194"/>
                </a:moveTo>
                <a:lnTo>
                  <a:pt x="1565426" y="649194"/>
                </a:lnTo>
                <a:lnTo>
                  <a:pt x="1571258" y="659665"/>
                </a:lnTo>
                <a:lnTo>
                  <a:pt x="1610325" y="659665"/>
                </a:lnTo>
                <a:lnTo>
                  <a:pt x="1603019" y="649194"/>
                </a:lnTo>
                <a:close/>
              </a:path>
              <a:path w="2792729" h="1214754">
                <a:moveTo>
                  <a:pt x="1383287" y="638724"/>
                </a:moveTo>
                <a:lnTo>
                  <a:pt x="1332807" y="638724"/>
                </a:lnTo>
                <a:lnTo>
                  <a:pt x="1335550" y="649194"/>
                </a:lnTo>
                <a:lnTo>
                  <a:pt x="1382418" y="649194"/>
                </a:lnTo>
                <a:lnTo>
                  <a:pt x="1383287" y="638724"/>
                </a:lnTo>
                <a:close/>
              </a:path>
              <a:path w="2792729" h="1214754">
                <a:moveTo>
                  <a:pt x="1387360" y="638724"/>
                </a:moveTo>
                <a:lnTo>
                  <a:pt x="1383287" y="638724"/>
                </a:lnTo>
                <a:lnTo>
                  <a:pt x="1385214" y="649194"/>
                </a:lnTo>
                <a:lnTo>
                  <a:pt x="1394282" y="649194"/>
                </a:lnTo>
                <a:lnTo>
                  <a:pt x="1387360" y="638724"/>
                </a:lnTo>
                <a:close/>
              </a:path>
              <a:path w="2792729" h="1214754">
                <a:moveTo>
                  <a:pt x="1506509" y="638724"/>
                </a:moveTo>
                <a:lnTo>
                  <a:pt x="1395068" y="638724"/>
                </a:lnTo>
                <a:lnTo>
                  <a:pt x="1401033" y="649194"/>
                </a:lnTo>
                <a:lnTo>
                  <a:pt x="1511713" y="649194"/>
                </a:lnTo>
                <a:lnTo>
                  <a:pt x="1506509" y="638724"/>
                </a:lnTo>
                <a:close/>
              </a:path>
              <a:path w="2792729" h="1214754">
                <a:moveTo>
                  <a:pt x="1533869" y="638724"/>
                </a:moveTo>
                <a:lnTo>
                  <a:pt x="1510889" y="638724"/>
                </a:lnTo>
                <a:lnTo>
                  <a:pt x="1511713" y="649194"/>
                </a:lnTo>
                <a:lnTo>
                  <a:pt x="1533398" y="649194"/>
                </a:lnTo>
                <a:lnTo>
                  <a:pt x="1533869" y="638724"/>
                </a:lnTo>
                <a:close/>
              </a:path>
              <a:path w="2792729" h="1214754">
                <a:moveTo>
                  <a:pt x="1547806" y="638724"/>
                </a:moveTo>
                <a:lnTo>
                  <a:pt x="1533869" y="638724"/>
                </a:lnTo>
                <a:lnTo>
                  <a:pt x="1538487" y="649194"/>
                </a:lnTo>
                <a:lnTo>
                  <a:pt x="1553879" y="649194"/>
                </a:lnTo>
                <a:lnTo>
                  <a:pt x="1547806" y="638724"/>
                </a:lnTo>
                <a:close/>
              </a:path>
              <a:path w="2792729" h="1214754">
                <a:moveTo>
                  <a:pt x="1564256" y="638724"/>
                </a:moveTo>
                <a:lnTo>
                  <a:pt x="1549303" y="638724"/>
                </a:lnTo>
                <a:lnTo>
                  <a:pt x="1553879" y="649194"/>
                </a:lnTo>
                <a:lnTo>
                  <a:pt x="1567491" y="649194"/>
                </a:lnTo>
                <a:lnTo>
                  <a:pt x="1564256" y="638724"/>
                </a:lnTo>
                <a:close/>
              </a:path>
              <a:path w="2792729" h="1214754">
                <a:moveTo>
                  <a:pt x="1570308" y="638724"/>
                </a:moveTo>
                <a:lnTo>
                  <a:pt x="1570193" y="649194"/>
                </a:lnTo>
                <a:lnTo>
                  <a:pt x="1577742" y="649194"/>
                </a:lnTo>
                <a:lnTo>
                  <a:pt x="1570308" y="638724"/>
                </a:lnTo>
                <a:close/>
              </a:path>
              <a:path w="2792729" h="1214754">
                <a:moveTo>
                  <a:pt x="1316270" y="617782"/>
                </a:moveTo>
                <a:lnTo>
                  <a:pt x="1301834" y="617782"/>
                </a:lnTo>
                <a:lnTo>
                  <a:pt x="1299300" y="628253"/>
                </a:lnTo>
                <a:lnTo>
                  <a:pt x="1302211" y="638724"/>
                </a:lnTo>
                <a:lnTo>
                  <a:pt x="1304002" y="628253"/>
                </a:lnTo>
                <a:lnTo>
                  <a:pt x="1321101" y="628253"/>
                </a:lnTo>
                <a:lnTo>
                  <a:pt x="1316270" y="617782"/>
                </a:lnTo>
                <a:close/>
              </a:path>
              <a:path w="2792729" h="1214754">
                <a:moveTo>
                  <a:pt x="1312064" y="628253"/>
                </a:moveTo>
                <a:lnTo>
                  <a:pt x="1304002" y="628253"/>
                </a:lnTo>
                <a:lnTo>
                  <a:pt x="1308305" y="638724"/>
                </a:lnTo>
                <a:lnTo>
                  <a:pt x="1310358" y="638724"/>
                </a:lnTo>
                <a:lnTo>
                  <a:pt x="1312064" y="628253"/>
                </a:lnTo>
                <a:close/>
              </a:path>
              <a:path w="2792729" h="1214754">
                <a:moveTo>
                  <a:pt x="1319698" y="628253"/>
                </a:moveTo>
                <a:lnTo>
                  <a:pt x="1312064" y="628253"/>
                </a:lnTo>
                <a:lnTo>
                  <a:pt x="1317027" y="638724"/>
                </a:lnTo>
                <a:lnTo>
                  <a:pt x="1319698" y="628253"/>
                </a:lnTo>
                <a:close/>
              </a:path>
              <a:path w="2792729" h="1214754">
                <a:moveTo>
                  <a:pt x="1363989" y="628253"/>
                </a:moveTo>
                <a:lnTo>
                  <a:pt x="1319698" y="628253"/>
                </a:lnTo>
                <a:lnTo>
                  <a:pt x="1325844" y="638724"/>
                </a:lnTo>
                <a:lnTo>
                  <a:pt x="1359340" y="638724"/>
                </a:lnTo>
                <a:lnTo>
                  <a:pt x="1363989" y="628253"/>
                </a:lnTo>
                <a:close/>
              </a:path>
              <a:path w="2792729" h="1214754">
                <a:moveTo>
                  <a:pt x="1481358" y="628253"/>
                </a:moveTo>
                <a:lnTo>
                  <a:pt x="1367856" y="628253"/>
                </a:lnTo>
                <a:lnTo>
                  <a:pt x="1367125" y="638724"/>
                </a:lnTo>
                <a:lnTo>
                  <a:pt x="1486153" y="638724"/>
                </a:lnTo>
                <a:lnTo>
                  <a:pt x="1481358" y="628253"/>
                </a:lnTo>
                <a:close/>
              </a:path>
              <a:path w="2792729" h="1214754">
                <a:moveTo>
                  <a:pt x="1506459" y="628253"/>
                </a:moveTo>
                <a:lnTo>
                  <a:pt x="1487389" y="628253"/>
                </a:lnTo>
                <a:lnTo>
                  <a:pt x="1492624" y="638724"/>
                </a:lnTo>
                <a:lnTo>
                  <a:pt x="1507451" y="638724"/>
                </a:lnTo>
                <a:lnTo>
                  <a:pt x="1506459" y="628253"/>
                </a:lnTo>
                <a:close/>
              </a:path>
              <a:path w="2792729" h="1214754">
                <a:moveTo>
                  <a:pt x="1536246" y="628253"/>
                </a:moveTo>
                <a:lnTo>
                  <a:pt x="1506459" y="628253"/>
                </a:lnTo>
                <a:lnTo>
                  <a:pt x="1508690" y="638724"/>
                </a:lnTo>
                <a:lnTo>
                  <a:pt x="1537921" y="638724"/>
                </a:lnTo>
                <a:lnTo>
                  <a:pt x="1536246" y="628253"/>
                </a:lnTo>
                <a:close/>
              </a:path>
              <a:path w="2792729" h="1214754">
                <a:moveTo>
                  <a:pt x="1550874" y="628253"/>
                </a:moveTo>
                <a:lnTo>
                  <a:pt x="1536246" y="628253"/>
                </a:lnTo>
                <a:lnTo>
                  <a:pt x="1538434" y="638724"/>
                </a:lnTo>
                <a:lnTo>
                  <a:pt x="1551376" y="638724"/>
                </a:lnTo>
                <a:lnTo>
                  <a:pt x="1550874" y="628253"/>
                </a:lnTo>
                <a:close/>
              </a:path>
              <a:path w="2792729" h="1214754">
                <a:moveTo>
                  <a:pt x="1295562" y="617782"/>
                </a:moveTo>
                <a:lnTo>
                  <a:pt x="1284807" y="617782"/>
                </a:lnTo>
                <a:lnTo>
                  <a:pt x="1291243" y="628253"/>
                </a:lnTo>
                <a:lnTo>
                  <a:pt x="1295248" y="628253"/>
                </a:lnTo>
                <a:lnTo>
                  <a:pt x="1295562" y="617782"/>
                </a:lnTo>
                <a:close/>
              </a:path>
              <a:path w="2792729" h="1214754">
                <a:moveTo>
                  <a:pt x="1334975" y="617782"/>
                </a:moveTo>
                <a:lnTo>
                  <a:pt x="1318671" y="617782"/>
                </a:lnTo>
                <a:lnTo>
                  <a:pt x="1321101" y="628253"/>
                </a:lnTo>
                <a:lnTo>
                  <a:pt x="1339488" y="628253"/>
                </a:lnTo>
                <a:lnTo>
                  <a:pt x="1334975" y="617782"/>
                </a:lnTo>
                <a:close/>
              </a:path>
              <a:path w="2792729" h="1214754">
                <a:moveTo>
                  <a:pt x="1343812" y="617782"/>
                </a:moveTo>
                <a:lnTo>
                  <a:pt x="1339488" y="628253"/>
                </a:lnTo>
                <a:lnTo>
                  <a:pt x="1348032" y="628253"/>
                </a:lnTo>
                <a:lnTo>
                  <a:pt x="1343812" y="617782"/>
                </a:lnTo>
                <a:close/>
              </a:path>
              <a:path w="2792729" h="1214754">
                <a:moveTo>
                  <a:pt x="1456845" y="617782"/>
                </a:moveTo>
                <a:lnTo>
                  <a:pt x="1353445" y="617782"/>
                </a:lnTo>
                <a:lnTo>
                  <a:pt x="1359990" y="628253"/>
                </a:lnTo>
                <a:lnTo>
                  <a:pt x="1458971" y="628253"/>
                </a:lnTo>
                <a:lnTo>
                  <a:pt x="1456845" y="617782"/>
                </a:lnTo>
                <a:close/>
              </a:path>
              <a:path w="2792729" h="1214754">
                <a:moveTo>
                  <a:pt x="1465535" y="622741"/>
                </a:moveTo>
                <a:lnTo>
                  <a:pt x="1458971" y="628253"/>
                </a:lnTo>
                <a:lnTo>
                  <a:pt x="1468436" y="628253"/>
                </a:lnTo>
                <a:lnTo>
                  <a:pt x="1468894" y="626660"/>
                </a:lnTo>
                <a:lnTo>
                  <a:pt x="1465535" y="622741"/>
                </a:lnTo>
                <a:close/>
              </a:path>
              <a:path w="2792729" h="1214754">
                <a:moveTo>
                  <a:pt x="1504435" y="617782"/>
                </a:moveTo>
                <a:lnTo>
                  <a:pt x="1471442" y="617782"/>
                </a:lnTo>
                <a:lnTo>
                  <a:pt x="1468894" y="626660"/>
                </a:lnTo>
                <a:lnTo>
                  <a:pt x="1470258" y="628253"/>
                </a:lnTo>
                <a:lnTo>
                  <a:pt x="1503430" y="628253"/>
                </a:lnTo>
                <a:lnTo>
                  <a:pt x="1504435" y="617782"/>
                </a:lnTo>
                <a:close/>
              </a:path>
              <a:path w="2792729" h="1214754">
                <a:moveTo>
                  <a:pt x="1513943" y="617782"/>
                </a:moveTo>
                <a:lnTo>
                  <a:pt x="1509472" y="617782"/>
                </a:lnTo>
                <a:lnTo>
                  <a:pt x="1508383" y="628253"/>
                </a:lnTo>
                <a:lnTo>
                  <a:pt x="1512309" y="628253"/>
                </a:lnTo>
                <a:lnTo>
                  <a:pt x="1513943" y="617782"/>
                </a:lnTo>
                <a:close/>
              </a:path>
              <a:path w="2792729" h="1214754">
                <a:moveTo>
                  <a:pt x="1529346" y="617782"/>
                </a:moveTo>
                <a:lnTo>
                  <a:pt x="1513943" y="617782"/>
                </a:lnTo>
                <a:lnTo>
                  <a:pt x="1520383" y="628253"/>
                </a:lnTo>
                <a:lnTo>
                  <a:pt x="1527586" y="628253"/>
                </a:lnTo>
                <a:lnTo>
                  <a:pt x="1529346" y="617782"/>
                </a:lnTo>
                <a:close/>
              </a:path>
              <a:path w="2792729" h="1214754">
                <a:moveTo>
                  <a:pt x="1471442" y="617782"/>
                </a:moveTo>
                <a:lnTo>
                  <a:pt x="1465535" y="622741"/>
                </a:lnTo>
                <a:lnTo>
                  <a:pt x="1468894" y="626660"/>
                </a:lnTo>
                <a:lnTo>
                  <a:pt x="1471442" y="617782"/>
                </a:lnTo>
                <a:close/>
              </a:path>
              <a:path w="2792729" h="1214754">
                <a:moveTo>
                  <a:pt x="1471442" y="617782"/>
                </a:moveTo>
                <a:lnTo>
                  <a:pt x="1461285" y="617782"/>
                </a:lnTo>
                <a:lnTo>
                  <a:pt x="1465535" y="622741"/>
                </a:lnTo>
                <a:lnTo>
                  <a:pt x="1471442" y="617782"/>
                </a:lnTo>
                <a:close/>
              </a:path>
              <a:path w="2792729" h="1214754">
                <a:moveTo>
                  <a:pt x="1270107" y="607311"/>
                </a:moveTo>
                <a:lnTo>
                  <a:pt x="1256553" y="607311"/>
                </a:lnTo>
                <a:lnTo>
                  <a:pt x="1263928" y="617782"/>
                </a:lnTo>
                <a:lnTo>
                  <a:pt x="1268715" y="617782"/>
                </a:lnTo>
                <a:lnTo>
                  <a:pt x="1270107" y="607311"/>
                </a:lnTo>
                <a:close/>
              </a:path>
              <a:path w="2792729" h="1214754">
                <a:moveTo>
                  <a:pt x="1301750" y="607311"/>
                </a:moveTo>
                <a:lnTo>
                  <a:pt x="1270107" y="607311"/>
                </a:lnTo>
                <a:lnTo>
                  <a:pt x="1274903" y="617782"/>
                </a:lnTo>
                <a:lnTo>
                  <a:pt x="1302358" y="617782"/>
                </a:lnTo>
                <a:lnTo>
                  <a:pt x="1301750" y="607311"/>
                </a:lnTo>
                <a:close/>
              </a:path>
              <a:path w="2792729" h="1214754">
                <a:moveTo>
                  <a:pt x="1301750" y="607311"/>
                </a:moveTo>
                <a:lnTo>
                  <a:pt x="1302358" y="617782"/>
                </a:lnTo>
                <a:lnTo>
                  <a:pt x="1302580" y="608450"/>
                </a:lnTo>
                <a:lnTo>
                  <a:pt x="1301750" y="607311"/>
                </a:lnTo>
                <a:close/>
              </a:path>
              <a:path w="2792729" h="1214754">
                <a:moveTo>
                  <a:pt x="1302580" y="608450"/>
                </a:moveTo>
                <a:lnTo>
                  <a:pt x="1302358" y="617782"/>
                </a:lnTo>
                <a:lnTo>
                  <a:pt x="1309373" y="617782"/>
                </a:lnTo>
                <a:lnTo>
                  <a:pt x="1302580" y="608450"/>
                </a:lnTo>
                <a:close/>
              </a:path>
              <a:path w="2792729" h="1214754">
                <a:moveTo>
                  <a:pt x="1312483" y="607311"/>
                </a:moveTo>
                <a:lnTo>
                  <a:pt x="1308742" y="607311"/>
                </a:lnTo>
                <a:lnTo>
                  <a:pt x="1309724" y="617782"/>
                </a:lnTo>
                <a:lnTo>
                  <a:pt x="1315959" y="617782"/>
                </a:lnTo>
                <a:lnTo>
                  <a:pt x="1312483" y="607311"/>
                </a:lnTo>
                <a:close/>
              </a:path>
              <a:path w="2792729" h="1214754">
                <a:moveTo>
                  <a:pt x="1326336" y="607311"/>
                </a:moveTo>
                <a:lnTo>
                  <a:pt x="1320745" y="607311"/>
                </a:lnTo>
                <a:lnTo>
                  <a:pt x="1324724" y="617782"/>
                </a:lnTo>
                <a:lnTo>
                  <a:pt x="1327285" y="609383"/>
                </a:lnTo>
                <a:lnTo>
                  <a:pt x="1326336" y="607311"/>
                </a:lnTo>
                <a:close/>
              </a:path>
              <a:path w="2792729" h="1214754">
                <a:moveTo>
                  <a:pt x="1332200" y="607311"/>
                </a:moveTo>
                <a:lnTo>
                  <a:pt x="1327917" y="607311"/>
                </a:lnTo>
                <a:lnTo>
                  <a:pt x="1327285" y="609383"/>
                </a:lnTo>
                <a:lnTo>
                  <a:pt x="1331132" y="617782"/>
                </a:lnTo>
                <a:lnTo>
                  <a:pt x="1332200" y="607311"/>
                </a:lnTo>
                <a:close/>
              </a:path>
              <a:path w="2792729" h="1214754">
                <a:moveTo>
                  <a:pt x="1351163" y="607311"/>
                </a:moveTo>
                <a:lnTo>
                  <a:pt x="1339383" y="607311"/>
                </a:lnTo>
                <a:lnTo>
                  <a:pt x="1338828" y="617782"/>
                </a:lnTo>
                <a:lnTo>
                  <a:pt x="1347383" y="617782"/>
                </a:lnTo>
                <a:lnTo>
                  <a:pt x="1351163" y="607311"/>
                </a:lnTo>
                <a:close/>
              </a:path>
              <a:path w="2792729" h="1214754">
                <a:moveTo>
                  <a:pt x="1500676" y="607311"/>
                </a:moveTo>
                <a:lnTo>
                  <a:pt x="1351163" y="607311"/>
                </a:lnTo>
                <a:lnTo>
                  <a:pt x="1353791" y="617782"/>
                </a:lnTo>
                <a:lnTo>
                  <a:pt x="1497504" y="617782"/>
                </a:lnTo>
                <a:lnTo>
                  <a:pt x="1500676" y="607311"/>
                </a:lnTo>
                <a:close/>
              </a:path>
              <a:path w="2792729" h="1214754">
                <a:moveTo>
                  <a:pt x="1327917" y="607311"/>
                </a:moveTo>
                <a:lnTo>
                  <a:pt x="1326336" y="607311"/>
                </a:lnTo>
                <a:lnTo>
                  <a:pt x="1327285" y="609383"/>
                </a:lnTo>
                <a:lnTo>
                  <a:pt x="1327917" y="607311"/>
                </a:lnTo>
                <a:close/>
              </a:path>
              <a:path w="2792729" h="1214754">
                <a:moveTo>
                  <a:pt x="1302607" y="607311"/>
                </a:moveTo>
                <a:lnTo>
                  <a:pt x="1301750" y="607311"/>
                </a:lnTo>
                <a:lnTo>
                  <a:pt x="1302580" y="608450"/>
                </a:lnTo>
                <a:lnTo>
                  <a:pt x="1302607" y="607311"/>
                </a:lnTo>
                <a:close/>
              </a:path>
              <a:path w="2792729" h="1214754">
                <a:moveTo>
                  <a:pt x="1293185" y="596840"/>
                </a:moveTo>
                <a:lnTo>
                  <a:pt x="1226464" y="596840"/>
                </a:lnTo>
                <a:lnTo>
                  <a:pt x="1225407" y="607311"/>
                </a:lnTo>
                <a:lnTo>
                  <a:pt x="1293855" y="607311"/>
                </a:lnTo>
                <a:lnTo>
                  <a:pt x="1293185" y="596840"/>
                </a:lnTo>
                <a:close/>
              </a:path>
              <a:path w="2792729" h="1214754">
                <a:moveTo>
                  <a:pt x="1309467" y="596840"/>
                </a:moveTo>
                <a:lnTo>
                  <a:pt x="1301960" y="596840"/>
                </a:lnTo>
                <a:lnTo>
                  <a:pt x="1302923" y="607311"/>
                </a:lnTo>
                <a:lnTo>
                  <a:pt x="1309467" y="596840"/>
                </a:lnTo>
                <a:close/>
              </a:path>
              <a:path w="2792729" h="1214754">
                <a:moveTo>
                  <a:pt x="1312737" y="596840"/>
                </a:moveTo>
                <a:lnTo>
                  <a:pt x="1309467" y="596840"/>
                </a:lnTo>
                <a:lnTo>
                  <a:pt x="1311593" y="607311"/>
                </a:lnTo>
                <a:lnTo>
                  <a:pt x="1315090" y="607311"/>
                </a:lnTo>
                <a:lnTo>
                  <a:pt x="1315872" y="602102"/>
                </a:lnTo>
                <a:lnTo>
                  <a:pt x="1312737" y="596840"/>
                </a:lnTo>
                <a:close/>
              </a:path>
              <a:path w="2792729" h="1214754">
                <a:moveTo>
                  <a:pt x="1466719" y="596840"/>
                </a:moveTo>
                <a:lnTo>
                  <a:pt x="1316661" y="596840"/>
                </a:lnTo>
                <a:lnTo>
                  <a:pt x="1315872" y="602102"/>
                </a:lnTo>
                <a:lnTo>
                  <a:pt x="1318975" y="607311"/>
                </a:lnTo>
                <a:lnTo>
                  <a:pt x="1470300" y="607311"/>
                </a:lnTo>
                <a:lnTo>
                  <a:pt x="1468045" y="598568"/>
                </a:lnTo>
                <a:lnTo>
                  <a:pt x="1466719" y="596840"/>
                </a:lnTo>
                <a:close/>
              </a:path>
              <a:path w="2792729" h="1214754">
                <a:moveTo>
                  <a:pt x="1479326" y="596840"/>
                </a:moveTo>
                <a:lnTo>
                  <a:pt x="1467599" y="596840"/>
                </a:lnTo>
                <a:lnTo>
                  <a:pt x="1468045" y="598568"/>
                </a:lnTo>
                <a:lnTo>
                  <a:pt x="1474750" y="607311"/>
                </a:lnTo>
                <a:lnTo>
                  <a:pt x="1484593" y="607311"/>
                </a:lnTo>
                <a:lnTo>
                  <a:pt x="1479326" y="596840"/>
                </a:lnTo>
                <a:close/>
              </a:path>
              <a:path w="2792729" h="1214754">
                <a:moveTo>
                  <a:pt x="1316661" y="596840"/>
                </a:moveTo>
                <a:lnTo>
                  <a:pt x="1312737" y="596840"/>
                </a:lnTo>
                <a:lnTo>
                  <a:pt x="1315872" y="602102"/>
                </a:lnTo>
                <a:lnTo>
                  <a:pt x="1316661" y="596840"/>
                </a:lnTo>
                <a:close/>
              </a:path>
              <a:path w="2792729" h="1214754">
                <a:moveTo>
                  <a:pt x="1467599" y="596840"/>
                </a:moveTo>
                <a:lnTo>
                  <a:pt x="1466719" y="596840"/>
                </a:lnTo>
                <a:lnTo>
                  <a:pt x="1468045" y="598568"/>
                </a:lnTo>
                <a:lnTo>
                  <a:pt x="1467599" y="596840"/>
                </a:lnTo>
                <a:close/>
              </a:path>
              <a:path w="2792729" h="1214754">
                <a:moveTo>
                  <a:pt x="1217251" y="575898"/>
                </a:moveTo>
                <a:lnTo>
                  <a:pt x="1192298" y="575898"/>
                </a:lnTo>
                <a:lnTo>
                  <a:pt x="1193146" y="586369"/>
                </a:lnTo>
                <a:lnTo>
                  <a:pt x="1198078" y="596840"/>
                </a:lnTo>
                <a:lnTo>
                  <a:pt x="1269249" y="596840"/>
                </a:lnTo>
                <a:lnTo>
                  <a:pt x="1259008" y="586369"/>
                </a:lnTo>
                <a:lnTo>
                  <a:pt x="1218978" y="586369"/>
                </a:lnTo>
                <a:lnTo>
                  <a:pt x="1217251" y="575898"/>
                </a:lnTo>
                <a:close/>
              </a:path>
              <a:path w="2792729" h="1214754">
                <a:moveTo>
                  <a:pt x="1275301" y="586369"/>
                </a:moveTo>
                <a:lnTo>
                  <a:pt x="1270160" y="586369"/>
                </a:lnTo>
                <a:lnTo>
                  <a:pt x="1269249" y="596840"/>
                </a:lnTo>
                <a:lnTo>
                  <a:pt x="1273259" y="596840"/>
                </a:lnTo>
                <a:lnTo>
                  <a:pt x="1275301" y="586369"/>
                </a:lnTo>
                <a:close/>
              </a:path>
              <a:path w="2792729" h="1214754">
                <a:moveTo>
                  <a:pt x="1296347" y="586369"/>
                </a:moveTo>
                <a:lnTo>
                  <a:pt x="1288714" y="586369"/>
                </a:lnTo>
                <a:lnTo>
                  <a:pt x="1296672" y="596840"/>
                </a:lnTo>
                <a:lnTo>
                  <a:pt x="1296347" y="586369"/>
                </a:lnTo>
                <a:close/>
              </a:path>
              <a:path w="2792729" h="1214754">
                <a:moveTo>
                  <a:pt x="1446249" y="586369"/>
                </a:moveTo>
                <a:lnTo>
                  <a:pt x="1296347" y="586369"/>
                </a:lnTo>
                <a:lnTo>
                  <a:pt x="1305195" y="596840"/>
                </a:lnTo>
                <a:lnTo>
                  <a:pt x="1447065" y="596840"/>
                </a:lnTo>
                <a:lnTo>
                  <a:pt x="1446249" y="586369"/>
                </a:lnTo>
                <a:close/>
              </a:path>
              <a:path w="2792729" h="1214754">
                <a:moveTo>
                  <a:pt x="1187335" y="575898"/>
                </a:moveTo>
                <a:lnTo>
                  <a:pt x="1165681" y="575898"/>
                </a:lnTo>
                <a:lnTo>
                  <a:pt x="1171817" y="586369"/>
                </a:lnTo>
                <a:lnTo>
                  <a:pt x="1184916" y="586369"/>
                </a:lnTo>
                <a:lnTo>
                  <a:pt x="1187335" y="575898"/>
                </a:lnTo>
                <a:close/>
              </a:path>
              <a:path w="2792729" h="1214754">
                <a:moveTo>
                  <a:pt x="1262851" y="575898"/>
                </a:moveTo>
                <a:lnTo>
                  <a:pt x="1220570" y="575898"/>
                </a:lnTo>
                <a:lnTo>
                  <a:pt x="1218978" y="586369"/>
                </a:lnTo>
                <a:lnTo>
                  <a:pt x="1258914" y="586369"/>
                </a:lnTo>
                <a:lnTo>
                  <a:pt x="1262851" y="575898"/>
                </a:lnTo>
                <a:close/>
              </a:path>
              <a:path w="2792729" h="1214754">
                <a:moveTo>
                  <a:pt x="1281573" y="575898"/>
                </a:moveTo>
                <a:lnTo>
                  <a:pt x="1272380" y="575898"/>
                </a:lnTo>
                <a:lnTo>
                  <a:pt x="1277448" y="586369"/>
                </a:lnTo>
                <a:lnTo>
                  <a:pt x="1279919" y="586369"/>
                </a:lnTo>
                <a:lnTo>
                  <a:pt x="1281573" y="575898"/>
                </a:lnTo>
                <a:close/>
              </a:path>
              <a:path w="2792729" h="1214754">
                <a:moveTo>
                  <a:pt x="1343320" y="575898"/>
                </a:moveTo>
                <a:lnTo>
                  <a:pt x="1281573" y="575898"/>
                </a:lnTo>
                <a:lnTo>
                  <a:pt x="1290861" y="586369"/>
                </a:lnTo>
                <a:lnTo>
                  <a:pt x="1351215" y="586369"/>
                </a:lnTo>
                <a:lnTo>
                  <a:pt x="1343320" y="575898"/>
                </a:lnTo>
                <a:close/>
              </a:path>
              <a:path w="2792729" h="1214754">
                <a:moveTo>
                  <a:pt x="1354823" y="579225"/>
                </a:moveTo>
                <a:lnTo>
                  <a:pt x="1351215" y="586369"/>
                </a:lnTo>
                <a:lnTo>
                  <a:pt x="1360796" y="586369"/>
                </a:lnTo>
                <a:lnTo>
                  <a:pt x="1354823" y="579225"/>
                </a:lnTo>
                <a:close/>
              </a:path>
              <a:path w="2792729" h="1214754">
                <a:moveTo>
                  <a:pt x="1356503" y="575898"/>
                </a:moveTo>
                <a:lnTo>
                  <a:pt x="1354823" y="579225"/>
                </a:lnTo>
                <a:lnTo>
                  <a:pt x="1360796" y="586369"/>
                </a:lnTo>
                <a:lnTo>
                  <a:pt x="1360998" y="585110"/>
                </a:lnTo>
                <a:lnTo>
                  <a:pt x="1356503" y="575898"/>
                </a:lnTo>
                <a:close/>
              </a:path>
              <a:path w="2792729" h="1214754">
                <a:moveTo>
                  <a:pt x="1360998" y="585110"/>
                </a:moveTo>
                <a:lnTo>
                  <a:pt x="1360796" y="586369"/>
                </a:lnTo>
                <a:lnTo>
                  <a:pt x="1361612" y="586369"/>
                </a:lnTo>
                <a:lnTo>
                  <a:pt x="1360998" y="585110"/>
                </a:lnTo>
                <a:close/>
              </a:path>
              <a:path w="2792729" h="1214754">
                <a:moveTo>
                  <a:pt x="1427660" y="575898"/>
                </a:moveTo>
                <a:lnTo>
                  <a:pt x="1362478" y="575898"/>
                </a:lnTo>
                <a:lnTo>
                  <a:pt x="1369743" y="586369"/>
                </a:lnTo>
                <a:lnTo>
                  <a:pt x="1433234" y="586369"/>
                </a:lnTo>
                <a:lnTo>
                  <a:pt x="1427660" y="575898"/>
                </a:lnTo>
                <a:close/>
              </a:path>
              <a:path w="2792729" h="1214754">
                <a:moveTo>
                  <a:pt x="1362478" y="575898"/>
                </a:moveTo>
                <a:lnTo>
                  <a:pt x="1356503" y="575898"/>
                </a:lnTo>
                <a:lnTo>
                  <a:pt x="1360998" y="585110"/>
                </a:lnTo>
                <a:lnTo>
                  <a:pt x="1362478" y="575898"/>
                </a:lnTo>
                <a:close/>
              </a:path>
              <a:path w="2792729" h="1214754">
                <a:moveTo>
                  <a:pt x="1356503" y="575898"/>
                </a:moveTo>
                <a:lnTo>
                  <a:pt x="1352042" y="575898"/>
                </a:lnTo>
                <a:lnTo>
                  <a:pt x="1354823" y="579225"/>
                </a:lnTo>
                <a:lnTo>
                  <a:pt x="1356503" y="575898"/>
                </a:lnTo>
                <a:close/>
              </a:path>
              <a:path w="2792729" h="1214754">
                <a:moveTo>
                  <a:pt x="1189000" y="565427"/>
                </a:moveTo>
                <a:lnTo>
                  <a:pt x="1147606" y="565427"/>
                </a:lnTo>
                <a:lnTo>
                  <a:pt x="1160467" y="575898"/>
                </a:lnTo>
                <a:lnTo>
                  <a:pt x="1185314" y="575898"/>
                </a:lnTo>
                <a:lnTo>
                  <a:pt x="1189000" y="565427"/>
                </a:lnTo>
                <a:close/>
              </a:path>
              <a:path w="2792729" h="1214754">
                <a:moveTo>
                  <a:pt x="1220465" y="565427"/>
                </a:moveTo>
                <a:lnTo>
                  <a:pt x="1191450" y="565427"/>
                </a:lnTo>
                <a:lnTo>
                  <a:pt x="1185314" y="575898"/>
                </a:lnTo>
                <a:lnTo>
                  <a:pt x="1221362" y="575898"/>
                </a:lnTo>
                <a:lnTo>
                  <a:pt x="1220465" y="565427"/>
                </a:lnTo>
                <a:close/>
              </a:path>
              <a:path w="2792729" h="1214754">
                <a:moveTo>
                  <a:pt x="1229910" y="565427"/>
                </a:moveTo>
                <a:lnTo>
                  <a:pt x="1230548" y="575898"/>
                </a:lnTo>
                <a:lnTo>
                  <a:pt x="1235061" y="575898"/>
                </a:lnTo>
                <a:lnTo>
                  <a:pt x="1229910" y="565427"/>
                </a:lnTo>
                <a:close/>
              </a:path>
              <a:path w="2792729" h="1214754">
                <a:moveTo>
                  <a:pt x="1234695" y="565427"/>
                </a:moveTo>
                <a:lnTo>
                  <a:pt x="1236904" y="575898"/>
                </a:lnTo>
                <a:lnTo>
                  <a:pt x="1241365" y="575898"/>
                </a:lnTo>
                <a:lnTo>
                  <a:pt x="1234695" y="565427"/>
                </a:lnTo>
                <a:close/>
              </a:path>
              <a:path w="2792729" h="1214754">
                <a:moveTo>
                  <a:pt x="1317666" y="565427"/>
                </a:moveTo>
                <a:lnTo>
                  <a:pt x="1235983" y="565427"/>
                </a:lnTo>
                <a:lnTo>
                  <a:pt x="1243846" y="575898"/>
                </a:lnTo>
                <a:lnTo>
                  <a:pt x="1325624" y="575898"/>
                </a:lnTo>
                <a:lnTo>
                  <a:pt x="1317666" y="565427"/>
                </a:lnTo>
                <a:close/>
              </a:path>
              <a:path w="2792729" h="1214754">
                <a:moveTo>
                  <a:pt x="1332179" y="565427"/>
                </a:moveTo>
                <a:lnTo>
                  <a:pt x="1325624" y="575898"/>
                </a:lnTo>
                <a:lnTo>
                  <a:pt x="1331477" y="575898"/>
                </a:lnTo>
                <a:lnTo>
                  <a:pt x="1332179" y="565427"/>
                </a:lnTo>
                <a:close/>
              </a:path>
              <a:path w="2792729" h="1214754">
                <a:moveTo>
                  <a:pt x="1338995" y="565427"/>
                </a:moveTo>
                <a:lnTo>
                  <a:pt x="1336001" y="565427"/>
                </a:lnTo>
                <a:lnTo>
                  <a:pt x="1339090" y="575898"/>
                </a:lnTo>
                <a:lnTo>
                  <a:pt x="1338995" y="565427"/>
                </a:lnTo>
                <a:close/>
              </a:path>
              <a:path w="2792729" h="1214754">
                <a:moveTo>
                  <a:pt x="1347592" y="565427"/>
                </a:moveTo>
                <a:lnTo>
                  <a:pt x="1340116" y="565427"/>
                </a:lnTo>
                <a:lnTo>
                  <a:pt x="1346869" y="575898"/>
                </a:lnTo>
                <a:lnTo>
                  <a:pt x="1347592" y="565427"/>
                </a:lnTo>
                <a:close/>
              </a:path>
              <a:path w="2792729" h="1214754">
                <a:moveTo>
                  <a:pt x="1407155" y="565427"/>
                </a:moveTo>
                <a:lnTo>
                  <a:pt x="1347592" y="565427"/>
                </a:lnTo>
                <a:lnTo>
                  <a:pt x="1353309" y="575898"/>
                </a:lnTo>
                <a:lnTo>
                  <a:pt x="1417087" y="575898"/>
                </a:lnTo>
                <a:lnTo>
                  <a:pt x="1407155" y="565427"/>
                </a:lnTo>
                <a:close/>
              </a:path>
              <a:path w="2792729" h="1214754">
                <a:moveTo>
                  <a:pt x="1094772" y="554956"/>
                </a:moveTo>
                <a:lnTo>
                  <a:pt x="1084770" y="554956"/>
                </a:lnTo>
                <a:lnTo>
                  <a:pt x="1085705" y="565427"/>
                </a:lnTo>
                <a:lnTo>
                  <a:pt x="1090647" y="565427"/>
                </a:lnTo>
                <a:lnTo>
                  <a:pt x="1094772" y="554956"/>
                </a:lnTo>
                <a:close/>
              </a:path>
              <a:path w="2792729" h="1214754">
                <a:moveTo>
                  <a:pt x="1103809" y="554956"/>
                </a:moveTo>
                <a:lnTo>
                  <a:pt x="1099118" y="554956"/>
                </a:lnTo>
                <a:lnTo>
                  <a:pt x="1099181" y="565427"/>
                </a:lnTo>
                <a:lnTo>
                  <a:pt x="1108075" y="565427"/>
                </a:lnTo>
                <a:lnTo>
                  <a:pt x="1103809" y="554956"/>
                </a:lnTo>
                <a:close/>
              </a:path>
              <a:path w="2792729" h="1214754">
                <a:moveTo>
                  <a:pt x="1184289" y="554956"/>
                </a:moveTo>
                <a:lnTo>
                  <a:pt x="1107044" y="554956"/>
                </a:lnTo>
                <a:lnTo>
                  <a:pt x="1121619" y="565427"/>
                </a:lnTo>
                <a:lnTo>
                  <a:pt x="1184382" y="565427"/>
                </a:lnTo>
                <a:lnTo>
                  <a:pt x="1186311" y="557893"/>
                </a:lnTo>
                <a:lnTo>
                  <a:pt x="1184289" y="554956"/>
                </a:lnTo>
                <a:close/>
              </a:path>
              <a:path w="2792729" h="1214754">
                <a:moveTo>
                  <a:pt x="1189084" y="554956"/>
                </a:moveTo>
                <a:lnTo>
                  <a:pt x="1187063" y="554956"/>
                </a:lnTo>
                <a:lnTo>
                  <a:pt x="1186311" y="557893"/>
                </a:lnTo>
                <a:lnTo>
                  <a:pt x="1191497" y="565427"/>
                </a:lnTo>
                <a:lnTo>
                  <a:pt x="1192769" y="565427"/>
                </a:lnTo>
                <a:lnTo>
                  <a:pt x="1189084" y="554956"/>
                </a:lnTo>
                <a:close/>
              </a:path>
              <a:path w="2792729" h="1214754">
                <a:moveTo>
                  <a:pt x="1190925" y="554956"/>
                </a:moveTo>
                <a:lnTo>
                  <a:pt x="1189084" y="554956"/>
                </a:lnTo>
                <a:lnTo>
                  <a:pt x="1192769" y="565427"/>
                </a:lnTo>
                <a:lnTo>
                  <a:pt x="1196524" y="565427"/>
                </a:lnTo>
                <a:lnTo>
                  <a:pt x="1190925" y="554956"/>
                </a:lnTo>
                <a:close/>
              </a:path>
              <a:path w="2792729" h="1214754">
                <a:moveTo>
                  <a:pt x="1209177" y="554956"/>
                </a:moveTo>
                <a:lnTo>
                  <a:pt x="1190925" y="554956"/>
                </a:lnTo>
                <a:lnTo>
                  <a:pt x="1196524" y="565427"/>
                </a:lnTo>
                <a:lnTo>
                  <a:pt x="1209676" y="565427"/>
                </a:lnTo>
                <a:lnTo>
                  <a:pt x="1209177" y="554956"/>
                </a:lnTo>
                <a:close/>
              </a:path>
              <a:path w="2792729" h="1214754">
                <a:moveTo>
                  <a:pt x="1272694" y="554956"/>
                </a:moveTo>
                <a:lnTo>
                  <a:pt x="1209177" y="554956"/>
                </a:lnTo>
                <a:lnTo>
                  <a:pt x="1213958" y="565427"/>
                </a:lnTo>
                <a:lnTo>
                  <a:pt x="1278086" y="565427"/>
                </a:lnTo>
                <a:lnTo>
                  <a:pt x="1272694" y="554956"/>
                </a:lnTo>
                <a:close/>
              </a:path>
              <a:path w="2792729" h="1214754">
                <a:moveTo>
                  <a:pt x="1300295" y="554956"/>
                </a:moveTo>
                <a:lnTo>
                  <a:pt x="1273021" y="554956"/>
                </a:lnTo>
                <a:lnTo>
                  <a:pt x="1279678" y="565427"/>
                </a:lnTo>
                <a:lnTo>
                  <a:pt x="1297059" y="565427"/>
                </a:lnTo>
                <a:lnTo>
                  <a:pt x="1300295" y="554956"/>
                </a:lnTo>
                <a:close/>
              </a:path>
              <a:path w="2792729" h="1214754">
                <a:moveTo>
                  <a:pt x="1305416" y="555999"/>
                </a:moveTo>
                <a:lnTo>
                  <a:pt x="1302766" y="565427"/>
                </a:lnTo>
                <a:lnTo>
                  <a:pt x="1314604" y="565427"/>
                </a:lnTo>
                <a:lnTo>
                  <a:pt x="1305416" y="555999"/>
                </a:lnTo>
                <a:close/>
              </a:path>
              <a:path w="2792729" h="1214754">
                <a:moveTo>
                  <a:pt x="1325167" y="556166"/>
                </a:moveTo>
                <a:lnTo>
                  <a:pt x="1320517" y="565427"/>
                </a:lnTo>
                <a:lnTo>
                  <a:pt x="1334011" y="565427"/>
                </a:lnTo>
                <a:lnTo>
                  <a:pt x="1325167" y="556166"/>
                </a:lnTo>
                <a:close/>
              </a:path>
              <a:path w="2792729" h="1214754">
                <a:moveTo>
                  <a:pt x="1325774" y="554956"/>
                </a:moveTo>
                <a:lnTo>
                  <a:pt x="1325167" y="556166"/>
                </a:lnTo>
                <a:lnTo>
                  <a:pt x="1334011" y="565427"/>
                </a:lnTo>
                <a:lnTo>
                  <a:pt x="1325774" y="554956"/>
                </a:lnTo>
                <a:close/>
              </a:path>
              <a:path w="2792729" h="1214754">
                <a:moveTo>
                  <a:pt x="1380785" y="554956"/>
                </a:moveTo>
                <a:lnTo>
                  <a:pt x="1325774" y="554956"/>
                </a:lnTo>
                <a:lnTo>
                  <a:pt x="1334011" y="565427"/>
                </a:lnTo>
                <a:lnTo>
                  <a:pt x="1389769" y="565427"/>
                </a:lnTo>
                <a:lnTo>
                  <a:pt x="1380785" y="554956"/>
                </a:lnTo>
                <a:close/>
              </a:path>
              <a:path w="2792729" h="1214754">
                <a:moveTo>
                  <a:pt x="1187063" y="554956"/>
                </a:moveTo>
                <a:lnTo>
                  <a:pt x="1184289" y="554956"/>
                </a:lnTo>
                <a:lnTo>
                  <a:pt x="1186311" y="557893"/>
                </a:lnTo>
                <a:lnTo>
                  <a:pt x="1187063" y="554956"/>
                </a:lnTo>
                <a:close/>
              </a:path>
              <a:path w="2792729" h="1214754">
                <a:moveTo>
                  <a:pt x="1325774" y="554956"/>
                </a:moveTo>
                <a:lnTo>
                  <a:pt x="1324012" y="554956"/>
                </a:lnTo>
                <a:lnTo>
                  <a:pt x="1325167" y="556166"/>
                </a:lnTo>
                <a:lnTo>
                  <a:pt x="1325774" y="554956"/>
                </a:lnTo>
                <a:close/>
              </a:path>
              <a:path w="2792729" h="1214754">
                <a:moveTo>
                  <a:pt x="1305708" y="554956"/>
                </a:moveTo>
                <a:lnTo>
                  <a:pt x="1304400" y="554956"/>
                </a:lnTo>
                <a:lnTo>
                  <a:pt x="1305416" y="555999"/>
                </a:lnTo>
                <a:lnTo>
                  <a:pt x="1305708" y="554956"/>
                </a:lnTo>
                <a:close/>
              </a:path>
              <a:path w="2792729" h="1214754">
                <a:moveTo>
                  <a:pt x="1081642" y="544486"/>
                </a:moveTo>
                <a:lnTo>
                  <a:pt x="1064993" y="544486"/>
                </a:lnTo>
                <a:lnTo>
                  <a:pt x="1072919" y="554956"/>
                </a:lnTo>
                <a:lnTo>
                  <a:pt x="1073956" y="554956"/>
                </a:lnTo>
                <a:lnTo>
                  <a:pt x="1081683" y="544613"/>
                </a:lnTo>
                <a:close/>
              </a:path>
              <a:path w="2792729" h="1214754">
                <a:moveTo>
                  <a:pt x="1091642" y="544486"/>
                </a:moveTo>
                <a:lnTo>
                  <a:pt x="1081778" y="544486"/>
                </a:lnTo>
                <a:lnTo>
                  <a:pt x="1085045" y="554956"/>
                </a:lnTo>
                <a:lnTo>
                  <a:pt x="1091642" y="544486"/>
                </a:lnTo>
                <a:close/>
              </a:path>
              <a:path w="2792729" h="1214754">
                <a:moveTo>
                  <a:pt x="1243867" y="544486"/>
                </a:moveTo>
                <a:lnTo>
                  <a:pt x="1094521" y="544486"/>
                </a:lnTo>
                <a:lnTo>
                  <a:pt x="1094992" y="554956"/>
                </a:lnTo>
                <a:lnTo>
                  <a:pt x="1253166" y="554956"/>
                </a:lnTo>
                <a:lnTo>
                  <a:pt x="1243867" y="544486"/>
                </a:lnTo>
                <a:close/>
              </a:path>
              <a:path w="2792729" h="1214754">
                <a:moveTo>
                  <a:pt x="1247693" y="544486"/>
                </a:moveTo>
                <a:lnTo>
                  <a:pt x="1243867" y="544486"/>
                </a:lnTo>
                <a:lnTo>
                  <a:pt x="1253166" y="554956"/>
                </a:lnTo>
                <a:lnTo>
                  <a:pt x="1253643" y="553696"/>
                </a:lnTo>
                <a:lnTo>
                  <a:pt x="1247693" y="544486"/>
                </a:lnTo>
                <a:close/>
              </a:path>
              <a:path w="2792729" h="1214754">
                <a:moveTo>
                  <a:pt x="1253643" y="553696"/>
                </a:moveTo>
                <a:lnTo>
                  <a:pt x="1253166" y="554956"/>
                </a:lnTo>
                <a:lnTo>
                  <a:pt x="1254458" y="554956"/>
                </a:lnTo>
                <a:lnTo>
                  <a:pt x="1253643" y="553696"/>
                </a:lnTo>
                <a:close/>
              </a:path>
              <a:path w="2792729" h="1214754">
                <a:moveTo>
                  <a:pt x="1261752" y="544486"/>
                </a:moveTo>
                <a:lnTo>
                  <a:pt x="1257134" y="544486"/>
                </a:lnTo>
                <a:lnTo>
                  <a:pt x="1254458" y="554956"/>
                </a:lnTo>
                <a:lnTo>
                  <a:pt x="1262872" y="554956"/>
                </a:lnTo>
                <a:lnTo>
                  <a:pt x="1261752" y="544486"/>
                </a:lnTo>
                <a:close/>
              </a:path>
              <a:path w="2792729" h="1214754">
                <a:moveTo>
                  <a:pt x="1277060" y="544486"/>
                </a:moveTo>
                <a:lnTo>
                  <a:pt x="1262254" y="544486"/>
                </a:lnTo>
                <a:lnTo>
                  <a:pt x="1262872" y="554956"/>
                </a:lnTo>
                <a:lnTo>
                  <a:pt x="1277699" y="554956"/>
                </a:lnTo>
                <a:lnTo>
                  <a:pt x="1278112" y="546524"/>
                </a:lnTo>
                <a:lnTo>
                  <a:pt x="1277060" y="544486"/>
                </a:lnTo>
                <a:close/>
              </a:path>
              <a:path w="2792729" h="1214754">
                <a:moveTo>
                  <a:pt x="1279837" y="549868"/>
                </a:moveTo>
                <a:lnTo>
                  <a:pt x="1281374" y="554956"/>
                </a:lnTo>
                <a:lnTo>
                  <a:pt x="1282463" y="554956"/>
                </a:lnTo>
                <a:lnTo>
                  <a:pt x="1279837" y="549868"/>
                </a:lnTo>
                <a:close/>
              </a:path>
              <a:path w="2792729" h="1214754">
                <a:moveTo>
                  <a:pt x="1348126" y="534015"/>
                </a:moveTo>
                <a:lnTo>
                  <a:pt x="1350744" y="544486"/>
                </a:lnTo>
                <a:lnTo>
                  <a:pt x="1291818" y="544486"/>
                </a:lnTo>
                <a:lnTo>
                  <a:pt x="1299374" y="554956"/>
                </a:lnTo>
                <a:lnTo>
                  <a:pt x="1355299" y="554956"/>
                </a:lnTo>
                <a:lnTo>
                  <a:pt x="1348126" y="534015"/>
                </a:lnTo>
                <a:close/>
              </a:path>
              <a:path w="2792729" h="1214754">
                <a:moveTo>
                  <a:pt x="1257134" y="544486"/>
                </a:moveTo>
                <a:lnTo>
                  <a:pt x="1247693" y="544486"/>
                </a:lnTo>
                <a:lnTo>
                  <a:pt x="1253643" y="553696"/>
                </a:lnTo>
                <a:lnTo>
                  <a:pt x="1257134" y="544486"/>
                </a:lnTo>
                <a:close/>
              </a:path>
              <a:path w="2792729" h="1214754">
                <a:moveTo>
                  <a:pt x="1278212" y="544486"/>
                </a:moveTo>
                <a:lnTo>
                  <a:pt x="1278112" y="546524"/>
                </a:lnTo>
                <a:lnTo>
                  <a:pt x="1279837" y="549868"/>
                </a:lnTo>
                <a:lnTo>
                  <a:pt x="1278212" y="544486"/>
                </a:lnTo>
                <a:close/>
              </a:path>
              <a:path w="2792729" h="1214754">
                <a:moveTo>
                  <a:pt x="1081778" y="544486"/>
                </a:moveTo>
                <a:lnTo>
                  <a:pt x="1081642" y="544486"/>
                </a:lnTo>
                <a:lnTo>
                  <a:pt x="1081778" y="544486"/>
                </a:lnTo>
                <a:close/>
              </a:path>
              <a:path w="2792729" h="1214754">
                <a:moveTo>
                  <a:pt x="1125201" y="534015"/>
                </a:moveTo>
                <a:lnTo>
                  <a:pt x="1034774" y="534015"/>
                </a:lnTo>
                <a:lnTo>
                  <a:pt x="1040533" y="544486"/>
                </a:lnTo>
                <a:lnTo>
                  <a:pt x="1132740" y="544486"/>
                </a:lnTo>
                <a:lnTo>
                  <a:pt x="1125201" y="534015"/>
                </a:lnTo>
                <a:close/>
              </a:path>
              <a:path w="2792729" h="1214754">
                <a:moveTo>
                  <a:pt x="1136580" y="534015"/>
                </a:moveTo>
                <a:lnTo>
                  <a:pt x="1133002" y="534015"/>
                </a:lnTo>
                <a:lnTo>
                  <a:pt x="1132740" y="544486"/>
                </a:lnTo>
                <a:lnTo>
                  <a:pt x="1141122" y="544486"/>
                </a:lnTo>
                <a:lnTo>
                  <a:pt x="1136580" y="534015"/>
                </a:lnTo>
                <a:close/>
              </a:path>
              <a:path w="2792729" h="1214754">
                <a:moveTo>
                  <a:pt x="1146072" y="535669"/>
                </a:moveTo>
                <a:lnTo>
                  <a:pt x="1141122" y="544486"/>
                </a:lnTo>
                <a:lnTo>
                  <a:pt x="1146729" y="544486"/>
                </a:lnTo>
                <a:lnTo>
                  <a:pt x="1146945" y="536173"/>
                </a:lnTo>
                <a:lnTo>
                  <a:pt x="1146072" y="535669"/>
                </a:lnTo>
                <a:close/>
              </a:path>
              <a:path w="2792729" h="1214754">
                <a:moveTo>
                  <a:pt x="1158677" y="542954"/>
                </a:moveTo>
                <a:lnTo>
                  <a:pt x="1158268" y="544486"/>
                </a:lnTo>
                <a:lnTo>
                  <a:pt x="1161325" y="544486"/>
                </a:lnTo>
                <a:lnTo>
                  <a:pt x="1158677" y="542954"/>
                </a:lnTo>
                <a:close/>
              </a:path>
              <a:path w="2792729" h="1214754">
                <a:moveTo>
                  <a:pt x="1235292" y="534015"/>
                </a:moveTo>
                <a:lnTo>
                  <a:pt x="1161064" y="534015"/>
                </a:lnTo>
                <a:lnTo>
                  <a:pt x="1161409" y="544486"/>
                </a:lnTo>
                <a:lnTo>
                  <a:pt x="1240475" y="544486"/>
                </a:lnTo>
                <a:lnTo>
                  <a:pt x="1235292" y="534015"/>
                </a:lnTo>
                <a:close/>
              </a:path>
              <a:path w="2792729" h="1214754">
                <a:moveTo>
                  <a:pt x="1271291" y="534015"/>
                </a:moveTo>
                <a:lnTo>
                  <a:pt x="1271448" y="544486"/>
                </a:lnTo>
                <a:lnTo>
                  <a:pt x="1278997" y="544486"/>
                </a:lnTo>
                <a:lnTo>
                  <a:pt x="1271291" y="534015"/>
                </a:lnTo>
                <a:close/>
              </a:path>
              <a:path w="2792729" h="1214754">
                <a:moveTo>
                  <a:pt x="1337299" y="534015"/>
                </a:moveTo>
                <a:lnTo>
                  <a:pt x="1283462" y="534015"/>
                </a:lnTo>
                <a:lnTo>
                  <a:pt x="1287136" y="544486"/>
                </a:lnTo>
                <a:lnTo>
                  <a:pt x="1335676" y="544486"/>
                </a:lnTo>
                <a:lnTo>
                  <a:pt x="1337299" y="534015"/>
                </a:lnTo>
                <a:close/>
              </a:path>
              <a:path w="2792729" h="1214754">
                <a:moveTo>
                  <a:pt x="1161064" y="534015"/>
                </a:moveTo>
                <a:lnTo>
                  <a:pt x="1147001" y="534015"/>
                </a:lnTo>
                <a:lnTo>
                  <a:pt x="1146945" y="536173"/>
                </a:lnTo>
                <a:lnTo>
                  <a:pt x="1158677" y="542954"/>
                </a:lnTo>
                <a:lnTo>
                  <a:pt x="1161064" y="534015"/>
                </a:lnTo>
                <a:close/>
              </a:path>
              <a:path w="2792729" h="1214754">
                <a:moveTo>
                  <a:pt x="1147001" y="534015"/>
                </a:moveTo>
                <a:lnTo>
                  <a:pt x="1146072" y="535669"/>
                </a:lnTo>
                <a:lnTo>
                  <a:pt x="1146945" y="536173"/>
                </a:lnTo>
                <a:lnTo>
                  <a:pt x="1147001" y="534015"/>
                </a:lnTo>
                <a:close/>
              </a:path>
              <a:path w="2792729" h="1214754">
                <a:moveTo>
                  <a:pt x="1147001" y="534015"/>
                </a:moveTo>
                <a:lnTo>
                  <a:pt x="1143211" y="534015"/>
                </a:lnTo>
                <a:lnTo>
                  <a:pt x="1146072" y="535669"/>
                </a:lnTo>
                <a:lnTo>
                  <a:pt x="1147001" y="534015"/>
                </a:lnTo>
                <a:close/>
              </a:path>
              <a:path w="2792729" h="1214754">
                <a:moveTo>
                  <a:pt x="1036617" y="523544"/>
                </a:moveTo>
                <a:lnTo>
                  <a:pt x="1015380" y="523544"/>
                </a:lnTo>
                <a:lnTo>
                  <a:pt x="1020893" y="534015"/>
                </a:lnTo>
                <a:lnTo>
                  <a:pt x="1034345" y="534015"/>
                </a:lnTo>
                <a:lnTo>
                  <a:pt x="1036617" y="523544"/>
                </a:lnTo>
                <a:close/>
              </a:path>
              <a:path w="2792729" h="1214754">
                <a:moveTo>
                  <a:pt x="1119473" y="523544"/>
                </a:moveTo>
                <a:lnTo>
                  <a:pt x="1037676" y="523544"/>
                </a:lnTo>
                <a:lnTo>
                  <a:pt x="1039035" y="534015"/>
                </a:lnTo>
                <a:lnTo>
                  <a:pt x="1123892" y="534015"/>
                </a:lnTo>
                <a:lnTo>
                  <a:pt x="1119473" y="523544"/>
                </a:lnTo>
                <a:close/>
              </a:path>
              <a:path w="2792729" h="1214754">
                <a:moveTo>
                  <a:pt x="1125012" y="523544"/>
                </a:moveTo>
                <a:lnTo>
                  <a:pt x="1123892" y="534015"/>
                </a:lnTo>
                <a:lnTo>
                  <a:pt x="1127180" y="534015"/>
                </a:lnTo>
                <a:lnTo>
                  <a:pt x="1125012" y="523544"/>
                </a:lnTo>
                <a:close/>
              </a:path>
              <a:path w="2792729" h="1214754">
                <a:moveTo>
                  <a:pt x="1214151" y="523544"/>
                </a:moveTo>
                <a:lnTo>
                  <a:pt x="1127766" y="523544"/>
                </a:lnTo>
                <a:lnTo>
                  <a:pt x="1132154" y="534015"/>
                </a:lnTo>
                <a:lnTo>
                  <a:pt x="1217460" y="534015"/>
                </a:lnTo>
                <a:lnTo>
                  <a:pt x="1214151" y="523544"/>
                </a:lnTo>
                <a:close/>
              </a:path>
              <a:path w="2792729" h="1214754">
                <a:moveTo>
                  <a:pt x="1219606" y="523544"/>
                </a:moveTo>
                <a:lnTo>
                  <a:pt x="1217460" y="534015"/>
                </a:lnTo>
                <a:lnTo>
                  <a:pt x="1220831" y="534015"/>
                </a:lnTo>
                <a:lnTo>
                  <a:pt x="1219606" y="523544"/>
                </a:lnTo>
                <a:close/>
              </a:path>
              <a:path w="2792729" h="1214754">
                <a:moveTo>
                  <a:pt x="1295120" y="523544"/>
                </a:moveTo>
                <a:lnTo>
                  <a:pt x="1255567" y="523544"/>
                </a:lnTo>
                <a:lnTo>
                  <a:pt x="1259158" y="534015"/>
                </a:lnTo>
                <a:lnTo>
                  <a:pt x="1306604" y="534015"/>
                </a:lnTo>
                <a:lnTo>
                  <a:pt x="1295120" y="523544"/>
                </a:lnTo>
                <a:close/>
              </a:path>
              <a:path w="2792729" h="1214754">
                <a:moveTo>
                  <a:pt x="994503" y="513073"/>
                </a:moveTo>
                <a:lnTo>
                  <a:pt x="994074" y="513073"/>
                </a:lnTo>
                <a:lnTo>
                  <a:pt x="992608" y="523544"/>
                </a:lnTo>
                <a:lnTo>
                  <a:pt x="994503" y="513073"/>
                </a:lnTo>
                <a:close/>
              </a:path>
              <a:path w="2792729" h="1214754">
                <a:moveTo>
                  <a:pt x="1005016" y="513073"/>
                </a:moveTo>
                <a:lnTo>
                  <a:pt x="999205" y="513073"/>
                </a:lnTo>
                <a:lnTo>
                  <a:pt x="999917" y="523544"/>
                </a:lnTo>
                <a:lnTo>
                  <a:pt x="1005016" y="513073"/>
                </a:lnTo>
                <a:close/>
              </a:path>
              <a:path w="2792729" h="1214754">
                <a:moveTo>
                  <a:pt x="1084281" y="513073"/>
                </a:moveTo>
                <a:lnTo>
                  <a:pt x="1005016" y="513073"/>
                </a:lnTo>
                <a:lnTo>
                  <a:pt x="1007466" y="523544"/>
                </a:lnTo>
                <a:lnTo>
                  <a:pt x="1089244" y="523544"/>
                </a:lnTo>
                <a:lnTo>
                  <a:pt x="1084281" y="513073"/>
                </a:lnTo>
                <a:close/>
              </a:path>
              <a:path w="2792729" h="1214754">
                <a:moveTo>
                  <a:pt x="1101589" y="513073"/>
                </a:moveTo>
                <a:lnTo>
                  <a:pt x="1095484" y="513073"/>
                </a:lnTo>
                <a:lnTo>
                  <a:pt x="1098720" y="523544"/>
                </a:lnTo>
                <a:lnTo>
                  <a:pt x="1101589" y="513073"/>
                </a:lnTo>
                <a:close/>
              </a:path>
              <a:path w="2792729" h="1214754">
                <a:moveTo>
                  <a:pt x="1202350" y="513073"/>
                </a:moveTo>
                <a:lnTo>
                  <a:pt x="1101589" y="513073"/>
                </a:lnTo>
                <a:lnTo>
                  <a:pt x="1102634" y="523544"/>
                </a:lnTo>
                <a:lnTo>
                  <a:pt x="1207448" y="523544"/>
                </a:lnTo>
                <a:lnTo>
                  <a:pt x="1202350" y="513073"/>
                </a:lnTo>
                <a:close/>
              </a:path>
              <a:path w="2792729" h="1214754">
                <a:moveTo>
                  <a:pt x="1262097" y="513073"/>
                </a:moveTo>
                <a:lnTo>
                  <a:pt x="1226656" y="513073"/>
                </a:lnTo>
                <a:lnTo>
                  <a:pt x="1244810" y="523544"/>
                </a:lnTo>
                <a:lnTo>
                  <a:pt x="1265406" y="523544"/>
                </a:lnTo>
                <a:lnTo>
                  <a:pt x="1262097" y="513073"/>
                </a:lnTo>
                <a:close/>
              </a:path>
              <a:path w="2792729" h="1214754">
                <a:moveTo>
                  <a:pt x="1271542" y="513073"/>
                </a:moveTo>
                <a:lnTo>
                  <a:pt x="1265406" y="523544"/>
                </a:lnTo>
                <a:lnTo>
                  <a:pt x="1283199" y="523544"/>
                </a:lnTo>
                <a:lnTo>
                  <a:pt x="1271542" y="513073"/>
                </a:lnTo>
                <a:close/>
              </a:path>
              <a:path w="2792729" h="1214754">
                <a:moveTo>
                  <a:pt x="1299122" y="513073"/>
                </a:moveTo>
                <a:lnTo>
                  <a:pt x="1294410" y="513073"/>
                </a:lnTo>
                <a:lnTo>
                  <a:pt x="1296944" y="523544"/>
                </a:lnTo>
                <a:lnTo>
                  <a:pt x="1297426" y="523544"/>
                </a:lnTo>
                <a:lnTo>
                  <a:pt x="1299122" y="513073"/>
                </a:lnTo>
                <a:close/>
              </a:path>
              <a:path w="2792729" h="1214754">
                <a:moveTo>
                  <a:pt x="1062857" y="502602"/>
                </a:moveTo>
                <a:lnTo>
                  <a:pt x="979383" y="502602"/>
                </a:lnTo>
                <a:lnTo>
                  <a:pt x="976629" y="513073"/>
                </a:lnTo>
                <a:lnTo>
                  <a:pt x="1066847" y="513073"/>
                </a:lnTo>
                <a:lnTo>
                  <a:pt x="1062857" y="502602"/>
                </a:lnTo>
                <a:close/>
              </a:path>
              <a:path w="2792729" h="1214754">
                <a:moveTo>
                  <a:pt x="1089684" y="502602"/>
                </a:moveTo>
                <a:lnTo>
                  <a:pt x="1071038" y="502602"/>
                </a:lnTo>
                <a:lnTo>
                  <a:pt x="1071858" y="513073"/>
                </a:lnTo>
                <a:lnTo>
                  <a:pt x="1083590" y="513073"/>
                </a:lnTo>
                <a:lnTo>
                  <a:pt x="1089684" y="502602"/>
                </a:lnTo>
                <a:close/>
              </a:path>
              <a:path w="2792729" h="1214754">
                <a:moveTo>
                  <a:pt x="1089684" y="502602"/>
                </a:moveTo>
                <a:lnTo>
                  <a:pt x="1083590" y="513073"/>
                </a:lnTo>
                <a:lnTo>
                  <a:pt x="1084218" y="513073"/>
                </a:lnTo>
                <a:lnTo>
                  <a:pt x="1089684" y="502602"/>
                </a:lnTo>
                <a:close/>
              </a:path>
              <a:path w="2792729" h="1214754">
                <a:moveTo>
                  <a:pt x="1188770" y="502602"/>
                </a:moveTo>
                <a:lnTo>
                  <a:pt x="1089684" y="502602"/>
                </a:lnTo>
                <a:lnTo>
                  <a:pt x="1084218" y="513073"/>
                </a:lnTo>
                <a:lnTo>
                  <a:pt x="1185168" y="513073"/>
                </a:lnTo>
                <a:lnTo>
                  <a:pt x="1188770" y="502602"/>
                </a:lnTo>
                <a:close/>
              </a:path>
              <a:path w="2792729" h="1214754">
                <a:moveTo>
                  <a:pt x="1190675" y="502602"/>
                </a:moveTo>
                <a:lnTo>
                  <a:pt x="1188770" y="502602"/>
                </a:lnTo>
                <a:lnTo>
                  <a:pt x="1192612" y="513073"/>
                </a:lnTo>
                <a:lnTo>
                  <a:pt x="1190675" y="502602"/>
                </a:lnTo>
                <a:close/>
              </a:path>
              <a:path w="2792729" h="1214754">
                <a:moveTo>
                  <a:pt x="1244873" y="502602"/>
                </a:moveTo>
                <a:lnTo>
                  <a:pt x="1197412" y="502602"/>
                </a:lnTo>
                <a:lnTo>
                  <a:pt x="1210828" y="513073"/>
                </a:lnTo>
                <a:lnTo>
                  <a:pt x="1252893" y="513073"/>
                </a:lnTo>
                <a:lnTo>
                  <a:pt x="1244873" y="502602"/>
                </a:lnTo>
                <a:close/>
              </a:path>
              <a:path w="2792729" h="1214754">
                <a:moveTo>
                  <a:pt x="957761" y="492131"/>
                </a:moveTo>
                <a:lnTo>
                  <a:pt x="954044" y="492131"/>
                </a:lnTo>
                <a:lnTo>
                  <a:pt x="958645" y="502602"/>
                </a:lnTo>
                <a:lnTo>
                  <a:pt x="961499" y="502602"/>
                </a:lnTo>
                <a:lnTo>
                  <a:pt x="957761" y="492131"/>
                </a:lnTo>
                <a:close/>
              </a:path>
              <a:path w="2792729" h="1214754">
                <a:moveTo>
                  <a:pt x="986430" y="492131"/>
                </a:moveTo>
                <a:lnTo>
                  <a:pt x="966441" y="492131"/>
                </a:lnTo>
                <a:lnTo>
                  <a:pt x="967792" y="502602"/>
                </a:lnTo>
                <a:lnTo>
                  <a:pt x="991194" y="502602"/>
                </a:lnTo>
                <a:lnTo>
                  <a:pt x="986430" y="492131"/>
                </a:lnTo>
                <a:close/>
              </a:path>
              <a:path w="2792729" h="1214754">
                <a:moveTo>
                  <a:pt x="992639" y="492131"/>
                </a:moveTo>
                <a:lnTo>
                  <a:pt x="991048" y="492131"/>
                </a:lnTo>
                <a:lnTo>
                  <a:pt x="991802" y="502602"/>
                </a:lnTo>
                <a:lnTo>
                  <a:pt x="995508" y="502602"/>
                </a:lnTo>
                <a:lnTo>
                  <a:pt x="992639" y="492131"/>
                </a:lnTo>
                <a:close/>
              </a:path>
              <a:path w="2792729" h="1214754">
                <a:moveTo>
                  <a:pt x="1056135" y="492131"/>
                </a:moveTo>
                <a:lnTo>
                  <a:pt x="996032" y="492131"/>
                </a:lnTo>
                <a:lnTo>
                  <a:pt x="995508" y="502602"/>
                </a:lnTo>
                <a:lnTo>
                  <a:pt x="1054554" y="502602"/>
                </a:lnTo>
                <a:lnTo>
                  <a:pt x="1056254" y="494266"/>
                </a:lnTo>
                <a:lnTo>
                  <a:pt x="1056135" y="492131"/>
                </a:lnTo>
                <a:close/>
              </a:path>
              <a:path w="2792729" h="1214754">
                <a:moveTo>
                  <a:pt x="1056472" y="493198"/>
                </a:moveTo>
                <a:lnTo>
                  <a:pt x="1056254" y="494266"/>
                </a:lnTo>
                <a:lnTo>
                  <a:pt x="1056721" y="502602"/>
                </a:lnTo>
                <a:lnTo>
                  <a:pt x="1059444" y="502602"/>
                </a:lnTo>
                <a:lnTo>
                  <a:pt x="1056472" y="493198"/>
                </a:lnTo>
                <a:close/>
              </a:path>
              <a:path w="2792729" h="1214754">
                <a:moveTo>
                  <a:pt x="1173828" y="492131"/>
                </a:moveTo>
                <a:lnTo>
                  <a:pt x="1058260" y="492131"/>
                </a:lnTo>
                <a:lnTo>
                  <a:pt x="1065276" y="502602"/>
                </a:lnTo>
                <a:lnTo>
                  <a:pt x="1175985" y="502602"/>
                </a:lnTo>
                <a:lnTo>
                  <a:pt x="1173828" y="492131"/>
                </a:lnTo>
                <a:close/>
              </a:path>
              <a:path w="2792729" h="1214754">
                <a:moveTo>
                  <a:pt x="1212622" y="492131"/>
                </a:moveTo>
                <a:lnTo>
                  <a:pt x="1173828" y="492131"/>
                </a:lnTo>
                <a:lnTo>
                  <a:pt x="1181534" y="502602"/>
                </a:lnTo>
                <a:lnTo>
                  <a:pt x="1212162" y="502602"/>
                </a:lnTo>
                <a:lnTo>
                  <a:pt x="1212622" y="492131"/>
                </a:lnTo>
                <a:close/>
              </a:path>
              <a:path w="2792729" h="1214754">
                <a:moveTo>
                  <a:pt x="1215533" y="492131"/>
                </a:moveTo>
                <a:lnTo>
                  <a:pt x="1212162" y="502602"/>
                </a:lnTo>
                <a:lnTo>
                  <a:pt x="1221659" y="502602"/>
                </a:lnTo>
                <a:lnTo>
                  <a:pt x="1215533" y="492131"/>
                </a:lnTo>
                <a:close/>
              </a:path>
              <a:path w="2792729" h="1214754">
                <a:moveTo>
                  <a:pt x="1234349" y="492131"/>
                </a:moveTo>
                <a:lnTo>
                  <a:pt x="1232831" y="492131"/>
                </a:lnTo>
                <a:lnTo>
                  <a:pt x="1231648" y="502602"/>
                </a:lnTo>
                <a:lnTo>
                  <a:pt x="1233271" y="502602"/>
                </a:lnTo>
                <a:lnTo>
                  <a:pt x="1234349" y="492131"/>
                </a:lnTo>
                <a:close/>
              </a:path>
              <a:path w="2792729" h="1214754">
                <a:moveTo>
                  <a:pt x="1240590" y="492131"/>
                </a:moveTo>
                <a:lnTo>
                  <a:pt x="1234349" y="492131"/>
                </a:lnTo>
                <a:lnTo>
                  <a:pt x="1241134" y="502602"/>
                </a:lnTo>
                <a:lnTo>
                  <a:pt x="1240590" y="492131"/>
                </a:lnTo>
                <a:close/>
              </a:path>
              <a:path w="2792729" h="1214754">
                <a:moveTo>
                  <a:pt x="1056135" y="492131"/>
                </a:moveTo>
                <a:lnTo>
                  <a:pt x="1056254" y="494266"/>
                </a:lnTo>
                <a:lnTo>
                  <a:pt x="1056472" y="493198"/>
                </a:lnTo>
                <a:lnTo>
                  <a:pt x="1056135" y="492131"/>
                </a:lnTo>
                <a:close/>
              </a:path>
              <a:path w="2792729" h="1214754">
                <a:moveTo>
                  <a:pt x="1056690" y="492131"/>
                </a:moveTo>
                <a:lnTo>
                  <a:pt x="1056135" y="492131"/>
                </a:lnTo>
                <a:lnTo>
                  <a:pt x="1056472" y="493198"/>
                </a:lnTo>
                <a:lnTo>
                  <a:pt x="1056690" y="492131"/>
                </a:lnTo>
                <a:close/>
              </a:path>
              <a:path w="2792729" h="1214754">
                <a:moveTo>
                  <a:pt x="976179" y="481660"/>
                </a:moveTo>
                <a:lnTo>
                  <a:pt x="967604" y="481660"/>
                </a:lnTo>
                <a:lnTo>
                  <a:pt x="973781" y="492131"/>
                </a:lnTo>
                <a:lnTo>
                  <a:pt x="976179" y="481660"/>
                </a:lnTo>
                <a:close/>
              </a:path>
              <a:path w="2792729" h="1214754">
                <a:moveTo>
                  <a:pt x="1193700" y="481660"/>
                </a:moveTo>
                <a:lnTo>
                  <a:pt x="976179" y="481660"/>
                </a:lnTo>
                <a:lnTo>
                  <a:pt x="975656" y="492131"/>
                </a:lnTo>
                <a:lnTo>
                  <a:pt x="1195021" y="492131"/>
                </a:lnTo>
                <a:lnTo>
                  <a:pt x="1195376" y="491330"/>
                </a:lnTo>
                <a:lnTo>
                  <a:pt x="1193700" y="481660"/>
                </a:lnTo>
                <a:close/>
              </a:path>
              <a:path w="2792729" h="1214754">
                <a:moveTo>
                  <a:pt x="1195376" y="491330"/>
                </a:moveTo>
                <a:lnTo>
                  <a:pt x="1195021" y="492131"/>
                </a:lnTo>
                <a:lnTo>
                  <a:pt x="1195515" y="492131"/>
                </a:lnTo>
                <a:lnTo>
                  <a:pt x="1195376" y="491330"/>
                </a:lnTo>
                <a:close/>
              </a:path>
              <a:path w="2792729" h="1214754">
                <a:moveTo>
                  <a:pt x="1199670" y="481660"/>
                </a:moveTo>
                <a:lnTo>
                  <a:pt x="1195376" y="491330"/>
                </a:lnTo>
                <a:lnTo>
                  <a:pt x="1195515" y="492131"/>
                </a:lnTo>
                <a:lnTo>
                  <a:pt x="1201638" y="492131"/>
                </a:lnTo>
                <a:lnTo>
                  <a:pt x="1199670" y="481660"/>
                </a:lnTo>
                <a:close/>
              </a:path>
              <a:path w="2792729" h="1214754">
                <a:moveTo>
                  <a:pt x="1232978" y="481660"/>
                </a:moveTo>
                <a:lnTo>
                  <a:pt x="1224350" y="481660"/>
                </a:lnTo>
                <a:lnTo>
                  <a:pt x="1232213" y="492131"/>
                </a:lnTo>
                <a:lnTo>
                  <a:pt x="1234119" y="492131"/>
                </a:lnTo>
                <a:lnTo>
                  <a:pt x="1232978" y="481660"/>
                </a:lnTo>
                <a:close/>
              </a:path>
              <a:path w="2792729" h="1214754">
                <a:moveTo>
                  <a:pt x="916003" y="471189"/>
                </a:moveTo>
                <a:lnTo>
                  <a:pt x="908951" y="471189"/>
                </a:lnTo>
                <a:lnTo>
                  <a:pt x="906145" y="481660"/>
                </a:lnTo>
                <a:lnTo>
                  <a:pt x="914767" y="481660"/>
                </a:lnTo>
                <a:lnTo>
                  <a:pt x="916003" y="471189"/>
                </a:lnTo>
                <a:close/>
              </a:path>
              <a:path w="2792729" h="1214754">
                <a:moveTo>
                  <a:pt x="925469" y="471189"/>
                </a:moveTo>
                <a:lnTo>
                  <a:pt x="916003" y="471189"/>
                </a:lnTo>
                <a:lnTo>
                  <a:pt x="921176" y="481660"/>
                </a:lnTo>
                <a:lnTo>
                  <a:pt x="925469" y="471189"/>
                </a:lnTo>
                <a:close/>
              </a:path>
              <a:path w="2792729" h="1214754">
                <a:moveTo>
                  <a:pt x="928804" y="471189"/>
                </a:moveTo>
                <a:lnTo>
                  <a:pt x="925469" y="471189"/>
                </a:lnTo>
                <a:lnTo>
                  <a:pt x="927594" y="481660"/>
                </a:lnTo>
                <a:lnTo>
                  <a:pt x="933065" y="481660"/>
                </a:lnTo>
                <a:lnTo>
                  <a:pt x="928804" y="471189"/>
                </a:lnTo>
                <a:close/>
              </a:path>
              <a:path w="2792729" h="1214754">
                <a:moveTo>
                  <a:pt x="944578" y="471189"/>
                </a:moveTo>
                <a:lnTo>
                  <a:pt x="944329" y="471189"/>
                </a:lnTo>
                <a:lnTo>
                  <a:pt x="948587" y="481660"/>
                </a:lnTo>
                <a:lnTo>
                  <a:pt x="949269" y="481660"/>
                </a:lnTo>
                <a:lnTo>
                  <a:pt x="944578" y="471189"/>
                </a:lnTo>
                <a:close/>
              </a:path>
              <a:path w="2792729" h="1214754">
                <a:moveTo>
                  <a:pt x="962651" y="471189"/>
                </a:moveTo>
                <a:lnTo>
                  <a:pt x="961928" y="481660"/>
                </a:lnTo>
                <a:lnTo>
                  <a:pt x="965185" y="481660"/>
                </a:lnTo>
                <a:lnTo>
                  <a:pt x="962651" y="471189"/>
                </a:lnTo>
                <a:close/>
              </a:path>
              <a:path w="2792729" h="1214754">
                <a:moveTo>
                  <a:pt x="1164383" y="471189"/>
                </a:moveTo>
                <a:lnTo>
                  <a:pt x="969823" y="471189"/>
                </a:lnTo>
                <a:lnTo>
                  <a:pt x="977478" y="481660"/>
                </a:lnTo>
                <a:lnTo>
                  <a:pt x="1164477" y="481660"/>
                </a:lnTo>
                <a:lnTo>
                  <a:pt x="1164383" y="471189"/>
                </a:lnTo>
                <a:close/>
              </a:path>
              <a:path w="2792729" h="1214754">
                <a:moveTo>
                  <a:pt x="1172121" y="471189"/>
                </a:moveTo>
                <a:lnTo>
                  <a:pt x="1167336" y="471189"/>
                </a:lnTo>
                <a:lnTo>
                  <a:pt x="1169828" y="481660"/>
                </a:lnTo>
                <a:lnTo>
                  <a:pt x="1178969" y="481660"/>
                </a:lnTo>
                <a:lnTo>
                  <a:pt x="1172121" y="471189"/>
                </a:lnTo>
                <a:close/>
              </a:path>
              <a:path w="2792729" h="1214754">
                <a:moveTo>
                  <a:pt x="913961" y="460718"/>
                </a:moveTo>
                <a:lnTo>
                  <a:pt x="905470" y="460718"/>
                </a:lnTo>
                <a:lnTo>
                  <a:pt x="909375" y="471189"/>
                </a:lnTo>
                <a:lnTo>
                  <a:pt x="913961" y="460718"/>
                </a:lnTo>
                <a:close/>
              </a:path>
              <a:path w="2792729" h="1214754">
                <a:moveTo>
                  <a:pt x="915940" y="460718"/>
                </a:moveTo>
                <a:lnTo>
                  <a:pt x="913366" y="471189"/>
                </a:lnTo>
                <a:lnTo>
                  <a:pt x="921024" y="471189"/>
                </a:lnTo>
                <a:lnTo>
                  <a:pt x="915940" y="460718"/>
                </a:lnTo>
                <a:close/>
              </a:path>
              <a:path w="2792729" h="1214754">
                <a:moveTo>
                  <a:pt x="927762" y="460718"/>
                </a:moveTo>
                <a:lnTo>
                  <a:pt x="916055" y="460718"/>
                </a:lnTo>
                <a:lnTo>
                  <a:pt x="923678" y="471189"/>
                </a:lnTo>
                <a:lnTo>
                  <a:pt x="927762" y="460718"/>
                </a:lnTo>
                <a:close/>
              </a:path>
              <a:path w="2792729" h="1214754">
                <a:moveTo>
                  <a:pt x="950587" y="460718"/>
                </a:moveTo>
                <a:lnTo>
                  <a:pt x="931408" y="460718"/>
                </a:lnTo>
                <a:lnTo>
                  <a:pt x="934243" y="471189"/>
                </a:lnTo>
                <a:lnTo>
                  <a:pt x="952194" y="471189"/>
                </a:lnTo>
                <a:lnTo>
                  <a:pt x="950587" y="460718"/>
                </a:lnTo>
                <a:close/>
              </a:path>
              <a:path w="2792729" h="1214754">
                <a:moveTo>
                  <a:pt x="968818" y="460718"/>
                </a:moveTo>
                <a:lnTo>
                  <a:pt x="954525" y="460718"/>
                </a:lnTo>
                <a:lnTo>
                  <a:pt x="961970" y="471189"/>
                </a:lnTo>
                <a:lnTo>
                  <a:pt x="966996" y="471189"/>
                </a:lnTo>
                <a:lnTo>
                  <a:pt x="968818" y="460718"/>
                </a:lnTo>
                <a:close/>
              </a:path>
              <a:path w="2792729" h="1214754">
                <a:moveTo>
                  <a:pt x="974116" y="460718"/>
                </a:moveTo>
                <a:lnTo>
                  <a:pt x="968818" y="460718"/>
                </a:lnTo>
                <a:lnTo>
                  <a:pt x="975394" y="471189"/>
                </a:lnTo>
                <a:lnTo>
                  <a:pt x="974116" y="460718"/>
                </a:lnTo>
                <a:close/>
              </a:path>
              <a:path w="2792729" h="1214754">
                <a:moveTo>
                  <a:pt x="1136394" y="460718"/>
                </a:moveTo>
                <a:lnTo>
                  <a:pt x="979760" y="460718"/>
                </a:lnTo>
                <a:lnTo>
                  <a:pt x="976629" y="471189"/>
                </a:lnTo>
                <a:lnTo>
                  <a:pt x="1136918" y="471189"/>
                </a:lnTo>
                <a:lnTo>
                  <a:pt x="1136394" y="460718"/>
                </a:lnTo>
                <a:close/>
              </a:path>
              <a:path w="2792729" h="1214754">
                <a:moveTo>
                  <a:pt x="1142436" y="460718"/>
                </a:moveTo>
                <a:lnTo>
                  <a:pt x="1137085" y="460718"/>
                </a:lnTo>
                <a:lnTo>
                  <a:pt x="1141357" y="471189"/>
                </a:lnTo>
                <a:lnTo>
                  <a:pt x="1142436" y="460718"/>
                </a:lnTo>
                <a:close/>
              </a:path>
              <a:path w="2792729" h="1214754">
                <a:moveTo>
                  <a:pt x="1148216" y="460718"/>
                </a:moveTo>
                <a:lnTo>
                  <a:pt x="1146844" y="471189"/>
                </a:lnTo>
                <a:lnTo>
                  <a:pt x="1149818" y="471189"/>
                </a:lnTo>
                <a:lnTo>
                  <a:pt x="1148216" y="460718"/>
                </a:lnTo>
                <a:close/>
              </a:path>
              <a:path w="2792729" h="1214754">
                <a:moveTo>
                  <a:pt x="1167653" y="461225"/>
                </a:moveTo>
                <a:lnTo>
                  <a:pt x="1161744" y="471189"/>
                </a:lnTo>
                <a:lnTo>
                  <a:pt x="1170393" y="471189"/>
                </a:lnTo>
                <a:lnTo>
                  <a:pt x="1167653" y="461225"/>
                </a:lnTo>
                <a:close/>
              </a:path>
              <a:path w="2792729" h="1214754">
                <a:moveTo>
                  <a:pt x="1175524" y="460718"/>
                </a:moveTo>
                <a:lnTo>
                  <a:pt x="1172885" y="471189"/>
                </a:lnTo>
                <a:lnTo>
                  <a:pt x="1179681" y="471189"/>
                </a:lnTo>
                <a:lnTo>
                  <a:pt x="1175524" y="460718"/>
                </a:lnTo>
                <a:close/>
              </a:path>
              <a:path w="2792729" h="1214754">
                <a:moveTo>
                  <a:pt x="1167953" y="460718"/>
                </a:moveTo>
                <a:lnTo>
                  <a:pt x="1167514" y="460718"/>
                </a:lnTo>
                <a:lnTo>
                  <a:pt x="1167653" y="461225"/>
                </a:lnTo>
                <a:lnTo>
                  <a:pt x="1167953" y="460718"/>
                </a:lnTo>
                <a:close/>
              </a:path>
              <a:path w="2792729" h="1214754">
                <a:moveTo>
                  <a:pt x="906726" y="439777"/>
                </a:moveTo>
                <a:lnTo>
                  <a:pt x="837283" y="439777"/>
                </a:lnTo>
                <a:lnTo>
                  <a:pt x="841482" y="450248"/>
                </a:lnTo>
                <a:lnTo>
                  <a:pt x="846078" y="460718"/>
                </a:lnTo>
                <a:lnTo>
                  <a:pt x="851879" y="450248"/>
                </a:lnTo>
                <a:lnTo>
                  <a:pt x="905532" y="450248"/>
                </a:lnTo>
                <a:lnTo>
                  <a:pt x="906726" y="439777"/>
                </a:lnTo>
                <a:close/>
              </a:path>
              <a:path w="2792729" h="1214754">
                <a:moveTo>
                  <a:pt x="861774" y="450248"/>
                </a:moveTo>
                <a:lnTo>
                  <a:pt x="853157" y="450248"/>
                </a:lnTo>
                <a:lnTo>
                  <a:pt x="863272" y="460718"/>
                </a:lnTo>
                <a:lnTo>
                  <a:pt x="861774" y="450248"/>
                </a:lnTo>
                <a:close/>
              </a:path>
              <a:path w="2792729" h="1214754">
                <a:moveTo>
                  <a:pt x="873478" y="450248"/>
                </a:moveTo>
                <a:lnTo>
                  <a:pt x="863638" y="450248"/>
                </a:lnTo>
                <a:lnTo>
                  <a:pt x="872010" y="460718"/>
                </a:lnTo>
                <a:lnTo>
                  <a:pt x="878549" y="460718"/>
                </a:lnTo>
                <a:lnTo>
                  <a:pt x="873478" y="450248"/>
                </a:lnTo>
                <a:close/>
              </a:path>
              <a:path w="2792729" h="1214754">
                <a:moveTo>
                  <a:pt x="901763" y="450248"/>
                </a:moveTo>
                <a:lnTo>
                  <a:pt x="896642" y="450248"/>
                </a:lnTo>
                <a:lnTo>
                  <a:pt x="898778" y="460718"/>
                </a:lnTo>
                <a:lnTo>
                  <a:pt x="902475" y="460718"/>
                </a:lnTo>
                <a:lnTo>
                  <a:pt x="901763" y="450248"/>
                </a:lnTo>
                <a:close/>
              </a:path>
              <a:path w="2792729" h="1214754">
                <a:moveTo>
                  <a:pt x="908346" y="454010"/>
                </a:moveTo>
                <a:lnTo>
                  <a:pt x="909836" y="460718"/>
                </a:lnTo>
                <a:lnTo>
                  <a:pt x="913364" y="460718"/>
                </a:lnTo>
                <a:lnTo>
                  <a:pt x="908346" y="454010"/>
                </a:lnTo>
                <a:close/>
              </a:path>
              <a:path w="2792729" h="1214754">
                <a:moveTo>
                  <a:pt x="919406" y="450248"/>
                </a:moveTo>
                <a:lnTo>
                  <a:pt x="913385" y="450248"/>
                </a:lnTo>
                <a:lnTo>
                  <a:pt x="922683" y="460718"/>
                </a:lnTo>
                <a:lnTo>
                  <a:pt x="926189" y="460718"/>
                </a:lnTo>
                <a:lnTo>
                  <a:pt x="919406" y="450248"/>
                </a:lnTo>
                <a:close/>
              </a:path>
              <a:path w="2792729" h="1214754">
                <a:moveTo>
                  <a:pt x="941918" y="450248"/>
                </a:moveTo>
                <a:lnTo>
                  <a:pt x="930424" y="450248"/>
                </a:lnTo>
                <a:lnTo>
                  <a:pt x="936725" y="460718"/>
                </a:lnTo>
                <a:lnTo>
                  <a:pt x="941437" y="460718"/>
                </a:lnTo>
                <a:lnTo>
                  <a:pt x="941918" y="450248"/>
                </a:lnTo>
                <a:close/>
              </a:path>
              <a:path w="2792729" h="1214754">
                <a:moveTo>
                  <a:pt x="949982" y="460265"/>
                </a:moveTo>
                <a:lnTo>
                  <a:pt x="949950" y="460718"/>
                </a:lnTo>
                <a:lnTo>
                  <a:pt x="950348" y="460718"/>
                </a:lnTo>
                <a:lnTo>
                  <a:pt x="949982" y="460265"/>
                </a:lnTo>
                <a:close/>
              </a:path>
              <a:path w="2792729" h="1214754">
                <a:moveTo>
                  <a:pt x="1104751" y="450248"/>
                </a:moveTo>
                <a:lnTo>
                  <a:pt x="950704" y="450248"/>
                </a:lnTo>
                <a:lnTo>
                  <a:pt x="954892" y="460718"/>
                </a:lnTo>
                <a:lnTo>
                  <a:pt x="1113709" y="460718"/>
                </a:lnTo>
                <a:lnTo>
                  <a:pt x="1104751" y="450248"/>
                </a:lnTo>
                <a:close/>
              </a:path>
              <a:path w="2792729" h="1214754">
                <a:moveTo>
                  <a:pt x="1137672" y="450248"/>
                </a:moveTo>
                <a:lnTo>
                  <a:pt x="1130133" y="450248"/>
                </a:lnTo>
                <a:lnTo>
                  <a:pt x="1142897" y="460718"/>
                </a:lnTo>
                <a:lnTo>
                  <a:pt x="1145116" y="460718"/>
                </a:lnTo>
                <a:lnTo>
                  <a:pt x="1137672" y="450248"/>
                </a:lnTo>
                <a:close/>
              </a:path>
              <a:path w="2792729" h="1214754">
                <a:moveTo>
                  <a:pt x="950704" y="450248"/>
                </a:moveTo>
                <a:lnTo>
                  <a:pt x="941918" y="450248"/>
                </a:lnTo>
                <a:lnTo>
                  <a:pt x="949982" y="460265"/>
                </a:lnTo>
                <a:lnTo>
                  <a:pt x="950704" y="450248"/>
                </a:lnTo>
                <a:close/>
              </a:path>
              <a:path w="2792729" h="1214754">
                <a:moveTo>
                  <a:pt x="907511" y="450248"/>
                </a:moveTo>
                <a:lnTo>
                  <a:pt x="905532" y="450248"/>
                </a:lnTo>
                <a:lnTo>
                  <a:pt x="908346" y="454010"/>
                </a:lnTo>
                <a:lnTo>
                  <a:pt x="907511" y="450248"/>
                </a:lnTo>
                <a:close/>
              </a:path>
              <a:path w="2792729" h="1214754">
                <a:moveTo>
                  <a:pt x="915804" y="439777"/>
                </a:moveTo>
                <a:lnTo>
                  <a:pt x="906726" y="439777"/>
                </a:lnTo>
                <a:lnTo>
                  <a:pt x="918328" y="450248"/>
                </a:lnTo>
                <a:lnTo>
                  <a:pt x="915804" y="439777"/>
                </a:lnTo>
                <a:close/>
              </a:path>
              <a:path w="2792729" h="1214754">
                <a:moveTo>
                  <a:pt x="1088113" y="439777"/>
                </a:moveTo>
                <a:lnTo>
                  <a:pt x="919061" y="439777"/>
                </a:lnTo>
                <a:lnTo>
                  <a:pt x="920704" y="450248"/>
                </a:lnTo>
                <a:lnTo>
                  <a:pt x="1087422" y="450248"/>
                </a:lnTo>
                <a:lnTo>
                  <a:pt x="1088113" y="439777"/>
                </a:lnTo>
                <a:close/>
              </a:path>
              <a:path w="2792729" h="1214754">
                <a:moveTo>
                  <a:pt x="1088218" y="439777"/>
                </a:moveTo>
                <a:lnTo>
                  <a:pt x="1092385" y="450248"/>
                </a:lnTo>
                <a:lnTo>
                  <a:pt x="1093464" y="450248"/>
                </a:lnTo>
                <a:lnTo>
                  <a:pt x="1088218" y="439777"/>
                </a:lnTo>
                <a:close/>
              </a:path>
              <a:path w="2792729" h="1214754">
                <a:moveTo>
                  <a:pt x="1100835" y="439777"/>
                </a:moveTo>
                <a:lnTo>
                  <a:pt x="1094228" y="439777"/>
                </a:lnTo>
                <a:lnTo>
                  <a:pt x="1100552" y="450248"/>
                </a:lnTo>
                <a:lnTo>
                  <a:pt x="1104065" y="450248"/>
                </a:lnTo>
                <a:lnTo>
                  <a:pt x="1100835" y="439777"/>
                </a:lnTo>
                <a:close/>
              </a:path>
              <a:path w="2792729" h="1214754">
                <a:moveTo>
                  <a:pt x="1115243" y="439777"/>
                </a:moveTo>
                <a:lnTo>
                  <a:pt x="1107610" y="439777"/>
                </a:lnTo>
                <a:lnTo>
                  <a:pt x="1114175" y="450248"/>
                </a:lnTo>
                <a:lnTo>
                  <a:pt x="1114374" y="450248"/>
                </a:lnTo>
                <a:lnTo>
                  <a:pt x="1115243" y="439777"/>
                </a:lnTo>
                <a:close/>
              </a:path>
              <a:path w="2792729" h="1214754">
                <a:moveTo>
                  <a:pt x="817660" y="429306"/>
                </a:moveTo>
                <a:lnTo>
                  <a:pt x="813985" y="429306"/>
                </a:lnTo>
                <a:lnTo>
                  <a:pt x="820163" y="439777"/>
                </a:lnTo>
                <a:lnTo>
                  <a:pt x="822948" y="439777"/>
                </a:lnTo>
                <a:lnTo>
                  <a:pt x="817660" y="429306"/>
                </a:lnTo>
                <a:close/>
              </a:path>
              <a:path w="2792729" h="1214754">
                <a:moveTo>
                  <a:pt x="830958" y="429306"/>
                </a:moveTo>
                <a:lnTo>
                  <a:pt x="823273" y="439777"/>
                </a:lnTo>
                <a:lnTo>
                  <a:pt x="836466" y="439777"/>
                </a:lnTo>
                <a:lnTo>
                  <a:pt x="835329" y="436298"/>
                </a:lnTo>
                <a:lnTo>
                  <a:pt x="830958" y="429306"/>
                </a:lnTo>
                <a:close/>
              </a:path>
              <a:path w="2792729" h="1214754">
                <a:moveTo>
                  <a:pt x="835329" y="436298"/>
                </a:moveTo>
                <a:lnTo>
                  <a:pt x="836466" y="439777"/>
                </a:lnTo>
                <a:lnTo>
                  <a:pt x="837503" y="439777"/>
                </a:lnTo>
                <a:lnTo>
                  <a:pt x="835329" y="436298"/>
                </a:lnTo>
                <a:close/>
              </a:path>
              <a:path w="2792729" h="1214754">
                <a:moveTo>
                  <a:pt x="889910" y="429306"/>
                </a:moveTo>
                <a:lnTo>
                  <a:pt x="833042" y="429306"/>
                </a:lnTo>
                <a:lnTo>
                  <a:pt x="835329" y="436298"/>
                </a:lnTo>
                <a:lnTo>
                  <a:pt x="837503" y="439777"/>
                </a:lnTo>
                <a:lnTo>
                  <a:pt x="888831" y="439777"/>
                </a:lnTo>
                <a:lnTo>
                  <a:pt x="889910" y="429306"/>
                </a:lnTo>
                <a:close/>
              </a:path>
              <a:path w="2792729" h="1214754">
                <a:moveTo>
                  <a:pt x="1069302" y="429306"/>
                </a:moveTo>
                <a:lnTo>
                  <a:pt x="895701" y="429306"/>
                </a:lnTo>
                <a:lnTo>
                  <a:pt x="900931" y="439777"/>
                </a:lnTo>
                <a:lnTo>
                  <a:pt x="1079904" y="439777"/>
                </a:lnTo>
                <a:lnTo>
                  <a:pt x="1069302" y="429306"/>
                </a:lnTo>
                <a:close/>
              </a:path>
              <a:path w="2792729" h="1214754">
                <a:moveTo>
                  <a:pt x="782970" y="408364"/>
                </a:moveTo>
                <a:lnTo>
                  <a:pt x="781871" y="408364"/>
                </a:lnTo>
                <a:lnTo>
                  <a:pt x="782929" y="418835"/>
                </a:lnTo>
                <a:lnTo>
                  <a:pt x="791138" y="429306"/>
                </a:lnTo>
                <a:lnTo>
                  <a:pt x="797609" y="429306"/>
                </a:lnTo>
                <a:lnTo>
                  <a:pt x="793426" y="418835"/>
                </a:lnTo>
                <a:lnTo>
                  <a:pt x="783714" y="418835"/>
                </a:lnTo>
                <a:lnTo>
                  <a:pt x="782970" y="408364"/>
                </a:lnTo>
                <a:close/>
              </a:path>
              <a:path w="2792729" h="1214754">
                <a:moveTo>
                  <a:pt x="1031267" y="418835"/>
                </a:moveTo>
                <a:lnTo>
                  <a:pt x="801724" y="418835"/>
                </a:lnTo>
                <a:lnTo>
                  <a:pt x="807242" y="429306"/>
                </a:lnTo>
                <a:lnTo>
                  <a:pt x="1034293" y="429306"/>
                </a:lnTo>
                <a:lnTo>
                  <a:pt x="1034439" y="428112"/>
                </a:lnTo>
                <a:lnTo>
                  <a:pt x="1031267" y="418835"/>
                </a:lnTo>
                <a:close/>
              </a:path>
              <a:path w="2792729" h="1214754">
                <a:moveTo>
                  <a:pt x="1034439" y="428112"/>
                </a:moveTo>
                <a:lnTo>
                  <a:pt x="1034293" y="429306"/>
                </a:lnTo>
                <a:lnTo>
                  <a:pt x="1034848" y="429306"/>
                </a:lnTo>
                <a:lnTo>
                  <a:pt x="1034439" y="428112"/>
                </a:lnTo>
                <a:close/>
              </a:path>
              <a:path w="2792729" h="1214754">
                <a:moveTo>
                  <a:pt x="1043863" y="418835"/>
                </a:moveTo>
                <a:lnTo>
                  <a:pt x="1035581" y="418835"/>
                </a:lnTo>
                <a:lnTo>
                  <a:pt x="1034439" y="428112"/>
                </a:lnTo>
                <a:lnTo>
                  <a:pt x="1034848" y="429306"/>
                </a:lnTo>
                <a:lnTo>
                  <a:pt x="1053611" y="429306"/>
                </a:lnTo>
                <a:lnTo>
                  <a:pt x="1043863" y="418835"/>
                </a:lnTo>
                <a:close/>
              </a:path>
              <a:path w="2792729" h="1214754">
                <a:moveTo>
                  <a:pt x="799179" y="408364"/>
                </a:moveTo>
                <a:lnTo>
                  <a:pt x="786447" y="408364"/>
                </a:lnTo>
                <a:lnTo>
                  <a:pt x="789578" y="418835"/>
                </a:lnTo>
                <a:lnTo>
                  <a:pt x="803137" y="418835"/>
                </a:lnTo>
                <a:lnTo>
                  <a:pt x="799179" y="408364"/>
                </a:lnTo>
                <a:close/>
              </a:path>
              <a:path w="2792729" h="1214754">
                <a:moveTo>
                  <a:pt x="843035" y="408364"/>
                </a:moveTo>
                <a:lnTo>
                  <a:pt x="799179" y="408364"/>
                </a:lnTo>
                <a:lnTo>
                  <a:pt x="804635" y="418835"/>
                </a:lnTo>
                <a:lnTo>
                  <a:pt x="848602" y="418835"/>
                </a:lnTo>
                <a:lnTo>
                  <a:pt x="843035" y="408364"/>
                </a:lnTo>
                <a:close/>
              </a:path>
              <a:path w="2792729" h="1214754">
                <a:moveTo>
                  <a:pt x="849056" y="414852"/>
                </a:moveTo>
                <a:lnTo>
                  <a:pt x="848602" y="418835"/>
                </a:lnTo>
                <a:lnTo>
                  <a:pt x="852549" y="418835"/>
                </a:lnTo>
                <a:lnTo>
                  <a:pt x="849056" y="414852"/>
                </a:lnTo>
                <a:close/>
              </a:path>
              <a:path w="2792729" h="1214754">
                <a:moveTo>
                  <a:pt x="849367" y="412127"/>
                </a:moveTo>
                <a:lnTo>
                  <a:pt x="849110" y="414379"/>
                </a:lnTo>
                <a:lnTo>
                  <a:pt x="852549" y="418835"/>
                </a:lnTo>
                <a:lnTo>
                  <a:pt x="854277" y="418835"/>
                </a:lnTo>
                <a:lnTo>
                  <a:pt x="849367" y="412127"/>
                </a:lnTo>
                <a:close/>
              </a:path>
              <a:path w="2792729" h="1214754">
                <a:moveTo>
                  <a:pt x="849796" y="408364"/>
                </a:moveTo>
                <a:lnTo>
                  <a:pt x="849367" y="412127"/>
                </a:lnTo>
                <a:lnTo>
                  <a:pt x="854277" y="418835"/>
                </a:lnTo>
                <a:lnTo>
                  <a:pt x="853823" y="412063"/>
                </a:lnTo>
                <a:lnTo>
                  <a:pt x="849796" y="408364"/>
                </a:lnTo>
                <a:close/>
              </a:path>
              <a:path w="2792729" h="1214754">
                <a:moveTo>
                  <a:pt x="853823" y="412063"/>
                </a:moveTo>
                <a:lnTo>
                  <a:pt x="854277" y="418835"/>
                </a:lnTo>
                <a:lnTo>
                  <a:pt x="861198" y="418835"/>
                </a:lnTo>
                <a:lnTo>
                  <a:pt x="853823" y="412063"/>
                </a:lnTo>
                <a:close/>
              </a:path>
              <a:path w="2792729" h="1214754">
                <a:moveTo>
                  <a:pt x="936448" y="408364"/>
                </a:moveTo>
                <a:lnTo>
                  <a:pt x="853576" y="408364"/>
                </a:lnTo>
                <a:lnTo>
                  <a:pt x="864507" y="418835"/>
                </a:lnTo>
                <a:lnTo>
                  <a:pt x="937510" y="418835"/>
                </a:lnTo>
                <a:lnTo>
                  <a:pt x="936448" y="408364"/>
                </a:lnTo>
                <a:close/>
              </a:path>
              <a:path w="2792729" h="1214754">
                <a:moveTo>
                  <a:pt x="944327" y="408364"/>
                </a:moveTo>
                <a:lnTo>
                  <a:pt x="936448" y="408364"/>
                </a:lnTo>
                <a:lnTo>
                  <a:pt x="939320" y="418835"/>
                </a:lnTo>
                <a:lnTo>
                  <a:pt x="942992" y="418835"/>
                </a:lnTo>
                <a:lnTo>
                  <a:pt x="944327" y="408364"/>
                </a:lnTo>
                <a:close/>
              </a:path>
              <a:path w="2792729" h="1214754">
                <a:moveTo>
                  <a:pt x="1001048" y="408364"/>
                </a:moveTo>
                <a:lnTo>
                  <a:pt x="944327" y="408364"/>
                </a:lnTo>
                <a:lnTo>
                  <a:pt x="950211" y="418835"/>
                </a:lnTo>
                <a:lnTo>
                  <a:pt x="1001037" y="418835"/>
                </a:lnTo>
                <a:lnTo>
                  <a:pt x="1001048" y="408364"/>
                </a:lnTo>
                <a:close/>
              </a:path>
              <a:path w="2792729" h="1214754">
                <a:moveTo>
                  <a:pt x="1016719" y="408364"/>
                </a:moveTo>
                <a:lnTo>
                  <a:pt x="1007927" y="408364"/>
                </a:lnTo>
                <a:lnTo>
                  <a:pt x="1001037" y="418835"/>
                </a:lnTo>
                <a:lnTo>
                  <a:pt x="1021916" y="418835"/>
                </a:lnTo>
                <a:lnTo>
                  <a:pt x="1016719" y="408364"/>
                </a:lnTo>
                <a:close/>
              </a:path>
              <a:path w="2792729" h="1214754">
                <a:moveTo>
                  <a:pt x="844466" y="408364"/>
                </a:moveTo>
                <a:lnTo>
                  <a:pt x="843366" y="408364"/>
                </a:lnTo>
                <a:lnTo>
                  <a:pt x="849056" y="414852"/>
                </a:lnTo>
                <a:lnTo>
                  <a:pt x="849110" y="414379"/>
                </a:lnTo>
                <a:lnTo>
                  <a:pt x="844466" y="408364"/>
                </a:lnTo>
                <a:close/>
              </a:path>
              <a:path w="2792729" h="1214754">
                <a:moveTo>
                  <a:pt x="849796" y="408364"/>
                </a:moveTo>
                <a:lnTo>
                  <a:pt x="846612" y="408364"/>
                </a:lnTo>
                <a:lnTo>
                  <a:pt x="849367" y="412127"/>
                </a:lnTo>
                <a:lnTo>
                  <a:pt x="849796" y="408364"/>
                </a:lnTo>
                <a:close/>
              </a:path>
              <a:path w="2792729" h="1214754">
                <a:moveTo>
                  <a:pt x="853576" y="408364"/>
                </a:moveTo>
                <a:lnTo>
                  <a:pt x="849796" y="408364"/>
                </a:lnTo>
                <a:lnTo>
                  <a:pt x="853823" y="412063"/>
                </a:lnTo>
                <a:lnTo>
                  <a:pt x="853576" y="408364"/>
                </a:lnTo>
                <a:close/>
              </a:path>
              <a:path w="2792729" h="1214754">
                <a:moveTo>
                  <a:pt x="751411" y="397893"/>
                </a:moveTo>
                <a:lnTo>
                  <a:pt x="751087" y="408364"/>
                </a:lnTo>
                <a:lnTo>
                  <a:pt x="756982" y="408364"/>
                </a:lnTo>
                <a:lnTo>
                  <a:pt x="751411" y="397893"/>
                </a:lnTo>
                <a:close/>
              </a:path>
              <a:path w="2792729" h="1214754">
                <a:moveTo>
                  <a:pt x="758762" y="397893"/>
                </a:moveTo>
                <a:lnTo>
                  <a:pt x="756280" y="397893"/>
                </a:lnTo>
                <a:lnTo>
                  <a:pt x="756982" y="408364"/>
                </a:lnTo>
                <a:lnTo>
                  <a:pt x="761724" y="408364"/>
                </a:lnTo>
                <a:lnTo>
                  <a:pt x="758762" y="397893"/>
                </a:lnTo>
                <a:close/>
              </a:path>
              <a:path w="2792729" h="1214754">
                <a:moveTo>
                  <a:pt x="768657" y="397893"/>
                </a:moveTo>
                <a:lnTo>
                  <a:pt x="758762" y="397893"/>
                </a:lnTo>
                <a:lnTo>
                  <a:pt x="765118" y="408364"/>
                </a:lnTo>
                <a:lnTo>
                  <a:pt x="774248" y="408364"/>
                </a:lnTo>
                <a:lnTo>
                  <a:pt x="768657" y="397893"/>
                </a:lnTo>
                <a:close/>
              </a:path>
              <a:path w="2792729" h="1214754">
                <a:moveTo>
                  <a:pt x="811545" y="397893"/>
                </a:moveTo>
                <a:lnTo>
                  <a:pt x="776594" y="397893"/>
                </a:lnTo>
                <a:lnTo>
                  <a:pt x="785138" y="408364"/>
                </a:lnTo>
                <a:lnTo>
                  <a:pt x="806750" y="408364"/>
                </a:lnTo>
                <a:lnTo>
                  <a:pt x="811545" y="397893"/>
                </a:lnTo>
                <a:close/>
              </a:path>
              <a:path w="2792729" h="1214754">
                <a:moveTo>
                  <a:pt x="817694" y="397893"/>
                </a:moveTo>
                <a:lnTo>
                  <a:pt x="811545" y="397893"/>
                </a:lnTo>
                <a:lnTo>
                  <a:pt x="819482" y="408364"/>
                </a:lnTo>
                <a:lnTo>
                  <a:pt x="826008" y="408364"/>
                </a:lnTo>
                <a:lnTo>
                  <a:pt x="817694" y="397893"/>
                </a:lnTo>
                <a:close/>
              </a:path>
              <a:path w="2792729" h="1214754">
                <a:moveTo>
                  <a:pt x="981896" y="397893"/>
                </a:moveTo>
                <a:lnTo>
                  <a:pt x="834498" y="397893"/>
                </a:lnTo>
                <a:lnTo>
                  <a:pt x="836382" y="408364"/>
                </a:lnTo>
                <a:lnTo>
                  <a:pt x="974881" y="408364"/>
                </a:lnTo>
                <a:lnTo>
                  <a:pt x="981896" y="397893"/>
                </a:lnTo>
                <a:close/>
              </a:path>
              <a:path w="2792729" h="1214754">
                <a:moveTo>
                  <a:pt x="984667" y="397893"/>
                </a:moveTo>
                <a:lnTo>
                  <a:pt x="979613" y="408364"/>
                </a:lnTo>
                <a:lnTo>
                  <a:pt x="990791" y="408364"/>
                </a:lnTo>
                <a:lnTo>
                  <a:pt x="984667" y="397893"/>
                </a:lnTo>
                <a:close/>
              </a:path>
              <a:path w="2792729" h="1214754">
                <a:moveTo>
                  <a:pt x="737506" y="387422"/>
                </a:moveTo>
                <a:lnTo>
                  <a:pt x="729003" y="387422"/>
                </a:lnTo>
                <a:lnTo>
                  <a:pt x="733747" y="397893"/>
                </a:lnTo>
                <a:lnTo>
                  <a:pt x="743610" y="397893"/>
                </a:lnTo>
                <a:lnTo>
                  <a:pt x="737506" y="387422"/>
                </a:lnTo>
                <a:close/>
              </a:path>
              <a:path w="2792729" h="1214754">
                <a:moveTo>
                  <a:pt x="775693" y="387422"/>
                </a:moveTo>
                <a:lnTo>
                  <a:pt x="743723" y="387422"/>
                </a:lnTo>
                <a:lnTo>
                  <a:pt x="743610" y="397893"/>
                </a:lnTo>
                <a:lnTo>
                  <a:pt x="780166" y="397893"/>
                </a:lnTo>
                <a:lnTo>
                  <a:pt x="775693" y="387422"/>
                </a:lnTo>
                <a:close/>
              </a:path>
              <a:path w="2792729" h="1214754">
                <a:moveTo>
                  <a:pt x="792112" y="387422"/>
                </a:moveTo>
                <a:lnTo>
                  <a:pt x="781107" y="387422"/>
                </a:lnTo>
                <a:lnTo>
                  <a:pt x="792625" y="397893"/>
                </a:lnTo>
                <a:lnTo>
                  <a:pt x="804728" y="397893"/>
                </a:lnTo>
                <a:lnTo>
                  <a:pt x="792112" y="387422"/>
                </a:lnTo>
                <a:close/>
              </a:path>
              <a:path w="2792729" h="1214754">
                <a:moveTo>
                  <a:pt x="809943" y="387422"/>
                </a:moveTo>
                <a:lnTo>
                  <a:pt x="805902" y="387422"/>
                </a:lnTo>
                <a:lnTo>
                  <a:pt x="811380" y="397893"/>
                </a:lnTo>
                <a:lnTo>
                  <a:pt x="815137" y="397893"/>
                </a:lnTo>
                <a:lnTo>
                  <a:pt x="809943" y="387422"/>
                </a:lnTo>
                <a:close/>
              </a:path>
              <a:path w="2792729" h="1214754">
                <a:moveTo>
                  <a:pt x="893386" y="387422"/>
                </a:moveTo>
                <a:lnTo>
                  <a:pt x="811128" y="387422"/>
                </a:lnTo>
                <a:lnTo>
                  <a:pt x="816603" y="397893"/>
                </a:lnTo>
                <a:lnTo>
                  <a:pt x="888276" y="397893"/>
                </a:lnTo>
                <a:lnTo>
                  <a:pt x="893386" y="387422"/>
                </a:lnTo>
                <a:close/>
              </a:path>
              <a:path w="2792729" h="1214754">
                <a:moveTo>
                  <a:pt x="933804" y="387422"/>
                </a:moveTo>
                <a:lnTo>
                  <a:pt x="893386" y="387422"/>
                </a:lnTo>
                <a:lnTo>
                  <a:pt x="899522" y="397893"/>
                </a:lnTo>
                <a:lnTo>
                  <a:pt x="943248" y="397893"/>
                </a:lnTo>
                <a:lnTo>
                  <a:pt x="933804" y="387422"/>
                </a:lnTo>
                <a:close/>
              </a:path>
              <a:path w="2792729" h="1214754">
                <a:moveTo>
                  <a:pt x="952172" y="387422"/>
                </a:moveTo>
                <a:lnTo>
                  <a:pt x="944327" y="387422"/>
                </a:lnTo>
                <a:lnTo>
                  <a:pt x="943248" y="397893"/>
                </a:lnTo>
                <a:lnTo>
                  <a:pt x="957100" y="397893"/>
                </a:lnTo>
                <a:lnTo>
                  <a:pt x="952172" y="387422"/>
                </a:lnTo>
                <a:close/>
              </a:path>
              <a:path w="2792729" h="1214754">
                <a:moveTo>
                  <a:pt x="720135" y="376951"/>
                </a:moveTo>
                <a:lnTo>
                  <a:pt x="714166" y="387422"/>
                </a:lnTo>
                <a:lnTo>
                  <a:pt x="724826" y="387422"/>
                </a:lnTo>
                <a:lnTo>
                  <a:pt x="720135" y="376951"/>
                </a:lnTo>
                <a:close/>
              </a:path>
              <a:path w="2792729" h="1214754">
                <a:moveTo>
                  <a:pt x="775903" y="376951"/>
                </a:moveTo>
                <a:lnTo>
                  <a:pt x="724784" y="376951"/>
                </a:lnTo>
                <a:lnTo>
                  <a:pt x="724826" y="387422"/>
                </a:lnTo>
                <a:lnTo>
                  <a:pt x="774719" y="387422"/>
                </a:lnTo>
                <a:lnTo>
                  <a:pt x="778463" y="379302"/>
                </a:lnTo>
                <a:lnTo>
                  <a:pt x="775903" y="376951"/>
                </a:lnTo>
                <a:close/>
              </a:path>
              <a:path w="2792729" h="1214754">
                <a:moveTo>
                  <a:pt x="784983" y="385290"/>
                </a:moveTo>
                <a:lnTo>
                  <a:pt x="786373" y="387422"/>
                </a:lnTo>
                <a:lnTo>
                  <a:pt x="787305" y="387422"/>
                </a:lnTo>
                <a:lnTo>
                  <a:pt x="784983" y="385290"/>
                </a:lnTo>
                <a:close/>
              </a:path>
              <a:path w="2792729" h="1214754">
                <a:moveTo>
                  <a:pt x="786003" y="376951"/>
                </a:moveTo>
                <a:lnTo>
                  <a:pt x="779965" y="376951"/>
                </a:lnTo>
                <a:lnTo>
                  <a:pt x="787661" y="387422"/>
                </a:lnTo>
                <a:lnTo>
                  <a:pt x="786003" y="376951"/>
                </a:lnTo>
                <a:close/>
              </a:path>
              <a:path w="2792729" h="1214754">
                <a:moveTo>
                  <a:pt x="861094" y="376951"/>
                </a:moveTo>
                <a:lnTo>
                  <a:pt x="786003" y="376951"/>
                </a:lnTo>
                <a:lnTo>
                  <a:pt x="792012" y="387422"/>
                </a:lnTo>
                <a:lnTo>
                  <a:pt x="863711" y="387422"/>
                </a:lnTo>
                <a:lnTo>
                  <a:pt x="861094" y="376951"/>
                </a:lnTo>
                <a:close/>
              </a:path>
              <a:path w="2792729" h="1214754">
                <a:moveTo>
                  <a:pt x="917144" y="376951"/>
                </a:moveTo>
                <a:lnTo>
                  <a:pt x="866025" y="376951"/>
                </a:lnTo>
                <a:lnTo>
                  <a:pt x="863711" y="387422"/>
                </a:lnTo>
                <a:lnTo>
                  <a:pt x="920956" y="387422"/>
                </a:lnTo>
                <a:lnTo>
                  <a:pt x="917144" y="376951"/>
                </a:lnTo>
                <a:close/>
              </a:path>
              <a:path w="2792729" h="1214754">
                <a:moveTo>
                  <a:pt x="933573" y="376951"/>
                </a:moveTo>
                <a:lnTo>
                  <a:pt x="925542" y="376951"/>
                </a:lnTo>
                <a:lnTo>
                  <a:pt x="925605" y="387422"/>
                </a:lnTo>
                <a:lnTo>
                  <a:pt x="939032" y="387422"/>
                </a:lnTo>
                <a:lnTo>
                  <a:pt x="933573" y="376951"/>
                </a:lnTo>
                <a:close/>
              </a:path>
              <a:path w="2792729" h="1214754">
                <a:moveTo>
                  <a:pt x="779546" y="376951"/>
                </a:moveTo>
                <a:lnTo>
                  <a:pt x="778463" y="379302"/>
                </a:lnTo>
                <a:lnTo>
                  <a:pt x="784983" y="385290"/>
                </a:lnTo>
                <a:lnTo>
                  <a:pt x="779546" y="376951"/>
                </a:lnTo>
                <a:close/>
              </a:path>
              <a:path w="2792729" h="1214754">
                <a:moveTo>
                  <a:pt x="701779" y="366480"/>
                </a:moveTo>
                <a:lnTo>
                  <a:pt x="700219" y="366480"/>
                </a:lnTo>
                <a:lnTo>
                  <a:pt x="696230" y="376951"/>
                </a:lnTo>
                <a:lnTo>
                  <a:pt x="711056" y="376951"/>
                </a:lnTo>
                <a:lnTo>
                  <a:pt x="701779" y="366480"/>
                </a:lnTo>
                <a:close/>
              </a:path>
              <a:path w="2792729" h="1214754">
                <a:moveTo>
                  <a:pt x="711548" y="371429"/>
                </a:moveTo>
                <a:lnTo>
                  <a:pt x="711056" y="376951"/>
                </a:lnTo>
                <a:lnTo>
                  <a:pt x="715590" y="376951"/>
                </a:lnTo>
                <a:lnTo>
                  <a:pt x="711548" y="371429"/>
                </a:lnTo>
                <a:close/>
              </a:path>
              <a:path w="2792729" h="1214754">
                <a:moveTo>
                  <a:pt x="720835" y="366480"/>
                </a:moveTo>
                <a:lnTo>
                  <a:pt x="717936" y="366480"/>
                </a:lnTo>
                <a:lnTo>
                  <a:pt x="715590" y="376951"/>
                </a:lnTo>
                <a:lnTo>
                  <a:pt x="722082" y="376951"/>
                </a:lnTo>
                <a:lnTo>
                  <a:pt x="720835" y="366480"/>
                </a:lnTo>
                <a:close/>
              </a:path>
              <a:path w="2792729" h="1214754">
                <a:moveTo>
                  <a:pt x="747841" y="366480"/>
                </a:moveTo>
                <a:lnTo>
                  <a:pt x="736963" y="366480"/>
                </a:lnTo>
                <a:lnTo>
                  <a:pt x="738934" y="376951"/>
                </a:lnTo>
                <a:lnTo>
                  <a:pt x="749683" y="376951"/>
                </a:lnTo>
                <a:lnTo>
                  <a:pt x="747841" y="366480"/>
                </a:lnTo>
                <a:close/>
              </a:path>
              <a:path w="2792729" h="1214754">
                <a:moveTo>
                  <a:pt x="829618" y="366480"/>
                </a:moveTo>
                <a:lnTo>
                  <a:pt x="748930" y="366480"/>
                </a:lnTo>
                <a:lnTo>
                  <a:pt x="750605" y="376951"/>
                </a:lnTo>
                <a:lnTo>
                  <a:pt x="835289" y="376951"/>
                </a:lnTo>
                <a:lnTo>
                  <a:pt x="829618" y="366480"/>
                </a:lnTo>
                <a:close/>
              </a:path>
              <a:path w="2792729" h="1214754">
                <a:moveTo>
                  <a:pt x="841963" y="366480"/>
                </a:moveTo>
                <a:lnTo>
                  <a:pt x="837960" y="366480"/>
                </a:lnTo>
                <a:lnTo>
                  <a:pt x="836902" y="376951"/>
                </a:lnTo>
                <a:lnTo>
                  <a:pt x="840518" y="376951"/>
                </a:lnTo>
                <a:lnTo>
                  <a:pt x="843252" y="371184"/>
                </a:lnTo>
                <a:lnTo>
                  <a:pt x="841963" y="366480"/>
                </a:lnTo>
                <a:close/>
              </a:path>
              <a:path w="2792729" h="1214754">
                <a:moveTo>
                  <a:pt x="843252" y="371184"/>
                </a:moveTo>
                <a:lnTo>
                  <a:pt x="840518" y="376951"/>
                </a:lnTo>
                <a:lnTo>
                  <a:pt x="844832" y="376951"/>
                </a:lnTo>
                <a:lnTo>
                  <a:pt x="843252" y="371184"/>
                </a:lnTo>
                <a:close/>
              </a:path>
              <a:path w="2792729" h="1214754">
                <a:moveTo>
                  <a:pt x="851796" y="366480"/>
                </a:moveTo>
                <a:lnTo>
                  <a:pt x="845482" y="366480"/>
                </a:lnTo>
                <a:lnTo>
                  <a:pt x="843252" y="371184"/>
                </a:lnTo>
                <a:lnTo>
                  <a:pt x="844832" y="376951"/>
                </a:lnTo>
                <a:lnTo>
                  <a:pt x="856225" y="376951"/>
                </a:lnTo>
                <a:lnTo>
                  <a:pt x="851796" y="366480"/>
                </a:lnTo>
                <a:close/>
              </a:path>
              <a:path w="2792729" h="1214754">
                <a:moveTo>
                  <a:pt x="866688" y="366480"/>
                </a:moveTo>
                <a:lnTo>
                  <a:pt x="858382" y="366480"/>
                </a:lnTo>
                <a:lnTo>
                  <a:pt x="863481" y="376951"/>
                </a:lnTo>
                <a:lnTo>
                  <a:pt x="873563" y="376951"/>
                </a:lnTo>
                <a:lnTo>
                  <a:pt x="866688" y="366480"/>
                </a:lnTo>
                <a:close/>
              </a:path>
              <a:path w="2792729" h="1214754">
                <a:moveTo>
                  <a:pt x="897292" y="366480"/>
                </a:moveTo>
                <a:lnTo>
                  <a:pt x="884421" y="366480"/>
                </a:lnTo>
                <a:lnTo>
                  <a:pt x="889658" y="376951"/>
                </a:lnTo>
                <a:lnTo>
                  <a:pt x="900527" y="376951"/>
                </a:lnTo>
                <a:lnTo>
                  <a:pt x="897292" y="366480"/>
                </a:lnTo>
                <a:close/>
              </a:path>
              <a:path w="2792729" h="1214754">
                <a:moveTo>
                  <a:pt x="901145" y="366480"/>
                </a:moveTo>
                <a:lnTo>
                  <a:pt x="899553" y="366480"/>
                </a:lnTo>
                <a:lnTo>
                  <a:pt x="902433" y="376951"/>
                </a:lnTo>
                <a:lnTo>
                  <a:pt x="906514" y="376951"/>
                </a:lnTo>
                <a:lnTo>
                  <a:pt x="901145" y="366480"/>
                </a:lnTo>
                <a:close/>
              </a:path>
              <a:path w="2792729" h="1214754">
                <a:moveTo>
                  <a:pt x="905218" y="366480"/>
                </a:moveTo>
                <a:lnTo>
                  <a:pt x="904621" y="366480"/>
                </a:lnTo>
                <a:lnTo>
                  <a:pt x="907134" y="376951"/>
                </a:lnTo>
                <a:lnTo>
                  <a:pt x="905218" y="366480"/>
                </a:lnTo>
                <a:close/>
              </a:path>
              <a:path w="2792729" h="1214754">
                <a:moveTo>
                  <a:pt x="711988" y="366480"/>
                </a:moveTo>
                <a:lnTo>
                  <a:pt x="707926" y="366480"/>
                </a:lnTo>
                <a:lnTo>
                  <a:pt x="711548" y="371429"/>
                </a:lnTo>
                <a:lnTo>
                  <a:pt x="711988" y="366480"/>
                </a:lnTo>
                <a:close/>
              </a:path>
              <a:path w="2792729" h="1214754">
                <a:moveTo>
                  <a:pt x="675256" y="356010"/>
                </a:moveTo>
                <a:lnTo>
                  <a:pt x="671674" y="356010"/>
                </a:lnTo>
                <a:lnTo>
                  <a:pt x="676213" y="366480"/>
                </a:lnTo>
                <a:lnTo>
                  <a:pt x="681926" y="366480"/>
                </a:lnTo>
                <a:lnTo>
                  <a:pt x="675256" y="356010"/>
                </a:lnTo>
                <a:close/>
              </a:path>
              <a:path w="2792729" h="1214754">
                <a:moveTo>
                  <a:pt x="687643" y="356010"/>
                </a:moveTo>
                <a:lnTo>
                  <a:pt x="683161" y="356010"/>
                </a:lnTo>
                <a:lnTo>
                  <a:pt x="686136" y="366480"/>
                </a:lnTo>
                <a:lnTo>
                  <a:pt x="699497" y="366480"/>
                </a:lnTo>
                <a:lnTo>
                  <a:pt x="687643" y="356010"/>
                </a:lnTo>
                <a:close/>
              </a:path>
              <a:path w="2792729" h="1214754">
                <a:moveTo>
                  <a:pt x="700732" y="356010"/>
                </a:moveTo>
                <a:lnTo>
                  <a:pt x="699497" y="366480"/>
                </a:lnTo>
                <a:lnTo>
                  <a:pt x="707098" y="366480"/>
                </a:lnTo>
                <a:lnTo>
                  <a:pt x="700732" y="356010"/>
                </a:lnTo>
                <a:close/>
              </a:path>
              <a:path w="2792729" h="1214754">
                <a:moveTo>
                  <a:pt x="716721" y="356010"/>
                </a:moveTo>
                <a:lnTo>
                  <a:pt x="700774" y="356010"/>
                </a:lnTo>
                <a:lnTo>
                  <a:pt x="710124" y="366480"/>
                </a:lnTo>
                <a:lnTo>
                  <a:pt x="720030" y="366480"/>
                </a:lnTo>
                <a:lnTo>
                  <a:pt x="716721" y="356010"/>
                </a:lnTo>
                <a:close/>
              </a:path>
              <a:path w="2792729" h="1214754">
                <a:moveTo>
                  <a:pt x="810399" y="356010"/>
                </a:moveTo>
                <a:lnTo>
                  <a:pt x="728323" y="356010"/>
                </a:lnTo>
                <a:lnTo>
                  <a:pt x="726386" y="366480"/>
                </a:lnTo>
                <a:lnTo>
                  <a:pt x="820653" y="366480"/>
                </a:lnTo>
                <a:lnTo>
                  <a:pt x="810399" y="356010"/>
                </a:lnTo>
                <a:close/>
              </a:path>
              <a:path w="2792729" h="1214754">
                <a:moveTo>
                  <a:pt x="830254" y="365828"/>
                </a:moveTo>
                <a:lnTo>
                  <a:pt x="830079" y="366480"/>
                </a:lnTo>
                <a:lnTo>
                  <a:pt x="830979" y="366480"/>
                </a:lnTo>
                <a:lnTo>
                  <a:pt x="830254" y="365828"/>
                </a:lnTo>
                <a:close/>
              </a:path>
              <a:path w="2792729" h="1214754">
                <a:moveTo>
                  <a:pt x="830551" y="364725"/>
                </a:moveTo>
                <a:lnTo>
                  <a:pt x="830254" y="365828"/>
                </a:lnTo>
                <a:lnTo>
                  <a:pt x="830979" y="366480"/>
                </a:lnTo>
                <a:lnTo>
                  <a:pt x="830551" y="364725"/>
                </a:lnTo>
                <a:close/>
              </a:path>
              <a:path w="2792729" h="1214754">
                <a:moveTo>
                  <a:pt x="832896" y="356010"/>
                </a:moveTo>
                <a:lnTo>
                  <a:pt x="830551" y="364725"/>
                </a:lnTo>
                <a:lnTo>
                  <a:pt x="830979" y="366480"/>
                </a:lnTo>
                <a:lnTo>
                  <a:pt x="841168" y="366480"/>
                </a:lnTo>
                <a:lnTo>
                  <a:pt x="832896" y="356010"/>
                </a:lnTo>
                <a:close/>
              </a:path>
              <a:path w="2792729" h="1214754">
                <a:moveTo>
                  <a:pt x="841011" y="356010"/>
                </a:moveTo>
                <a:lnTo>
                  <a:pt x="841168" y="366480"/>
                </a:lnTo>
                <a:lnTo>
                  <a:pt x="847063" y="366480"/>
                </a:lnTo>
                <a:lnTo>
                  <a:pt x="841011" y="356010"/>
                </a:lnTo>
                <a:close/>
              </a:path>
              <a:path w="2792729" h="1214754">
                <a:moveTo>
                  <a:pt x="862220" y="365734"/>
                </a:moveTo>
                <a:lnTo>
                  <a:pt x="862266" y="366480"/>
                </a:lnTo>
                <a:lnTo>
                  <a:pt x="862717" y="366480"/>
                </a:lnTo>
                <a:lnTo>
                  <a:pt x="862220" y="365734"/>
                </a:lnTo>
                <a:close/>
              </a:path>
              <a:path w="2792729" h="1214754">
                <a:moveTo>
                  <a:pt x="886297" y="356010"/>
                </a:moveTo>
                <a:lnTo>
                  <a:pt x="881380" y="356010"/>
                </a:lnTo>
                <a:lnTo>
                  <a:pt x="881208" y="366480"/>
                </a:lnTo>
                <a:lnTo>
                  <a:pt x="893260" y="366480"/>
                </a:lnTo>
                <a:lnTo>
                  <a:pt x="886297" y="356010"/>
                </a:lnTo>
                <a:close/>
              </a:path>
              <a:path w="2792729" h="1214754">
                <a:moveTo>
                  <a:pt x="828425" y="356010"/>
                </a:moveTo>
                <a:lnTo>
                  <a:pt x="819336" y="356010"/>
                </a:lnTo>
                <a:lnTo>
                  <a:pt x="830254" y="365828"/>
                </a:lnTo>
                <a:lnTo>
                  <a:pt x="830551" y="364725"/>
                </a:lnTo>
                <a:lnTo>
                  <a:pt x="828425" y="356010"/>
                </a:lnTo>
                <a:close/>
              </a:path>
              <a:path w="2792729" h="1214754">
                <a:moveTo>
                  <a:pt x="861617" y="356010"/>
                </a:moveTo>
                <a:lnTo>
                  <a:pt x="855754" y="356010"/>
                </a:lnTo>
                <a:lnTo>
                  <a:pt x="862220" y="365734"/>
                </a:lnTo>
                <a:lnTo>
                  <a:pt x="861617" y="356010"/>
                </a:lnTo>
                <a:close/>
              </a:path>
              <a:path w="2792729" h="1214754">
                <a:moveTo>
                  <a:pt x="673256" y="345539"/>
                </a:moveTo>
                <a:lnTo>
                  <a:pt x="667518" y="345539"/>
                </a:lnTo>
                <a:lnTo>
                  <a:pt x="669927" y="356010"/>
                </a:lnTo>
                <a:lnTo>
                  <a:pt x="674105" y="356010"/>
                </a:lnTo>
                <a:lnTo>
                  <a:pt x="673256" y="345539"/>
                </a:lnTo>
                <a:close/>
              </a:path>
              <a:path w="2792729" h="1214754">
                <a:moveTo>
                  <a:pt x="701203" y="345539"/>
                </a:moveTo>
                <a:lnTo>
                  <a:pt x="679832" y="345539"/>
                </a:lnTo>
                <a:lnTo>
                  <a:pt x="679100" y="356010"/>
                </a:lnTo>
                <a:lnTo>
                  <a:pt x="699381" y="356010"/>
                </a:lnTo>
                <a:lnTo>
                  <a:pt x="701203" y="345539"/>
                </a:lnTo>
                <a:close/>
              </a:path>
              <a:path w="2792729" h="1214754">
                <a:moveTo>
                  <a:pt x="705434" y="345539"/>
                </a:moveTo>
                <a:lnTo>
                  <a:pt x="708271" y="356010"/>
                </a:lnTo>
                <a:lnTo>
                  <a:pt x="711182" y="356010"/>
                </a:lnTo>
                <a:lnTo>
                  <a:pt x="705434" y="345539"/>
                </a:lnTo>
                <a:close/>
              </a:path>
              <a:path w="2792729" h="1214754">
                <a:moveTo>
                  <a:pt x="721550" y="345539"/>
                </a:moveTo>
                <a:lnTo>
                  <a:pt x="709245" y="345539"/>
                </a:lnTo>
                <a:lnTo>
                  <a:pt x="712512" y="356010"/>
                </a:lnTo>
                <a:lnTo>
                  <a:pt x="719946" y="356010"/>
                </a:lnTo>
                <a:lnTo>
                  <a:pt x="721550" y="345539"/>
                </a:lnTo>
                <a:close/>
              </a:path>
              <a:path w="2792729" h="1214754">
                <a:moveTo>
                  <a:pt x="795062" y="345539"/>
                </a:moveTo>
                <a:lnTo>
                  <a:pt x="721550" y="345539"/>
                </a:lnTo>
                <a:lnTo>
                  <a:pt x="726174" y="356010"/>
                </a:lnTo>
                <a:lnTo>
                  <a:pt x="794876" y="356010"/>
                </a:lnTo>
                <a:lnTo>
                  <a:pt x="795062" y="345539"/>
                </a:lnTo>
                <a:close/>
              </a:path>
              <a:path w="2792729" h="1214754">
                <a:moveTo>
                  <a:pt x="800593" y="345539"/>
                </a:moveTo>
                <a:lnTo>
                  <a:pt x="798164" y="345539"/>
                </a:lnTo>
                <a:lnTo>
                  <a:pt x="800666" y="356010"/>
                </a:lnTo>
                <a:lnTo>
                  <a:pt x="803887" y="356010"/>
                </a:lnTo>
                <a:lnTo>
                  <a:pt x="800593" y="345539"/>
                </a:lnTo>
                <a:close/>
              </a:path>
              <a:path w="2792729" h="1214754">
                <a:moveTo>
                  <a:pt x="819681" y="345539"/>
                </a:moveTo>
                <a:lnTo>
                  <a:pt x="813043" y="356010"/>
                </a:lnTo>
                <a:lnTo>
                  <a:pt x="825859" y="356010"/>
                </a:lnTo>
                <a:lnTo>
                  <a:pt x="819681" y="345539"/>
                </a:lnTo>
                <a:close/>
              </a:path>
              <a:path w="2792729" h="1214754">
                <a:moveTo>
                  <a:pt x="661937" y="335068"/>
                </a:moveTo>
                <a:lnTo>
                  <a:pt x="636891" y="335068"/>
                </a:lnTo>
                <a:lnTo>
                  <a:pt x="637341" y="345539"/>
                </a:lnTo>
                <a:lnTo>
                  <a:pt x="658283" y="345539"/>
                </a:lnTo>
                <a:lnTo>
                  <a:pt x="661937" y="335068"/>
                </a:lnTo>
                <a:close/>
              </a:path>
              <a:path w="2792729" h="1214754">
                <a:moveTo>
                  <a:pt x="783745" y="335068"/>
                </a:moveTo>
                <a:lnTo>
                  <a:pt x="661937" y="335068"/>
                </a:lnTo>
                <a:lnTo>
                  <a:pt x="666796" y="345539"/>
                </a:lnTo>
                <a:lnTo>
                  <a:pt x="781075" y="345539"/>
                </a:lnTo>
                <a:lnTo>
                  <a:pt x="783745" y="335068"/>
                </a:lnTo>
                <a:close/>
              </a:path>
              <a:path w="2792729" h="1214754">
                <a:moveTo>
                  <a:pt x="789917" y="335068"/>
                </a:moveTo>
                <a:lnTo>
                  <a:pt x="786118" y="335068"/>
                </a:lnTo>
                <a:lnTo>
                  <a:pt x="786247" y="345539"/>
                </a:lnTo>
                <a:lnTo>
                  <a:pt x="791030" y="345539"/>
                </a:lnTo>
                <a:lnTo>
                  <a:pt x="789917" y="335068"/>
                </a:lnTo>
                <a:close/>
              </a:path>
              <a:path w="2792729" h="1214754">
                <a:moveTo>
                  <a:pt x="826540" y="335068"/>
                </a:moveTo>
                <a:lnTo>
                  <a:pt x="821901" y="335068"/>
                </a:lnTo>
                <a:lnTo>
                  <a:pt x="826519" y="345539"/>
                </a:lnTo>
                <a:lnTo>
                  <a:pt x="828634" y="345539"/>
                </a:lnTo>
                <a:lnTo>
                  <a:pt x="826540" y="335068"/>
                </a:lnTo>
                <a:close/>
              </a:path>
              <a:path w="2792729" h="1214754">
                <a:moveTo>
                  <a:pt x="748092" y="324597"/>
                </a:moveTo>
                <a:lnTo>
                  <a:pt x="621551" y="324597"/>
                </a:lnTo>
                <a:lnTo>
                  <a:pt x="629226" y="335068"/>
                </a:lnTo>
                <a:lnTo>
                  <a:pt x="750217" y="335068"/>
                </a:lnTo>
                <a:lnTo>
                  <a:pt x="748092" y="324597"/>
                </a:lnTo>
                <a:close/>
              </a:path>
              <a:path w="2792729" h="1214754">
                <a:moveTo>
                  <a:pt x="765264" y="324597"/>
                </a:moveTo>
                <a:lnTo>
                  <a:pt x="751589" y="324597"/>
                </a:lnTo>
                <a:lnTo>
                  <a:pt x="761589" y="335068"/>
                </a:lnTo>
                <a:lnTo>
                  <a:pt x="765264" y="324597"/>
                </a:lnTo>
                <a:close/>
              </a:path>
              <a:path w="2792729" h="1214754">
                <a:moveTo>
                  <a:pt x="779180" y="324597"/>
                </a:moveTo>
                <a:lnTo>
                  <a:pt x="773861" y="324597"/>
                </a:lnTo>
                <a:lnTo>
                  <a:pt x="776887" y="335068"/>
                </a:lnTo>
                <a:lnTo>
                  <a:pt x="779871" y="335068"/>
                </a:lnTo>
                <a:lnTo>
                  <a:pt x="780461" y="333558"/>
                </a:lnTo>
                <a:lnTo>
                  <a:pt x="779180" y="324597"/>
                </a:lnTo>
                <a:close/>
              </a:path>
              <a:path w="2792729" h="1214754">
                <a:moveTo>
                  <a:pt x="780461" y="333558"/>
                </a:moveTo>
                <a:lnTo>
                  <a:pt x="779871" y="335068"/>
                </a:lnTo>
                <a:lnTo>
                  <a:pt x="780677" y="335068"/>
                </a:lnTo>
                <a:lnTo>
                  <a:pt x="780461" y="333558"/>
                </a:lnTo>
                <a:close/>
              </a:path>
              <a:path w="2792729" h="1214754">
                <a:moveTo>
                  <a:pt x="789232" y="324597"/>
                </a:moveTo>
                <a:lnTo>
                  <a:pt x="783965" y="324597"/>
                </a:lnTo>
                <a:lnTo>
                  <a:pt x="780461" y="333558"/>
                </a:lnTo>
                <a:lnTo>
                  <a:pt x="780677" y="335068"/>
                </a:lnTo>
                <a:lnTo>
                  <a:pt x="789096" y="335068"/>
                </a:lnTo>
                <a:lnTo>
                  <a:pt x="789232" y="324597"/>
                </a:lnTo>
                <a:close/>
              </a:path>
              <a:path w="2792729" h="1214754">
                <a:moveTo>
                  <a:pt x="598107" y="314126"/>
                </a:moveTo>
                <a:lnTo>
                  <a:pt x="595615" y="314126"/>
                </a:lnTo>
                <a:lnTo>
                  <a:pt x="593468" y="324597"/>
                </a:lnTo>
                <a:lnTo>
                  <a:pt x="600316" y="324597"/>
                </a:lnTo>
                <a:lnTo>
                  <a:pt x="598107" y="314126"/>
                </a:lnTo>
                <a:close/>
              </a:path>
              <a:path w="2792729" h="1214754">
                <a:moveTo>
                  <a:pt x="729623" y="314126"/>
                </a:moveTo>
                <a:lnTo>
                  <a:pt x="598107" y="314126"/>
                </a:lnTo>
                <a:lnTo>
                  <a:pt x="604456" y="324597"/>
                </a:lnTo>
                <a:lnTo>
                  <a:pt x="733005" y="324597"/>
                </a:lnTo>
                <a:lnTo>
                  <a:pt x="729623" y="314126"/>
                </a:lnTo>
                <a:close/>
              </a:path>
              <a:path w="2792729" h="1214754">
                <a:moveTo>
                  <a:pt x="759526" y="314126"/>
                </a:moveTo>
                <a:lnTo>
                  <a:pt x="755893" y="314126"/>
                </a:lnTo>
                <a:lnTo>
                  <a:pt x="758846" y="324597"/>
                </a:lnTo>
                <a:lnTo>
                  <a:pt x="765075" y="324597"/>
                </a:lnTo>
                <a:lnTo>
                  <a:pt x="759526" y="314126"/>
                </a:lnTo>
                <a:close/>
              </a:path>
              <a:path w="2792729" h="1214754">
                <a:moveTo>
                  <a:pt x="765075" y="324595"/>
                </a:moveTo>
                <a:close/>
              </a:path>
              <a:path w="2792729" h="1214754">
                <a:moveTo>
                  <a:pt x="770541" y="314126"/>
                </a:moveTo>
                <a:lnTo>
                  <a:pt x="765071" y="314126"/>
                </a:lnTo>
                <a:lnTo>
                  <a:pt x="765076" y="324597"/>
                </a:lnTo>
                <a:lnTo>
                  <a:pt x="769369" y="324595"/>
                </a:lnTo>
                <a:lnTo>
                  <a:pt x="770541" y="314126"/>
                </a:lnTo>
                <a:close/>
              </a:path>
              <a:path w="2792729" h="1214754">
                <a:moveTo>
                  <a:pt x="783781" y="314126"/>
                </a:moveTo>
                <a:lnTo>
                  <a:pt x="778981" y="324597"/>
                </a:lnTo>
                <a:lnTo>
                  <a:pt x="784919" y="324597"/>
                </a:lnTo>
                <a:lnTo>
                  <a:pt x="783781" y="314126"/>
                </a:lnTo>
                <a:close/>
              </a:path>
              <a:path w="2792729" h="1214754">
                <a:moveTo>
                  <a:pt x="714952" y="303655"/>
                </a:moveTo>
                <a:lnTo>
                  <a:pt x="567281" y="303655"/>
                </a:lnTo>
                <a:lnTo>
                  <a:pt x="559647" y="314126"/>
                </a:lnTo>
                <a:lnTo>
                  <a:pt x="712240" y="314126"/>
                </a:lnTo>
                <a:lnTo>
                  <a:pt x="714952" y="303655"/>
                </a:lnTo>
                <a:close/>
              </a:path>
              <a:path w="2792729" h="1214754">
                <a:moveTo>
                  <a:pt x="719171" y="303655"/>
                </a:moveTo>
                <a:lnTo>
                  <a:pt x="716219" y="314126"/>
                </a:lnTo>
                <a:lnTo>
                  <a:pt x="717486" y="314126"/>
                </a:lnTo>
                <a:lnTo>
                  <a:pt x="718130" y="313124"/>
                </a:lnTo>
                <a:lnTo>
                  <a:pt x="719171" y="303655"/>
                </a:lnTo>
                <a:close/>
              </a:path>
              <a:path w="2792729" h="1214754">
                <a:moveTo>
                  <a:pt x="718130" y="313124"/>
                </a:moveTo>
                <a:lnTo>
                  <a:pt x="717486" y="314126"/>
                </a:lnTo>
                <a:lnTo>
                  <a:pt x="718020" y="314126"/>
                </a:lnTo>
                <a:lnTo>
                  <a:pt x="718130" y="313124"/>
                </a:lnTo>
                <a:close/>
              </a:path>
              <a:path w="2792729" h="1214754">
                <a:moveTo>
                  <a:pt x="724218" y="303655"/>
                </a:moveTo>
                <a:lnTo>
                  <a:pt x="718130" y="313124"/>
                </a:lnTo>
                <a:lnTo>
                  <a:pt x="718020" y="314126"/>
                </a:lnTo>
                <a:lnTo>
                  <a:pt x="728951" y="314126"/>
                </a:lnTo>
                <a:lnTo>
                  <a:pt x="724218" y="303655"/>
                </a:lnTo>
                <a:close/>
              </a:path>
              <a:path w="2792729" h="1214754">
                <a:moveTo>
                  <a:pt x="732511" y="303655"/>
                </a:moveTo>
                <a:lnTo>
                  <a:pt x="728365" y="303655"/>
                </a:lnTo>
                <a:lnTo>
                  <a:pt x="728951" y="314126"/>
                </a:lnTo>
                <a:lnTo>
                  <a:pt x="731698" y="314126"/>
                </a:lnTo>
                <a:lnTo>
                  <a:pt x="732511" y="303655"/>
                </a:lnTo>
                <a:close/>
              </a:path>
              <a:path w="2792729" h="1214754">
                <a:moveTo>
                  <a:pt x="547114" y="293184"/>
                </a:moveTo>
                <a:lnTo>
                  <a:pt x="535732" y="293184"/>
                </a:lnTo>
                <a:lnTo>
                  <a:pt x="540350" y="303655"/>
                </a:lnTo>
                <a:lnTo>
                  <a:pt x="546307" y="303655"/>
                </a:lnTo>
                <a:lnTo>
                  <a:pt x="547114" y="293184"/>
                </a:lnTo>
                <a:close/>
              </a:path>
              <a:path w="2792729" h="1214754">
                <a:moveTo>
                  <a:pt x="679748" y="293184"/>
                </a:moveTo>
                <a:lnTo>
                  <a:pt x="547114" y="293184"/>
                </a:lnTo>
                <a:lnTo>
                  <a:pt x="555176" y="303655"/>
                </a:lnTo>
                <a:lnTo>
                  <a:pt x="686324" y="303655"/>
                </a:lnTo>
                <a:lnTo>
                  <a:pt x="679748" y="293184"/>
                </a:lnTo>
                <a:close/>
              </a:path>
              <a:path w="2792729" h="1214754">
                <a:moveTo>
                  <a:pt x="689057" y="293184"/>
                </a:moveTo>
                <a:lnTo>
                  <a:pt x="685832" y="293184"/>
                </a:lnTo>
                <a:lnTo>
                  <a:pt x="686324" y="303655"/>
                </a:lnTo>
                <a:lnTo>
                  <a:pt x="696086" y="303655"/>
                </a:lnTo>
                <a:lnTo>
                  <a:pt x="689057" y="293184"/>
                </a:lnTo>
                <a:close/>
              </a:path>
              <a:path w="2792729" h="1214754">
                <a:moveTo>
                  <a:pt x="726429" y="296165"/>
                </a:moveTo>
                <a:lnTo>
                  <a:pt x="726826" y="303655"/>
                </a:lnTo>
                <a:lnTo>
                  <a:pt x="730773" y="303655"/>
                </a:lnTo>
                <a:lnTo>
                  <a:pt x="726429" y="296165"/>
                </a:lnTo>
                <a:close/>
              </a:path>
              <a:path w="2792729" h="1214754">
                <a:moveTo>
                  <a:pt x="726271" y="293184"/>
                </a:moveTo>
                <a:lnTo>
                  <a:pt x="724700" y="293184"/>
                </a:lnTo>
                <a:lnTo>
                  <a:pt x="726429" y="296165"/>
                </a:lnTo>
                <a:lnTo>
                  <a:pt x="726271" y="293184"/>
                </a:lnTo>
                <a:close/>
              </a:path>
              <a:path w="2792729" h="1214754">
                <a:moveTo>
                  <a:pt x="662210" y="282713"/>
                </a:moveTo>
                <a:lnTo>
                  <a:pt x="523806" y="282713"/>
                </a:lnTo>
                <a:lnTo>
                  <a:pt x="525198" y="293184"/>
                </a:lnTo>
                <a:lnTo>
                  <a:pt x="668664" y="293184"/>
                </a:lnTo>
                <a:lnTo>
                  <a:pt x="662210" y="282713"/>
                </a:lnTo>
                <a:close/>
              </a:path>
              <a:path w="2792729" h="1214754">
                <a:moveTo>
                  <a:pt x="623153" y="272243"/>
                </a:moveTo>
                <a:lnTo>
                  <a:pt x="485213" y="272243"/>
                </a:lnTo>
                <a:lnTo>
                  <a:pt x="490314" y="282713"/>
                </a:lnTo>
                <a:lnTo>
                  <a:pt x="621960" y="282713"/>
                </a:lnTo>
                <a:lnTo>
                  <a:pt x="623153" y="272243"/>
                </a:lnTo>
                <a:close/>
              </a:path>
              <a:path w="2792729" h="1214754">
                <a:moveTo>
                  <a:pt x="631974" y="272817"/>
                </a:moveTo>
                <a:lnTo>
                  <a:pt x="624295" y="282713"/>
                </a:lnTo>
                <a:lnTo>
                  <a:pt x="629666" y="282713"/>
                </a:lnTo>
                <a:lnTo>
                  <a:pt x="632104" y="273443"/>
                </a:lnTo>
                <a:lnTo>
                  <a:pt x="631974" y="272817"/>
                </a:lnTo>
                <a:close/>
              </a:path>
              <a:path w="2792729" h="1214754">
                <a:moveTo>
                  <a:pt x="632292" y="272729"/>
                </a:moveTo>
                <a:lnTo>
                  <a:pt x="632104" y="273443"/>
                </a:lnTo>
                <a:lnTo>
                  <a:pt x="634033" y="282713"/>
                </a:lnTo>
                <a:lnTo>
                  <a:pt x="637195" y="282713"/>
                </a:lnTo>
                <a:lnTo>
                  <a:pt x="632292" y="272729"/>
                </a:lnTo>
                <a:close/>
              </a:path>
              <a:path w="2792729" h="1214754">
                <a:moveTo>
                  <a:pt x="638116" y="272243"/>
                </a:moveTo>
                <a:lnTo>
                  <a:pt x="637195" y="282713"/>
                </a:lnTo>
                <a:lnTo>
                  <a:pt x="645373" y="282713"/>
                </a:lnTo>
                <a:lnTo>
                  <a:pt x="638116" y="272243"/>
                </a:lnTo>
                <a:close/>
              </a:path>
              <a:path w="2792729" h="1214754">
                <a:moveTo>
                  <a:pt x="632196" y="272532"/>
                </a:moveTo>
                <a:lnTo>
                  <a:pt x="631974" y="272817"/>
                </a:lnTo>
                <a:lnTo>
                  <a:pt x="632104" y="273443"/>
                </a:lnTo>
                <a:lnTo>
                  <a:pt x="632269" y="272817"/>
                </a:lnTo>
                <a:lnTo>
                  <a:pt x="632196" y="272532"/>
                </a:lnTo>
                <a:close/>
              </a:path>
              <a:path w="2792729" h="1214754">
                <a:moveTo>
                  <a:pt x="632054" y="272243"/>
                </a:moveTo>
                <a:lnTo>
                  <a:pt x="631855" y="272243"/>
                </a:lnTo>
                <a:lnTo>
                  <a:pt x="631974" y="272817"/>
                </a:lnTo>
                <a:lnTo>
                  <a:pt x="632196" y="272532"/>
                </a:lnTo>
                <a:lnTo>
                  <a:pt x="632054" y="272243"/>
                </a:lnTo>
                <a:close/>
              </a:path>
              <a:path w="2792729" h="1214754">
                <a:moveTo>
                  <a:pt x="632420" y="272243"/>
                </a:moveTo>
                <a:lnTo>
                  <a:pt x="632196" y="272532"/>
                </a:lnTo>
                <a:lnTo>
                  <a:pt x="632292" y="272729"/>
                </a:lnTo>
                <a:lnTo>
                  <a:pt x="632420" y="272243"/>
                </a:lnTo>
                <a:close/>
              </a:path>
              <a:path w="2792729" h="1214754">
                <a:moveTo>
                  <a:pt x="605489" y="261772"/>
                </a:moveTo>
                <a:lnTo>
                  <a:pt x="455075" y="261772"/>
                </a:lnTo>
                <a:lnTo>
                  <a:pt x="461650" y="272243"/>
                </a:lnTo>
                <a:lnTo>
                  <a:pt x="607887" y="272243"/>
                </a:lnTo>
                <a:lnTo>
                  <a:pt x="607145" y="263840"/>
                </a:lnTo>
                <a:lnTo>
                  <a:pt x="605489" y="261772"/>
                </a:lnTo>
                <a:close/>
              </a:path>
              <a:path w="2792729" h="1214754">
                <a:moveTo>
                  <a:pt x="613756" y="272092"/>
                </a:moveTo>
                <a:lnTo>
                  <a:pt x="613782" y="272243"/>
                </a:lnTo>
                <a:lnTo>
                  <a:pt x="613756" y="272092"/>
                </a:lnTo>
                <a:close/>
              </a:path>
              <a:path w="2792729" h="1214754">
                <a:moveTo>
                  <a:pt x="611970" y="261772"/>
                </a:moveTo>
                <a:lnTo>
                  <a:pt x="606963" y="261772"/>
                </a:lnTo>
                <a:lnTo>
                  <a:pt x="607145" y="263840"/>
                </a:lnTo>
                <a:lnTo>
                  <a:pt x="613756" y="272092"/>
                </a:lnTo>
                <a:lnTo>
                  <a:pt x="611970" y="261772"/>
                </a:lnTo>
                <a:close/>
              </a:path>
              <a:path w="2792729" h="1214754">
                <a:moveTo>
                  <a:pt x="606963" y="261772"/>
                </a:moveTo>
                <a:lnTo>
                  <a:pt x="605489" y="261772"/>
                </a:lnTo>
                <a:lnTo>
                  <a:pt x="607145" y="263840"/>
                </a:lnTo>
                <a:lnTo>
                  <a:pt x="606963" y="261772"/>
                </a:lnTo>
                <a:close/>
              </a:path>
              <a:path w="2792729" h="1214754">
                <a:moveTo>
                  <a:pt x="589657" y="251301"/>
                </a:moveTo>
                <a:lnTo>
                  <a:pt x="441913" y="251301"/>
                </a:lnTo>
                <a:lnTo>
                  <a:pt x="442415" y="261772"/>
                </a:lnTo>
                <a:lnTo>
                  <a:pt x="596630" y="261772"/>
                </a:lnTo>
                <a:lnTo>
                  <a:pt x="589657" y="251301"/>
                </a:lnTo>
                <a:close/>
              </a:path>
              <a:path w="2792729" h="1214754">
                <a:moveTo>
                  <a:pt x="407855" y="240830"/>
                </a:moveTo>
                <a:lnTo>
                  <a:pt x="399059" y="240830"/>
                </a:lnTo>
                <a:lnTo>
                  <a:pt x="401673" y="251301"/>
                </a:lnTo>
                <a:lnTo>
                  <a:pt x="413090" y="251301"/>
                </a:lnTo>
                <a:lnTo>
                  <a:pt x="407855" y="240830"/>
                </a:lnTo>
                <a:close/>
              </a:path>
              <a:path w="2792729" h="1214754">
                <a:moveTo>
                  <a:pt x="565657" y="240830"/>
                </a:moveTo>
                <a:lnTo>
                  <a:pt x="415326" y="240830"/>
                </a:lnTo>
                <a:lnTo>
                  <a:pt x="422066" y="251301"/>
                </a:lnTo>
                <a:lnTo>
                  <a:pt x="577259" y="251301"/>
                </a:lnTo>
                <a:lnTo>
                  <a:pt x="565657" y="240830"/>
                </a:lnTo>
                <a:close/>
              </a:path>
              <a:path w="2792729" h="1214754">
                <a:moveTo>
                  <a:pt x="375014" y="230359"/>
                </a:moveTo>
                <a:lnTo>
                  <a:pt x="362268" y="230359"/>
                </a:lnTo>
                <a:lnTo>
                  <a:pt x="373328" y="240830"/>
                </a:lnTo>
                <a:lnTo>
                  <a:pt x="377161" y="240830"/>
                </a:lnTo>
                <a:lnTo>
                  <a:pt x="377199" y="233157"/>
                </a:lnTo>
                <a:lnTo>
                  <a:pt x="375014" y="230359"/>
                </a:lnTo>
                <a:close/>
              </a:path>
              <a:path w="2792729" h="1214754">
                <a:moveTo>
                  <a:pt x="381276" y="230359"/>
                </a:moveTo>
                <a:lnTo>
                  <a:pt x="377213" y="230359"/>
                </a:lnTo>
                <a:lnTo>
                  <a:pt x="377199" y="233157"/>
                </a:lnTo>
                <a:lnTo>
                  <a:pt x="383192" y="240830"/>
                </a:lnTo>
                <a:lnTo>
                  <a:pt x="383883" y="240830"/>
                </a:lnTo>
                <a:lnTo>
                  <a:pt x="381276" y="230359"/>
                </a:lnTo>
                <a:close/>
              </a:path>
              <a:path w="2792729" h="1214754">
                <a:moveTo>
                  <a:pt x="531879" y="230359"/>
                </a:moveTo>
                <a:lnTo>
                  <a:pt x="397391" y="230359"/>
                </a:lnTo>
                <a:lnTo>
                  <a:pt x="399646" y="240830"/>
                </a:lnTo>
                <a:lnTo>
                  <a:pt x="544294" y="240830"/>
                </a:lnTo>
                <a:lnTo>
                  <a:pt x="531879" y="230359"/>
                </a:lnTo>
                <a:close/>
              </a:path>
              <a:path w="2792729" h="1214754">
                <a:moveTo>
                  <a:pt x="377213" y="230359"/>
                </a:moveTo>
                <a:lnTo>
                  <a:pt x="375014" y="230359"/>
                </a:lnTo>
                <a:lnTo>
                  <a:pt x="377199" y="233157"/>
                </a:lnTo>
                <a:lnTo>
                  <a:pt x="377213" y="230359"/>
                </a:lnTo>
                <a:close/>
              </a:path>
              <a:path w="2792729" h="1214754">
                <a:moveTo>
                  <a:pt x="345560" y="219888"/>
                </a:moveTo>
                <a:lnTo>
                  <a:pt x="341227" y="219888"/>
                </a:lnTo>
                <a:lnTo>
                  <a:pt x="347486" y="230359"/>
                </a:lnTo>
                <a:lnTo>
                  <a:pt x="345560" y="219888"/>
                </a:lnTo>
                <a:close/>
              </a:path>
              <a:path w="2792729" h="1214754">
                <a:moveTo>
                  <a:pt x="355883" y="225275"/>
                </a:moveTo>
                <a:lnTo>
                  <a:pt x="359036" y="230359"/>
                </a:lnTo>
                <a:lnTo>
                  <a:pt x="362268" y="230359"/>
                </a:lnTo>
                <a:lnTo>
                  <a:pt x="355883" y="225275"/>
                </a:lnTo>
                <a:close/>
              </a:path>
              <a:path w="2792729" h="1214754">
                <a:moveTo>
                  <a:pt x="506005" y="219888"/>
                </a:moveTo>
                <a:lnTo>
                  <a:pt x="361161" y="219888"/>
                </a:lnTo>
                <a:lnTo>
                  <a:pt x="363632" y="230359"/>
                </a:lnTo>
                <a:lnTo>
                  <a:pt x="511576" y="230359"/>
                </a:lnTo>
                <a:lnTo>
                  <a:pt x="506005" y="219888"/>
                </a:lnTo>
                <a:close/>
              </a:path>
              <a:path w="2792729" h="1214754">
                <a:moveTo>
                  <a:pt x="521209" y="219888"/>
                </a:moveTo>
                <a:lnTo>
                  <a:pt x="520832" y="219888"/>
                </a:lnTo>
                <a:lnTo>
                  <a:pt x="524067" y="230359"/>
                </a:lnTo>
                <a:lnTo>
                  <a:pt x="533334" y="230359"/>
                </a:lnTo>
                <a:lnTo>
                  <a:pt x="521209" y="219888"/>
                </a:lnTo>
                <a:close/>
              </a:path>
              <a:path w="2792729" h="1214754">
                <a:moveTo>
                  <a:pt x="352544" y="219888"/>
                </a:moveTo>
                <a:lnTo>
                  <a:pt x="349120" y="219888"/>
                </a:lnTo>
                <a:lnTo>
                  <a:pt x="355883" y="225275"/>
                </a:lnTo>
                <a:lnTo>
                  <a:pt x="352544" y="219888"/>
                </a:lnTo>
                <a:close/>
              </a:path>
              <a:path w="2792729" h="1214754">
                <a:moveTo>
                  <a:pt x="314367" y="209417"/>
                </a:moveTo>
                <a:lnTo>
                  <a:pt x="308943" y="209417"/>
                </a:lnTo>
                <a:lnTo>
                  <a:pt x="316796" y="219888"/>
                </a:lnTo>
                <a:lnTo>
                  <a:pt x="314367" y="209417"/>
                </a:lnTo>
                <a:close/>
              </a:path>
              <a:path w="2792729" h="1214754">
                <a:moveTo>
                  <a:pt x="322932" y="209417"/>
                </a:moveTo>
                <a:lnTo>
                  <a:pt x="314367" y="209417"/>
                </a:lnTo>
                <a:lnTo>
                  <a:pt x="319655" y="219888"/>
                </a:lnTo>
                <a:lnTo>
                  <a:pt x="322932" y="209417"/>
                </a:lnTo>
                <a:close/>
              </a:path>
              <a:path w="2792729" h="1214754">
                <a:moveTo>
                  <a:pt x="501283" y="209417"/>
                </a:moveTo>
                <a:lnTo>
                  <a:pt x="329937" y="209417"/>
                </a:lnTo>
                <a:lnTo>
                  <a:pt x="330921" y="219888"/>
                </a:lnTo>
                <a:lnTo>
                  <a:pt x="507188" y="219888"/>
                </a:lnTo>
                <a:lnTo>
                  <a:pt x="501283" y="209417"/>
                </a:lnTo>
                <a:close/>
              </a:path>
              <a:path w="2792729" h="1214754">
                <a:moveTo>
                  <a:pt x="291970" y="198946"/>
                </a:moveTo>
                <a:lnTo>
                  <a:pt x="282263" y="198946"/>
                </a:lnTo>
                <a:lnTo>
                  <a:pt x="289425" y="209417"/>
                </a:lnTo>
                <a:lnTo>
                  <a:pt x="293593" y="209417"/>
                </a:lnTo>
                <a:lnTo>
                  <a:pt x="291970" y="198946"/>
                </a:lnTo>
                <a:close/>
              </a:path>
              <a:path w="2792729" h="1214754">
                <a:moveTo>
                  <a:pt x="309037" y="198946"/>
                </a:moveTo>
                <a:lnTo>
                  <a:pt x="303901" y="198946"/>
                </a:lnTo>
                <a:lnTo>
                  <a:pt x="300388" y="209417"/>
                </a:lnTo>
                <a:lnTo>
                  <a:pt x="309016" y="209417"/>
                </a:lnTo>
                <a:lnTo>
                  <a:pt x="309037" y="198946"/>
                </a:lnTo>
                <a:close/>
              </a:path>
              <a:path w="2792729" h="1214754">
                <a:moveTo>
                  <a:pt x="325372" y="198946"/>
                </a:moveTo>
                <a:lnTo>
                  <a:pt x="309037" y="198946"/>
                </a:lnTo>
                <a:lnTo>
                  <a:pt x="317707" y="209417"/>
                </a:lnTo>
                <a:lnTo>
                  <a:pt x="321225" y="209417"/>
                </a:lnTo>
                <a:lnTo>
                  <a:pt x="325372" y="198946"/>
                </a:lnTo>
                <a:close/>
              </a:path>
              <a:path w="2792729" h="1214754">
                <a:moveTo>
                  <a:pt x="458059" y="198946"/>
                </a:moveTo>
                <a:lnTo>
                  <a:pt x="325372" y="198946"/>
                </a:lnTo>
                <a:lnTo>
                  <a:pt x="329969" y="209417"/>
                </a:lnTo>
                <a:lnTo>
                  <a:pt x="460038" y="209417"/>
                </a:lnTo>
                <a:lnTo>
                  <a:pt x="458059" y="198946"/>
                </a:lnTo>
                <a:close/>
              </a:path>
              <a:path w="2792729" h="1214754">
                <a:moveTo>
                  <a:pt x="476163" y="198946"/>
                </a:moveTo>
                <a:lnTo>
                  <a:pt x="468509" y="198946"/>
                </a:lnTo>
                <a:lnTo>
                  <a:pt x="469765" y="209417"/>
                </a:lnTo>
                <a:lnTo>
                  <a:pt x="474310" y="209417"/>
                </a:lnTo>
                <a:lnTo>
                  <a:pt x="476163" y="198946"/>
                </a:lnTo>
                <a:close/>
              </a:path>
              <a:path w="2792729" h="1214754">
                <a:moveTo>
                  <a:pt x="275405" y="188475"/>
                </a:moveTo>
                <a:lnTo>
                  <a:pt x="262054" y="188475"/>
                </a:lnTo>
                <a:lnTo>
                  <a:pt x="265594" y="198946"/>
                </a:lnTo>
                <a:lnTo>
                  <a:pt x="277897" y="198946"/>
                </a:lnTo>
                <a:lnTo>
                  <a:pt x="275405" y="188475"/>
                </a:lnTo>
                <a:close/>
              </a:path>
              <a:path w="2792729" h="1214754">
                <a:moveTo>
                  <a:pt x="292072" y="188475"/>
                </a:moveTo>
                <a:lnTo>
                  <a:pt x="275405" y="188475"/>
                </a:lnTo>
                <a:lnTo>
                  <a:pt x="283541" y="198946"/>
                </a:lnTo>
                <a:lnTo>
                  <a:pt x="296868" y="198946"/>
                </a:lnTo>
                <a:lnTo>
                  <a:pt x="292072" y="188475"/>
                </a:lnTo>
                <a:close/>
              </a:path>
              <a:path w="2792729" h="1214754">
                <a:moveTo>
                  <a:pt x="447860" y="188475"/>
                </a:moveTo>
                <a:lnTo>
                  <a:pt x="296555" y="188475"/>
                </a:lnTo>
                <a:lnTo>
                  <a:pt x="304995" y="198946"/>
                </a:lnTo>
                <a:lnTo>
                  <a:pt x="449404" y="198946"/>
                </a:lnTo>
                <a:lnTo>
                  <a:pt x="447860" y="188475"/>
                </a:lnTo>
                <a:close/>
              </a:path>
              <a:path w="2792729" h="1214754">
                <a:moveTo>
                  <a:pt x="234348" y="178005"/>
                </a:moveTo>
                <a:lnTo>
                  <a:pt x="222328" y="178005"/>
                </a:lnTo>
                <a:lnTo>
                  <a:pt x="227741" y="188475"/>
                </a:lnTo>
                <a:lnTo>
                  <a:pt x="234348" y="178005"/>
                </a:lnTo>
                <a:close/>
              </a:path>
              <a:path w="2792729" h="1214754">
                <a:moveTo>
                  <a:pt x="433232" y="178005"/>
                </a:moveTo>
                <a:lnTo>
                  <a:pt x="267918" y="178005"/>
                </a:lnTo>
                <a:lnTo>
                  <a:pt x="276064" y="188475"/>
                </a:lnTo>
                <a:lnTo>
                  <a:pt x="434730" y="188475"/>
                </a:lnTo>
                <a:lnTo>
                  <a:pt x="433232" y="178005"/>
                </a:lnTo>
                <a:close/>
              </a:path>
              <a:path w="2792729" h="1214754">
                <a:moveTo>
                  <a:pt x="449686" y="178005"/>
                </a:moveTo>
                <a:lnTo>
                  <a:pt x="433232" y="178005"/>
                </a:lnTo>
                <a:lnTo>
                  <a:pt x="437253" y="188475"/>
                </a:lnTo>
                <a:lnTo>
                  <a:pt x="442831" y="188475"/>
                </a:lnTo>
                <a:lnTo>
                  <a:pt x="449686" y="178005"/>
                </a:lnTo>
                <a:close/>
              </a:path>
              <a:path w="2792729" h="1214754">
                <a:moveTo>
                  <a:pt x="470184" y="178005"/>
                </a:moveTo>
                <a:lnTo>
                  <a:pt x="469399" y="178005"/>
                </a:lnTo>
                <a:lnTo>
                  <a:pt x="469210" y="188475"/>
                </a:lnTo>
                <a:lnTo>
                  <a:pt x="475503" y="188475"/>
                </a:lnTo>
                <a:lnTo>
                  <a:pt x="470184" y="178005"/>
                </a:lnTo>
                <a:close/>
              </a:path>
              <a:path w="2792729" h="1214754">
                <a:moveTo>
                  <a:pt x="470184" y="178005"/>
                </a:moveTo>
                <a:lnTo>
                  <a:pt x="475503" y="188475"/>
                </a:lnTo>
                <a:lnTo>
                  <a:pt x="473093" y="180823"/>
                </a:lnTo>
                <a:lnTo>
                  <a:pt x="470184" y="178005"/>
                </a:lnTo>
                <a:close/>
              </a:path>
              <a:path w="2792729" h="1214754">
                <a:moveTo>
                  <a:pt x="473093" y="180823"/>
                </a:moveTo>
                <a:lnTo>
                  <a:pt x="475503" y="188475"/>
                </a:lnTo>
                <a:lnTo>
                  <a:pt x="480990" y="188475"/>
                </a:lnTo>
                <a:lnTo>
                  <a:pt x="473093" y="180823"/>
                </a:lnTo>
                <a:close/>
              </a:path>
              <a:path w="2792729" h="1214754">
                <a:moveTo>
                  <a:pt x="482624" y="178005"/>
                </a:moveTo>
                <a:lnTo>
                  <a:pt x="480990" y="188475"/>
                </a:lnTo>
                <a:lnTo>
                  <a:pt x="483461" y="188475"/>
                </a:lnTo>
                <a:lnTo>
                  <a:pt x="482624" y="178005"/>
                </a:lnTo>
                <a:close/>
              </a:path>
              <a:path w="2792729" h="1214754">
                <a:moveTo>
                  <a:pt x="472205" y="178005"/>
                </a:moveTo>
                <a:lnTo>
                  <a:pt x="470184" y="178005"/>
                </a:lnTo>
                <a:lnTo>
                  <a:pt x="473093" y="180823"/>
                </a:lnTo>
                <a:lnTo>
                  <a:pt x="472205" y="178005"/>
                </a:lnTo>
                <a:close/>
              </a:path>
              <a:path w="2792729" h="1214754">
                <a:moveTo>
                  <a:pt x="224380" y="167534"/>
                </a:moveTo>
                <a:lnTo>
                  <a:pt x="216433" y="167534"/>
                </a:lnTo>
                <a:lnTo>
                  <a:pt x="215386" y="178005"/>
                </a:lnTo>
                <a:lnTo>
                  <a:pt x="217386" y="178005"/>
                </a:lnTo>
                <a:lnTo>
                  <a:pt x="224380" y="167534"/>
                </a:lnTo>
                <a:close/>
              </a:path>
              <a:path w="2792729" h="1214754">
                <a:moveTo>
                  <a:pt x="233548" y="167534"/>
                </a:moveTo>
                <a:lnTo>
                  <a:pt x="229664" y="178005"/>
                </a:lnTo>
                <a:lnTo>
                  <a:pt x="236830" y="178005"/>
                </a:lnTo>
                <a:lnTo>
                  <a:pt x="236035" y="170966"/>
                </a:lnTo>
                <a:lnTo>
                  <a:pt x="233548" y="167534"/>
                </a:lnTo>
                <a:close/>
              </a:path>
              <a:path w="2792729" h="1214754">
                <a:moveTo>
                  <a:pt x="236035" y="170966"/>
                </a:moveTo>
                <a:lnTo>
                  <a:pt x="236830" y="178005"/>
                </a:lnTo>
                <a:lnTo>
                  <a:pt x="241134" y="178005"/>
                </a:lnTo>
                <a:lnTo>
                  <a:pt x="236035" y="170966"/>
                </a:lnTo>
                <a:close/>
              </a:path>
              <a:path w="2792729" h="1214754">
                <a:moveTo>
                  <a:pt x="235647" y="167534"/>
                </a:moveTo>
                <a:lnTo>
                  <a:pt x="236035" y="170966"/>
                </a:lnTo>
                <a:lnTo>
                  <a:pt x="241134" y="178005"/>
                </a:lnTo>
                <a:lnTo>
                  <a:pt x="241325" y="177126"/>
                </a:lnTo>
                <a:lnTo>
                  <a:pt x="235647" y="167534"/>
                </a:lnTo>
                <a:close/>
              </a:path>
              <a:path w="2792729" h="1214754">
                <a:moveTo>
                  <a:pt x="241325" y="177126"/>
                </a:moveTo>
                <a:lnTo>
                  <a:pt x="241134" y="178005"/>
                </a:lnTo>
                <a:lnTo>
                  <a:pt x="241846" y="178005"/>
                </a:lnTo>
                <a:lnTo>
                  <a:pt x="241325" y="177126"/>
                </a:lnTo>
                <a:close/>
              </a:path>
              <a:path w="2792729" h="1214754">
                <a:moveTo>
                  <a:pt x="244945" y="167534"/>
                </a:moveTo>
                <a:lnTo>
                  <a:pt x="243416" y="167534"/>
                </a:lnTo>
                <a:lnTo>
                  <a:pt x="241325" y="177126"/>
                </a:lnTo>
                <a:lnTo>
                  <a:pt x="241846" y="178005"/>
                </a:lnTo>
                <a:lnTo>
                  <a:pt x="246237" y="178005"/>
                </a:lnTo>
                <a:lnTo>
                  <a:pt x="244945" y="167534"/>
                </a:lnTo>
                <a:close/>
              </a:path>
              <a:path w="2792729" h="1214754">
                <a:moveTo>
                  <a:pt x="439253" y="167534"/>
                </a:moveTo>
                <a:lnTo>
                  <a:pt x="244945" y="167534"/>
                </a:lnTo>
                <a:lnTo>
                  <a:pt x="252019" y="178005"/>
                </a:lnTo>
                <a:lnTo>
                  <a:pt x="447724" y="178005"/>
                </a:lnTo>
                <a:lnTo>
                  <a:pt x="439253" y="167534"/>
                </a:lnTo>
                <a:close/>
              </a:path>
              <a:path w="2792729" h="1214754">
                <a:moveTo>
                  <a:pt x="212747" y="157063"/>
                </a:moveTo>
                <a:lnTo>
                  <a:pt x="191431" y="157063"/>
                </a:lnTo>
                <a:lnTo>
                  <a:pt x="199933" y="167534"/>
                </a:lnTo>
                <a:lnTo>
                  <a:pt x="208548" y="167534"/>
                </a:lnTo>
                <a:lnTo>
                  <a:pt x="212747" y="157063"/>
                </a:lnTo>
                <a:close/>
              </a:path>
              <a:path w="2792729" h="1214754">
                <a:moveTo>
                  <a:pt x="338103" y="115179"/>
                </a:moveTo>
                <a:lnTo>
                  <a:pt x="151524" y="115179"/>
                </a:lnTo>
                <a:lnTo>
                  <a:pt x="153198" y="120528"/>
                </a:lnTo>
                <a:lnTo>
                  <a:pt x="157157" y="125650"/>
                </a:lnTo>
                <a:lnTo>
                  <a:pt x="202622" y="125650"/>
                </a:lnTo>
                <a:lnTo>
                  <a:pt x="206067" y="136121"/>
                </a:lnTo>
                <a:lnTo>
                  <a:pt x="224925" y="136121"/>
                </a:lnTo>
                <a:lnTo>
                  <a:pt x="222809" y="146592"/>
                </a:lnTo>
                <a:lnTo>
                  <a:pt x="208831" y="146592"/>
                </a:lnTo>
                <a:lnTo>
                  <a:pt x="206988" y="157063"/>
                </a:lnTo>
                <a:lnTo>
                  <a:pt x="216315" y="157063"/>
                </a:lnTo>
                <a:lnTo>
                  <a:pt x="224056" y="167534"/>
                </a:lnTo>
                <a:lnTo>
                  <a:pt x="432541" y="167534"/>
                </a:lnTo>
                <a:lnTo>
                  <a:pt x="413220" y="157063"/>
                </a:lnTo>
                <a:lnTo>
                  <a:pt x="391367" y="146592"/>
                </a:lnTo>
                <a:lnTo>
                  <a:pt x="367178" y="136121"/>
                </a:lnTo>
                <a:lnTo>
                  <a:pt x="340848" y="125650"/>
                </a:lnTo>
                <a:lnTo>
                  <a:pt x="338103" y="115179"/>
                </a:lnTo>
                <a:close/>
              </a:path>
              <a:path w="2792729" h="1214754">
                <a:moveTo>
                  <a:pt x="437548" y="157063"/>
                </a:moveTo>
                <a:lnTo>
                  <a:pt x="435478" y="157063"/>
                </a:lnTo>
                <a:lnTo>
                  <a:pt x="434885" y="167534"/>
                </a:lnTo>
                <a:lnTo>
                  <a:pt x="444321" y="167534"/>
                </a:lnTo>
                <a:lnTo>
                  <a:pt x="437548" y="157063"/>
                </a:lnTo>
                <a:close/>
              </a:path>
              <a:path w="2792729" h="1214754">
                <a:moveTo>
                  <a:pt x="195910" y="146592"/>
                </a:moveTo>
                <a:lnTo>
                  <a:pt x="194088" y="146592"/>
                </a:lnTo>
                <a:lnTo>
                  <a:pt x="192936" y="157063"/>
                </a:lnTo>
                <a:lnTo>
                  <a:pt x="195020" y="157063"/>
                </a:lnTo>
                <a:lnTo>
                  <a:pt x="195910" y="146592"/>
                </a:lnTo>
                <a:close/>
              </a:path>
              <a:path w="2792729" h="1214754">
                <a:moveTo>
                  <a:pt x="197102" y="146592"/>
                </a:moveTo>
                <a:lnTo>
                  <a:pt x="195910" y="146592"/>
                </a:lnTo>
                <a:lnTo>
                  <a:pt x="195020" y="157063"/>
                </a:lnTo>
                <a:lnTo>
                  <a:pt x="195559" y="156187"/>
                </a:lnTo>
                <a:lnTo>
                  <a:pt x="197102" y="146592"/>
                </a:lnTo>
                <a:close/>
              </a:path>
              <a:path w="2792729" h="1214754">
                <a:moveTo>
                  <a:pt x="195559" y="156187"/>
                </a:moveTo>
                <a:lnTo>
                  <a:pt x="195020" y="157063"/>
                </a:lnTo>
                <a:lnTo>
                  <a:pt x="195418" y="157063"/>
                </a:lnTo>
                <a:lnTo>
                  <a:pt x="195559" y="156187"/>
                </a:lnTo>
                <a:close/>
              </a:path>
              <a:path w="2792729" h="1214754">
                <a:moveTo>
                  <a:pt x="200899" y="147503"/>
                </a:moveTo>
                <a:lnTo>
                  <a:pt x="199631" y="149564"/>
                </a:lnTo>
                <a:lnTo>
                  <a:pt x="197899" y="157063"/>
                </a:lnTo>
                <a:lnTo>
                  <a:pt x="206988" y="157063"/>
                </a:lnTo>
                <a:lnTo>
                  <a:pt x="200899" y="147503"/>
                </a:lnTo>
                <a:close/>
              </a:path>
              <a:path w="2792729" h="1214754">
                <a:moveTo>
                  <a:pt x="200318" y="146592"/>
                </a:moveTo>
                <a:lnTo>
                  <a:pt x="197102" y="146592"/>
                </a:lnTo>
                <a:lnTo>
                  <a:pt x="195559" y="156187"/>
                </a:lnTo>
                <a:lnTo>
                  <a:pt x="199631" y="149564"/>
                </a:lnTo>
                <a:lnTo>
                  <a:pt x="200318" y="146592"/>
                </a:lnTo>
                <a:close/>
              </a:path>
              <a:path w="2792729" h="1214754">
                <a:moveTo>
                  <a:pt x="200318" y="146592"/>
                </a:moveTo>
                <a:lnTo>
                  <a:pt x="199631" y="149564"/>
                </a:lnTo>
                <a:lnTo>
                  <a:pt x="200899" y="147503"/>
                </a:lnTo>
                <a:lnTo>
                  <a:pt x="200318" y="146592"/>
                </a:lnTo>
                <a:close/>
              </a:path>
              <a:path w="2792729" h="1214754">
                <a:moveTo>
                  <a:pt x="201459" y="146592"/>
                </a:moveTo>
                <a:lnTo>
                  <a:pt x="200318" y="146592"/>
                </a:lnTo>
                <a:lnTo>
                  <a:pt x="200899" y="147503"/>
                </a:lnTo>
                <a:lnTo>
                  <a:pt x="201459" y="146592"/>
                </a:lnTo>
                <a:close/>
              </a:path>
              <a:path w="2792729" h="1214754">
                <a:moveTo>
                  <a:pt x="173387" y="136121"/>
                </a:moveTo>
                <a:lnTo>
                  <a:pt x="177523" y="146592"/>
                </a:lnTo>
                <a:lnTo>
                  <a:pt x="179565" y="146592"/>
                </a:lnTo>
                <a:lnTo>
                  <a:pt x="173387" y="136121"/>
                </a:lnTo>
                <a:close/>
              </a:path>
              <a:path w="2792729" h="1214754">
                <a:moveTo>
                  <a:pt x="198067" y="136121"/>
                </a:moveTo>
                <a:lnTo>
                  <a:pt x="176717" y="136121"/>
                </a:lnTo>
                <a:lnTo>
                  <a:pt x="182161" y="146592"/>
                </a:lnTo>
                <a:lnTo>
                  <a:pt x="193184" y="146592"/>
                </a:lnTo>
                <a:lnTo>
                  <a:pt x="198067" y="136121"/>
                </a:lnTo>
                <a:close/>
              </a:path>
              <a:path w="2792729" h="1214754">
                <a:moveTo>
                  <a:pt x="201323" y="136121"/>
                </a:moveTo>
                <a:lnTo>
                  <a:pt x="198067" y="136121"/>
                </a:lnTo>
                <a:lnTo>
                  <a:pt x="197114" y="146592"/>
                </a:lnTo>
                <a:lnTo>
                  <a:pt x="200705" y="146592"/>
                </a:lnTo>
                <a:lnTo>
                  <a:pt x="201323" y="136121"/>
                </a:lnTo>
                <a:close/>
              </a:path>
              <a:path w="2792729" h="1214754">
                <a:moveTo>
                  <a:pt x="205277" y="140700"/>
                </a:moveTo>
                <a:lnTo>
                  <a:pt x="200705" y="146592"/>
                </a:lnTo>
                <a:lnTo>
                  <a:pt x="210365" y="146592"/>
                </a:lnTo>
                <a:lnTo>
                  <a:pt x="205277" y="140700"/>
                </a:lnTo>
                <a:close/>
              </a:path>
              <a:path w="2792729" h="1214754">
                <a:moveTo>
                  <a:pt x="208831" y="136121"/>
                </a:moveTo>
                <a:lnTo>
                  <a:pt x="205277" y="140700"/>
                </a:lnTo>
                <a:lnTo>
                  <a:pt x="210365" y="146592"/>
                </a:lnTo>
                <a:lnTo>
                  <a:pt x="210691" y="145152"/>
                </a:lnTo>
                <a:lnTo>
                  <a:pt x="208831" y="136121"/>
                </a:lnTo>
                <a:close/>
              </a:path>
              <a:path w="2792729" h="1214754">
                <a:moveTo>
                  <a:pt x="210691" y="145152"/>
                </a:moveTo>
                <a:lnTo>
                  <a:pt x="210365" y="146592"/>
                </a:lnTo>
                <a:lnTo>
                  <a:pt x="210988" y="146592"/>
                </a:lnTo>
                <a:lnTo>
                  <a:pt x="210691" y="145152"/>
                </a:lnTo>
                <a:close/>
              </a:path>
              <a:path w="2792729" h="1214754">
                <a:moveTo>
                  <a:pt x="212739" y="136121"/>
                </a:moveTo>
                <a:lnTo>
                  <a:pt x="208831" y="136121"/>
                </a:lnTo>
                <a:lnTo>
                  <a:pt x="210691" y="145152"/>
                </a:lnTo>
                <a:lnTo>
                  <a:pt x="212739" y="136121"/>
                </a:lnTo>
                <a:close/>
              </a:path>
              <a:path w="2792729" h="1214754">
                <a:moveTo>
                  <a:pt x="208831" y="136121"/>
                </a:moveTo>
                <a:lnTo>
                  <a:pt x="201323" y="136121"/>
                </a:lnTo>
                <a:lnTo>
                  <a:pt x="205277" y="140700"/>
                </a:lnTo>
                <a:lnTo>
                  <a:pt x="208831" y="136121"/>
                </a:lnTo>
                <a:close/>
              </a:path>
              <a:path w="2792729" h="1214754">
                <a:moveTo>
                  <a:pt x="168131" y="125650"/>
                </a:moveTo>
                <a:lnTo>
                  <a:pt x="154089" y="125650"/>
                </a:lnTo>
                <a:lnTo>
                  <a:pt x="153922" y="136121"/>
                </a:lnTo>
                <a:lnTo>
                  <a:pt x="168361" y="136121"/>
                </a:lnTo>
                <a:lnTo>
                  <a:pt x="168131" y="125650"/>
                </a:lnTo>
                <a:close/>
              </a:path>
              <a:path w="2792729" h="1214754">
                <a:moveTo>
                  <a:pt x="202622" y="125650"/>
                </a:moveTo>
                <a:lnTo>
                  <a:pt x="195543" y="125650"/>
                </a:lnTo>
                <a:lnTo>
                  <a:pt x="195774" y="136121"/>
                </a:lnTo>
                <a:lnTo>
                  <a:pt x="200800" y="136121"/>
                </a:lnTo>
                <a:lnTo>
                  <a:pt x="202622" y="125650"/>
                </a:lnTo>
                <a:close/>
              </a:path>
              <a:path w="2792729" h="1214754">
                <a:moveTo>
                  <a:pt x="134058" y="115179"/>
                </a:moveTo>
                <a:lnTo>
                  <a:pt x="131619" y="115179"/>
                </a:lnTo>
                <a:lnTo>
                  <a:pt x="133409" y="125650"/>
                </a:lnTo>
                <a:lnTo>
                  <a:pt x="134058" y="115179"/>
                </a:lnTo>
                <a:close/>
              </a:path>
              <a:path w="2792729" h="1214754">
                <a:moveTo>
                  <a:pt x="146079" y="115179"/>
                </a:moveTo>
                <a:lnTo>
                  <a:pt x="136498" y="115179"/>
                </a:lnTo>
                <a:lnTo>
                  <a:pt x="139974" y="125650"/>
                </a:lnTo>
                <a:lnTo>
                  <a:pt x="141974" y="125650"/>
                </a:lnTo>
                <a:lnTo>
                  <a:pt x="146079" y="115179"/>
                </a:lnTo>
                <a:close/>
              </a:path>
              <a:path w="2792729" h="1214754">
                <a:moveTo>
                  <a:pt x="149063" y="115179"/>
                </a:moveTo>
                <a:lnTo>
                  <a:pt x="146749" y="125650"/>
                </a:lnTo>
                <a:lnTo>
                  <a:pt x="154801" y="125650"/>
                </a:lnTo>
                <a:lnTo>
                  <a:pt x="153198" y="120528"/>
                </a:lnTo>
                <a:lnTo>
                  <a:pt x="149063" y="115179"/>
                </a:lnTo>
                <a:close/>
              </a:path>
              <a:path w="2792729" h="1214754">
                <a:moveTo>
                  <a:pt x="153198" y="120528"/>
                </a:moveTo>
                <a:lnTo>
                  <a:pt x="154801" y="125650"/>
                </a:lnTo>
                <a:lnTo>
                  <a:pt x="157157" y="125650"/>
                </a:lnTo>
                <a:lnTo>
                  <a:pt x="153198" y="120528"/>
                </a:lnTo>
                <a:close/>
              </a:path>
              <a:path w="2792729" h="1214754">
                <a:moveTo>
                  <a:pt x="113766" y="104708"/>
                </a:moveTo>
                <a:lnTo>
                  <a:pt x="96171" y="104708"/>
                </a:lnTo>
                <a:lnTo>
                  <a:pt x="103317" y="115179"/>
                </a:lnTo>
                <a:lnTo>
                  <a:pt x="113588" y="115179"/>
                </a:lnTo>
                <a:lnTo>
                  <a:pt x="113766" y="104708"/>
                </a:lnTo>
                <a:close/>
              </a:path>
              <a:path w="2792729" h="1214754">
                <a:moveTo>
                  <a:pt x="121629" y="104708"/>
                </a:moveTo>
                <a:lnTo>
                  <a:pt x="113588" y="115179"/>
                </a:lnTo>
                <a:lnTo>
                  <a:pt x="130268" y="115179"/>
                </a:lnTo>
                <a:lnTo>
                  <a:pt x="121629" y="104708"/>
                </a:lnTo>
                <a:close/>
              </a:path>
              <a:path w="2792729" h="1214754">
                <a:moveTo>
                  <a:pt x="130139" y="110034"/>
                </a:moveTo>
                <a:lnTo>
                  <a:pt x="130268" y="115179"/>
                </a:lnTo>
                <a:lnTo>
                  <a:pt x="134770" y="115179"/>
                </a:lnTo>
                <a:lnTo>
                  <a:pt x="130139" y="110034"/>
                </a:lnTo>
                <a:close/>
              </a:path>
              <a:path w="2792729" h="1214754">
                <a:moveTo>
                  <a:pt x="130006" y="104708"/>
                </a:moveTo>
                <a:lnTo>
                  <a:pt x="130139" y="110034"/>
                </a:lnTo>
                <a:lnTo>
                  <a:pt x="134770" y="115179"/>
                </a:lnTo>
                <a:lnTo>
                  <a:pt x="134709" y="113197"/>
                </a:lnTo>
                <a:lnTo>
                  <a:pt x="130006" y="104708"/>
                </a:lnTo>
                <a:close/>
              </a:path>
              <a:path w="2792729" h="1214754">
                <a:moveTo>
                  <a:pt x="134709" y="113197"/>
                </a:moveTo>
                <a:lnTo>
                  <a:pt x="134770" y="115179"/>
                </a:lnTo>
                <a:lnTo>
                  <a:pt x="135807" y="115179"/>
                </a:lnTo>
                <a:lnTo>
                  <a:pt x="134709" y="113197"/>
                </a:lnTo>
                <a:close/>
              </a:path>
              <a:path w="2792729" h="1214754">
                <a:moveTo>
                  <a:pt x="307946" y="104708"/>
                </a:moveTo>
                <a:lnTo>
                  <a:pt x="141576" y="104708"/>
                </a:lnTo>
                <a:lnTo>
                  <a:pt x="139120" y="115179"/>
                </a:lnTo>
                <a:lnTo>
                  <a:pt x="314178" y="115179"/>
                </a:lnTo>
                <a:lnTo>
                  <a:pt x="307946" y="104708"/>
                </a:lnTo>
                <a:close/>
              </a:path>
              <a:path w="2792729" h="1214754">
                <a:moveTo>
                  <a:pt x="134446" y="104708"/>
                </a:moveTo>
                <a:lnTo>
                  <a:pt x="130006" y="104708"/>
                </a:lnTo>
                <a:lnTo>
                  <a:pt x="134709" y="113197"/>
                </a:lnTo>
                <a:lnTo>
                  <a:pt x="134446" y="104708"/>
                </a:lnTo>
                <a:close/>
              </a:path>
              <a:path w="2792729" h="1214754">
                <a:moveTo>
                  <a:pt x="130006" y="104708"/>
                </a:moveTo>
                <a:lnTo>
                  <a:pt x="125346" y="104708"/>
                </a:lnTo>
                <a:lnTo>
                  <a:pt x="130139" y="110034"/>
                </a:lnTo>
                <a:lnTo>
                  <a:pt x="130006" y="104708"/>
                </a:lnTo>
                <a:close/>
              </a:path>
              <a:path w="2792729" h="1214754">
                <a:moveTo>
                  <a:pt x="77390" y="94237"/>
                </a:moveTo>
                <a:lnTo>
                  <a:pt x="70889" y="94237"/>
                </a:lnTo>
                <a:lnTo>
                  <a:pt x="72615" y="104708"/>
                </a:lnTo>
                <a:lnTo>
                  <a:pt x="77578" y="104708"/>
                </a:lnTo>
                <a:lnTo>
                  <a:pt x="77390" y="94237"/>
                </a:lnTo>
                <a:close/>
              </a:path>
              <a:path w="2792729" h="1214754">
                <a:moveTo>
                  <a:pt x="83156" y="99432"/>
                </a:moveTo>
                <a:lnTo>
                  <a:pt x="82217" y="104708"/>
                </a:lnTo>
                <a:lnTo>
                  <a:pt x="87431" y="104708"/>
                </a:lnTo>
                <a:lnTo>
                  <a:pt x="87357" y="103217"/>
                </a:lnTo>
                <a:lnTo>
                  <a:pt x="83156" y="99432"/>
                </a:lnTo>
                <a:close/>
              </a:path>
              <a:path w="2792729" h="1214754">
                <a:moveTo>
                  <a:pt x="86908" y="94237"/>
                </a:moveTo>
                <a:lnTo>
                  <a:pt x="87357" y="103217"/>
                </a:lnTo>
                <a:lnTo>
                  <a:pt x="89012" y="104708"/>
                </a:lnTo>
                <a:lnTo>
                  <a:pt x="93484" y="104708"/>
                </a:lnTo>
                <a:lnTo>
                  <a:pt x="86908" y="94237"/>
                </a:lnTo>
                <a:close/>
              </a:path>
              <a:path w="2792729" h="1214754">
                <a:moveTo>
                  <a:pt x="99169" y="94237"/>
                </a:moveTo>
                <a:lnTo>
                  <a:pt x="91410" y="94237"/>
                </a:lnTo>
                <a:lnTo>
                  <a:pt x="93484" y="104708"/>
                </a:lnTo>
                <a:lnTo>
                  <a:pt x="102729" y="104708"/>
                </a:lnTo>
                <a:lnTo>
                  <a:pt x="99169" y="94237"/>
                </a:lnTo>
                <a:close/>
              </a:path>
              <a:path w="2792729" h="1214754">
                <a:moveTo>
                  <a:pt x="101096" y="94237"/>
                </a:moveTo>
                <a:lnTo>
                  <a:pt x="99169" y="94237"/>
                </a:lnTo>
                <a:lnTo>
                  <a:pt x="102729" y="104708"/>
                </a:lnTo>
                <a:lnTo>
                  <a:pt x="104406" y="100992"/>
                </a:lnTo>
                <a:lnTo>
                  <a:pt x="101096" y="94237"/>
                </a:lnTo>
                <a:close/>
              </a:path>
              <a:path w="2792729" h="1214754">
                <a:moveTo>
                  <a:pt x="104406" y="100992"/>
                </a:moveTo>
                <a:lnTo>
                  <a:pt x="102729" y="104708"/>
                </a:lnTo>
                <a:lnTo>
                  <a:pt x="106227" y="104708"/>
                </a:lnTo>
                <a:lnTo>
                  <a:pt x="104406" y="100992"/>
                </a:lnTo>
                <a:close/>
              </a:path>
              <a:path w="2792729" h="1214754">
                <a:moveTo>
                  <a:pt x="199046" y="94237"/>
                </a:moveTo>
                <a:lnTo>
                  <a:pt x="113504" y="94237"/>
                </a:lnTo>
                <a:lnTo>
                  <a:pt x="121849" y="104708"/>
                </a:lnTo>
                <a:lnTo>
                  <a:pt x="199941" y="104708"/>
                </a:lnTo>
                <a:lnTo>
                  <a:pt x="199046" y="94237"/>
                </a:lnTo>
                <a:close/>
              </a:path>
              <a:path w="2792729" h="1214754">
                <a:moveTo>
                  <a:pt x="201268" y="95492"/>
                </a:moveTo>
                <a:lnTo>
                  <a:pt x="199941" y="104708"/>
                </a:lnTo>
                <a:lnTo>
                  <a:pt x="208778" y="104708"/>
                </a:lnTo>
                <a:lnTo>
                  <a:pt x="206792" y="101870"/>
                </a:lnTo>
                <a:lnTo>
                  <a:pt x="201268" y="95492"/>
                </a:lnTo>
                <a:close/>
              </a:path>
              <a:path w="2792729" h="1214754">
                <a:moveTo>
                  <a:pt x="278923" y="94237"/>
                </a:moveTo>
                <a:lnTo>
                  <a:pt x="201449" y="94237"/>
                </a:lnTo>
                <a:lnTo>
                  <a:pt x="206792" y="101870"/>
                </a:lnTo>
                <a:lnTo>
                  <a:pt x="209250" y="104708"/>
                </a:lnTo>
                <a:lnTo>
                  <a:pt x="278148" y="104708"/>
                </a:lnTo>
                <a:lnTo>
                  <a:pt x="278923" y="94237"/>
                </a:lnTo>
                <a:close/>
              </a:path>
              <a:path w="2792729" h="1214754">
                <a:moveTo>
                  <a:pt x="282734" y="94237"/>
                </a:moveTo>
                <a:lnTo>
                  <a:pt x="278923" y="94237"/>
                </a:lnTo>
                <a:lnTo>
                  <a:pt x="283007" y="104708"/>
                </a:lnTo>
                <a:lnTo>
                  <a:pt x="286609" y="104708"/>
                </a:lnTo>
                <a:lnTo>
                  <a:pt x="282734" y="94237"/>
                </a:lnTo>
                <a:close/>
              </a:path>
              <a:path w="2792729" h="1214754">
                <a:moveTo>
                  <a:pt x="201449" y="94237"/>
                </a:moveTo>
                <a:lnTo>
                  <a:pt x="201268" y="95492"/>
                </a:lnTo>
                <a:lnTo>
                  <a:pt x="206792" y="101870"/>
                </a:lnTo>
                <a:lnTo>
                  <a:pt x="201449" y="94237"/>
                </a:lnTo>
                <a:close/>
              </a:path>
              <a:path w="2792729" h="1214754">
                <a:moveTo>
                  <a:pt x="107452" y="94237"/>
                </a:moveTo>
                <a:lnTo>
                  <a:pt x="101096" y="94237"/>
                </a:lnTo>
                <a:lnTo>
                  <a:pt x="104406" y="100992"/>
                </a:lnTo>
                <a:lnTo>
                  <a:pt x="107452" y="94237"/>
                </a:lnTo>
                <a:close/>
              </a:path>
              <a:path w="2792729" h="1214754">
                <a:moveTo>
                  <a:pt x="84081" y="94237"/>
                </a:moveTo>
                <a:lnTo>
                  <a:pt x="77390" y="94237"/>
                </a:lnTo>
                <a:lnTo>
                  <a:pt x="83156" y="99432"/>
                </a:lnTo>
                <a:lnTo>
                  <a:pt x="84081" y="94237"/>
                </a:lnTo>
                <a:close/>
              </a:path>
              <a:path w="2792729" h="1214754">
                <a:moveTo>
                  <a:pt x="201449" y="94237"/>
                </a:moveTo>
                <a:lnTo>
                  <a:pt x="200182" y="94237"/>
                </a:lnTo>
                <a:lnTo>
                  <a:pt x="201268" y="95492"/>
                </a:lnTo>
                <a:lnTo>
                  <a:pt x="201449" y="94237"/>
                </a:lnTo>
                <a:close/>
              </a:path>
              <a:path w="2792729" h="1214754">
                <a:moveTo>
                  <a:pt x="246765" y="83767"/>
                </a:moveTo>
                <a:lnTo>
                  <a:pt x="105180" y="83767"/>
                </a:lnTo>
                <a:lnTo>
                  <a:pt x="107640" y="94237"/>
                </a:lnTo>
                <a:lnTo>
                  <a:pt x="257858" y="94237"/>
                </a:lnTo>
                <a:lnTo>
                  <a:pt x="246765" y="83767"/>
                </a:lnTo>
                <a:close/>
              </a:path>
              <a:path w="2792729" h="1214754">
                <a:moveTo>
                  <a:pt x="12540" y="73296"/>
                </a:moveTo>
                <a:lnTo>
                  <a:pt x="9811" y="73296"/>
                </a:lnTo>
                <a:lnTo>
                  <a:pt x="9203" y="83767"/>
                </a:lnTo>
                <a:lnTo>
                  <a:pt x="15413" y="83767"/>
                </a:lnTo>
                <a:lnTo>
                  <a:pt x="12540" y="73296"/>
                </a:lnTo>
                <a:close/>
              </a:path>
              <a:path w="2792729" h="1214754">
                <a:moveTo>
                  <a:pt x="19496" y="73296"/>
                </a:moveTo>
                <a:lnTo>
                  <a:pt x="21371" y="83767"/>
                </a:lnTo>
                <a:lnTo>
                  <a:pt x="22376" y="83767"/>
                </a:lnTo>
                <a:lnTo>
                  <a:pt x="19496" y="73296"/>
                </a:lnTo>
                <a:close/>
              </a:path>
              <a:path w="2792729" h="1214754">
                <a:moveTo>
                  <a:pt x="25209" y="73590"/>
                </a:moveTo>
                <a:lnTo>
                  <a:pt x="24323" y="83767"/>
                </a:lnTo>
                <a:lnTo>
                  <a:pt x="29391" y="83767"/>
                </a:lnTo>
                <a:lnTo>
                  <a:pt x="25209" y="73590"/>
                </a:lnTo>
                <a:close/>
              </a:path>
              <a:path w="2792729" h="1214754">
                <a:moveTo>
                  <a:pt x="84888" y="83451"/>
                </a:moveTo>
                <a:lnTo>
                  <a:pt x="84669" y="83767"/>
                </a:lnTo>
                <a:lnTo>
                  <a:pt x="84832" y="83767"/>
                </a:lnTo>
                <a:lnTo>
                  <a:pt x="84888" y="83451"/>
                </a:lnTo>
                <a:close/>
              </a:path>
              <a:path w="2792729" h="1214754">
                <a:moveTo>
                  <a:pt x="126896" y="73296"/>
                </a:moveTo>
                <a:lnTo>
                  <a:pt x="91944" y="73296"/>
                </a:lnTo>
                <a:lnTo>
                  <a:pt x="92582" y="83767"/>
                </a:lnTo>
                <a:lnTo>
                  <a:pt x="123483" y="83767"/>
                </a:lnTo>
                <a:lnTo>
                  <a:pt x="126896" y="73296"/>
                </a:lnTo>
                <a:close/>
              </a:path>
              <a:path w="2792729" h="1214754">
                <a:moveTo>
                  <a:pt x="138226" y="73296"/>
                </a:moveTo>
                <a:lnTo>
                  <a:pt x="126896" y="73296"/>
                </a:lnTo>
                <a:lnTo>
                  <a:pt x="132341" y="83767"/>
                </a:lnTo>
                <a:lnTo>
                  <a:pt x="133922" y="83767"/>
                </a:lnTo>
                <a:lnTo>
                  <a:pt x="138226" y="73296"/>
                </a:lnTo>
                <a:close/>
              </a:path>
              <a:path w="2792729" h="1214754">
                <a:moveTo>
                  <a:pt x="223490" y="73296"/>
                </a:moveTo>
                <a:lnTo>
                  <a:pt x="142198" y="73296"/>
                </a:lnTo>
                <a:lnTo>
                  <a:pt x="150382" y="83767"/>
                </a:lnTo>
                <a:lnTo>
                  <a:pt x="232129" y="83767"/>
                </a:lnTo>
                <a:lnTo>
                  <a:pt x="223490" y="73296"/>
                </a:lnTo>
                <a:close/>
              </a:path>
              <a:path w="2792729" h="1214754">
                <a:moveTo>
                  <a:pt x="91944" y="73296"/>
                </a:moveTo>
                <a:lnTo>
                  <a:pt x="86688" y="73296"/>
                </a:lnTo>
                <a:lnTo>
                  <a:pt x="84888" y="83451"/>
                </a:lnTo>
                <a:lnTo>
                  <a:pt x="91944" y="73296"/>
                </a:lnTo>
                <a:close/>
              </a:path>
              <a:path w="2792729" h="1214754">
                <a:moveTo>
                  <a:pt x="25234" y="73296"/>
                </a:moveTo>
                <a:lnTo>
                  <a:pt x="25088" y="73296"/>
                </a:lnTo>
                <a:lnTo>
                  <a:pt x="25209" y="73590"/>
                </a:lnTo>
                <a:lnTo>
                  <a:pt x="25234" y="73296"/>
                </a:lnTo>
                <a:close/>
              </a:path>
              <a:path w="2792729" h="1214754">
                <a:moveTo>
                  <a:pt x="8271" y="62825"/>
                </a:moveTo>
                <a:lnTo>
                  <a:pt x="0" y="62825"/>
                </a:lnTo>
                <a:lnTo>
                  <a:pt x="2575" y="73296"/>
                </a:lnTo>
                <a:lnTo>
                  <a:pt x="12324" y="73296"/>
                </a:lnTo>
                <a:lnTo>
                  <a:pt x="8271" y="62825"/>
                </a:lnTo>
                <a:close/>
              </a:path>
              <a:path w="2792729" h="1214754">
                <a:moveTo>
                  <a:pt x="110621" y="62825"/>
                </a:moveTo>
                <a:lnTo>
                  <a:pt x="101075" y="62825"/>
                </a:lnTo>
                <a:lnTo>
                  <a:pt x="109127" y="73296"/>
                </a:lnTo>
                <a:lnTo>
                  <a:pt x="117563" y="73296"/>
                </a:lnTo>
                <a:lnTo>
                  <a:pt x="110621" y="62825"/>
                </a:lnTo>
                <a:close/>
              </a:path>
              <a:path w="2792729" h="1214754">
                <a:moveTo>
                  <a:pt x="118425" y="62825"/>
                </a:moveTo>
                <a:lnTo>
                  <a:pt x="115208" y="62825"/>
                </a:lnTo>
                <a:lnTo>
                  <a:pt x="122411" y="73296"/>
                </a:lnTo>
                <a:lnTo>
                  <a:pt x="125305" y="73296"/>
                </a:lnTo>
                <a:lnTo>
                  <a:pt x="118425" y="62825"/>
                </a:lnTo>
                <a:close/>
              </a:path>
              <a:path w="2792729" h="1214754">
                <a:moveTo>
                  <a:pt x="194224" y="62825"/>
                </a:moveTo>
                <a:lnTo>
                  <a:pt x="127631" y="62825"/>
                </a:lnTo>
                <a:lnTo>
                  <a:pt x="134821" y="73296"/>
                </a:lnTo>
                <a:lnTo>
                  <a:pt x="201564" y="73296"/>
                </a:lnTo>
                <a:lnTo>
                  <a:pt x="194224" y="62825"/>
                </a:lnTo>
                <a:close/>
              </a:path>
              <a:path w="2792729" h="1214754">
                <a:moveTo>
                  <a:pt x="204569" y="62825"/>
                </a:moveTo>
                <a:lnTo>
                  <a:pt x="204370" y="62825"/>
                </a:lnTo>
                <a:lnTo>
                  <a:pt x="206590" y="73296"/>
                </a:lnTo>
                <a:lnTo>
                  <a:pt x="216516" y="73296"/>
                </a:lnTo>
                <a:lnTo>
                  <a:pt x="204569" y="62825"/>
                </a:lnTo>
                <a:close/>
              </a:path>
              <a:path w="2792729" h="1214754">
                <a:moveTo>
                  <a:pt x="102112" y="52354"/>
                </a:moveTo>
                <a:lnTo>
                  <a:pt x="94727" y="52354"/>
                </a:lnTo>
                <a:lnTo>
                  <a:pt x="102867" y="62825"/>
                </a:lnTo>
                <a:lnTo>
                  <a:pt x="102112" y="52354"/>
                </a:lnTo>
                <a:close/>
              </a:path>
              <a:path w="2792729" h="1214754">
                <a:moveTo>
                  <a:pt x="175345" y="52354"/>
                </a:moveTo>
                <a:lnTo>
                  <a:pt x="102112" y="52354"/>
                </a:lnTo>
                <a:lnTo>
                  <a:pt x="107255" y="62825"/>
                </a:lnTo>
                <a:lnTo>
                  <a:pt x="171890" y="62825"/>
                </a:lnTo>
                <a:lnTo>
                  <a:pt x="175345" y="52354"/>
                </a:lnTo>
                <a:close/>
              </a:path>
              <a:path w="2792729" h="1214754">
                <a:moveTo>
                  <a:pt x="184318" y="52354"/>
                </a:moveTo>
                <a:lnTo>
                  <a:pt x="176528" y="52354"/>
                </a:lnTo>
                <a:lnTo>
                  <a:pt x="181994" y="62825"/>
                </a:lnTo>
                <a:lnTo>
                  <a:pt x="188109" y="62825"/>
                </a:lnTo>
                <a:lnTo>
                  <a:pt x="184318" y="52354"/>
                </a:lnTo>
                <a:close/>
              </a:path>
              <a:path w="2792729" h="1214754">
                <a:moveTo>
                  <a:pt x="83295" y="41883"/>
                </a:moveTo>
                <a:lnTo>
                  <a:pt x="74887" y="41883"/>
                </a:lnTo>
                <a:lnTo>
                  <a:pt x="83473" y="52354"/>
                </a:lnTo>
                <a:lnTo>
                  <a:pt x="86185" y="52354"/>
                </a:lnTo>
                <a:lnTo>
                  <a:pt x="83295" y="41883"/>
                </a:lnTo>
                <a:close/>
              </a:path>
              <a:path w="2792729" h="1214754">
                <a:moveTo>
                  <a:pt x="136320" y="41883"/>
                </a:moveTo>
                <a:lnTo>
                  <a:pt x="87955" y="41883"/>
                </a:lnTo>
                <a:lnTo>
                  <a:pt x="86185" y="52354"/>
                </a:lnTo>
                <a:lnTo>
                  <a:pt x="139707" y="52354"/>
                </a:lnTo>
                <a:lnTo>
                  <a:pt x="136320" y="41883"/>
                </a:lnTo>
                <a:close/>
              </a:path>
              <a:path w="2792729" h="1214754">
                <a:moveTo>
                  <a:pt x="147770" y="41883"/>
                </a:moveTo>
                <a:lnTo>
                  <a:pt x="140837" y="41883"/>
                </a:lnTo>
                <a:lnTo>
                  <a:pt x="139713" y="52354"/>
                </a:lnTo>
                <a:lnTo>
                  <a:pt x="146812" y="52354"/>
                </a:lnTo>
                <a:lnTo>
                  <a:pt x="147770" y="41883"/>
                </a:lnTo>
                <a:close/>
              </a:path>
              <a:path w="2792729" h="1214754">
                <a:moveTo>
                  <a:pt x="66741" y="31412"/>
                </a:moveTo>
                <a:lnTo>
                  <a:pt x="53097" y="31412"/>
                </a:lnTo>
                <a:lnTo>
                  <a:pt x="63882" y="41883"/>
                </a:lnTo>
                <a:lnTo>
                  <a:pt x="69243" y="41883"/>
                </a:lnTo>
                <a:lnTo>
                  <a:pt x="66741" y="31412"/>
                </a:lnTo>
                <a:close/>
              </a:path>
              <a:path w="2792729" h="1214754">
                <a:moveTo>
                  <a:pt x="95033" y="31412"/>
                </a:moveTo>
                <a:lnTo>
                  <a:pt x="73704" y="31412"/>
                </a:lnTo>
                <a:lnTo>
                  <a:pt x="73191" y="41883"/>
                </a:lnTo>
                <a:lnTo>
                  <a:pt x="99798" y="41883"/>
                </a:lnTo>
                <a:lnTo>
                  <a:pt x="95033" y="31412"/>
                </a:lnTo>
                <a:close/>
              </a:path>
              <a:path w="2792729" h="1214754">
                <a:moveTo>
                  <a:pt x="103232" y="31412"/>
                </a:moveTo>
                <a:lnTo>
                  <a:pt x="99798" y="41883"/>
                </a:lnTo>
                <a:lnTo>
                  <a:pt x="103839" y="41883"/>
                </a:lnTo>
                <a:lnTo>
                  <a:pt x="103232" y="31412"/>
                </a:lnTo>
                <a:close/>
              </a:path>
              <a:path w="2792729" h="1214754">
                <a:moveTo>
                  <a:pt x="117567" y="31412"/>
                </a:moveTo>
                <a:lnTo>
                  <a:pt x="109651" y="31412"/>
                </a:lnTo>
                <a:lnTo>
                  <a:pt x="109326" y="41883"/>
                </a:lnTo>
                <a:lnTo>
                  <a:pt x="117944" y="41883"/>
                </a:lnTo>
                <a:lnTo>
                  <a:pt x="118921" y="33455"/>
                </a:lnTo>
                <a:lnTo>
                  <a:pt x="117567" y="31412"/>
                </a:lnTo>
                <a:close/>
              </a:path>
              <a:path w="2792729" h="1214754">
                <a:moveTo>
                  <a:pt x="121689" y="37629"/>
                </a:moveTo>
                <a:lnTo>
                  <a:pt x="123420" y="41883"/>
                </a:lnTo>
                <a:lnTo>
                  <a:pt x="124509" y="41883"/>
                </a:lnTo>
                <a:lnTo>
                  <a:pt x="121689" y="37629"/>
                </a:lnTo>
                <a:close/>
              </a:path>
              <a:path w="2792729" h="1214754">
                <a:moveTo>
                  <a:pt x="133514" y="31412"/>
                </a:moveTo>
                <a:lnTo>
                  <a:pt x="125032" y="31412"/>
                </a:lnTo>
                <a:lnTo>
                  <a:pt x="134571" y="41883"/>
                </a:lnTo>
                <a:lnTo>
                  <a:pt x="136917" y="41883"/>
                </a:lnTo>
                <a:lnTo>
                  <a:pt x="133514" y="31412"/>
                </a:lnTo>
                <a:close/>
              </a:path>
              <a:path w="2792729" h="1214754">
                <a:moveTo>
                  <a:pt x="119158" y="31412"/>
                </a:moveTo>
                <a:lnTo>
                  <a:pt x="118921" y="33455"/>
                </a:lnTo>
                <a:lnTo>
                  <a:pt x="121689" y="37629"/>
                </a:lnTo>
                <a:lnTo>
                  <a:pt x="119158" y="31412"/>
                </a:lnTo>
                <a:close/>
              </a:path>
              <a:path w="2792729" h="1214754">
                <a:moveTo>
                  <a:pt x="37350" y="20941"/>
                </a:moveTo>
                <a:lnTo>
                  <a:pt x="30313" y="20941"/>
                </a:lnTo>
                <a:lnTo>
                  <a:pt x="36839" y="31412"/>
                </a:lnTo>
                <a:lnTo>
                  <a:pt x="37350" y="20941"/>
                </a:lnTo>
                <a:close/>
              </a:path>
              <a:path w="2792729" h="1214754">
                <a:moveTo>
                  <a:pt x="79589" y="20941"/>
                </a:moveTo>
                <a:lnTo>
                  <a:pt x="54029" y="20941"/>
                </a:lnTo>
                <a:lnTo>
                  <a:pt x="54542" y="31412"/>
                </a:lnTo>
                <a:lnTo>
                  <a:pt x="74060" y="31412"/>
                </a:lnTo>
                <a:lnTo>
                  <a:pt x="79589" y="20941"/>
                </a:lnTo>
                <a:close/>
              </a:path>
              <a:path w="2792729" h="1214754">
                <a:moveTo>
                  <a:pt x="52993" y="10470"/>
                </a:moveTo>
                <a:lnTo>
                  <a:pt x="30606" y="10470"/>
                </a:lnTo>
                <a:lnTo>
                  <a:pt x="26700" y="20941"/>
                </a:lnTo>
                <a:lnTo>
                  <a:pt x="48888" y="20941"/>
                </a:lnTo>
                <a:lnTo>
                  <a:pt x="52993" y="10470"/>
                </a:lnTo>
                <a:close/>
              </a:path>
              <a:path w="2792729" h="1214754">
                <a:moveTo>
                  <a:pt x="75945" y="10470"/>
                </a:moveTo>
                <a:lnTo>
                  <a:pt x="65359" y="10470"/>
                </a:lnTo>
                <a:lnTo>
                  <a:pt x="65809" y="20941"/>
                </a:lnTo>
                <a:lnTo>
                  <a:pt x="77390" y="20941"/>
                </a:lnTo>
                <a:lnTo>
                  <a:pt x="75945" y="10470"/>
                </a:lnTo>
                <a:close/>
              </a:path>
              <a:path w="2792729" h="1214754">
                <a:moveTo>
                  <a:pt x="46354" y="0"/>
                </a:moveTo>
                <a:lnTo>
                  <a:pt x="39454" y="0"/>
                </a:lnTo>
                <a:lnTo>
                  <a:pt x="37600" y="10470"/>
                </a:lnTo>
                <a:lnTo>
                  <a:pt x="47129" y="10470"/>
                </a:lnTo>
                <a:lnTo>
                  <a:pt x="46354" y="0"/>
                </a:lnTo>
                <a:close/>
              </a:path>
              <a:path w="2792729" h="1214754">
                <a:moveTo>
                  <a:pt x="2785017" y="1200017"/>
                </a:moveTo>
                <a:lnTo>
                  <a:pt x="2785165" y="1202344"/>
                </a:lnTo>
                <a:lnTo>
                  <a:pt x="2782690" y="1203931"/>
                </a:lnTo>
                <a:lnTo>
                  <a:pt x="2790396" y="1207251"/>
                </a:lnTo>
                <a:lnTo>
                  <a:pt x="2792490" y="1203753"/>
                </a:lnTo>
                <a:lnTo>
                  <a:pt x="2785017" y="1200017"/>
                </a:lnTo>
                <a:close/>
              </a:path>
              <a:path w="2792729" h="1214754">
                <a:moveTo>
                  <a:pt x="2785261" y="1198803"/>
                </a:moveTo>
                <a:lnTo>
                  <a:pt x="2782794" y="1198905"/>
                </a:lnTo>
                <a:lnTo>
                  <a:pt x="2785017" y="1200017"/>
                </a:lnTo>
                <a:lnTo>
                  <a:pt x="2784987" y="1199543"/>
                </a:lnTo>
                <a:lnTo>
                  <a:pt x="2785261" y="1198803"/>
                </a:lnTo>
                <a:close/>
              </a:path>
              <a:path w="2792729" h="1214754">
                <a:moveTo>
                  <a:pt x="2785710" y="1197595"/>
                </a:moveTo>
                <a:lnTo>
                  <a:pt x="2785261" y="1198803"/>
                </a:lnTo>
                <a:lnTo>
                  <a:pt x="2790888" y="1198570"/>
                </a:lnTo>
                <a:lnTo>
                  <a:pt x="2785710" y="1197595"/>
                </a:lnTo>
                <a:close/>
              </a:path>
            </a:pathLst>
          </a:custGeom>
          <a:solidFill>
            <a:srgbClr val="CDFC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78004" y="7284992"/>
            <a:ext cx="434124" cy="4931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699017" y="4169714"/>
            <a:ext cx="8726805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85" dirty="0">
                <a:solidFill>
                  <a:schemeClr val="bg1"/>
                </a:solidFill>
                <a:latin typeface="Lucida Sans"/>
                <a:cs typeface="Lucida Sans"/>
              </a:rPr>
              <a:t>자바스크립트로 변환 후 브라우저로 로딩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2874165" y="6995326"/>
            <a:ext cx="3199379" cy="29909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4992080" y="8329707"/>
            <a:ext cx="4525645" cy="1200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3000"/>
              </a:lnSpc>
            </a:pPr>
            <a:r>
              <a:rPr lang="ko-KR" altLang="en-US" sz="3100" b="1" i="1" spc="-16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이 방식이 더 빠르며</a:t>
            </a:r>
            <a:r>
              <a:rPr lang="en-US" altLang="ko-KR" sz="3100" b="1" i="1" spc="-16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, </a:t>
            </a:r>
            <a:r>
              <a:rPr lang="ko-KR" altLang="en-US" sz="3100" b="1" i="1" spc="-16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주로 이렇게 개발하게 된다</a:t>
            </a:r>
            <a:r>
              <a:rPr lang="en-US" altLang="ko-KR" sz="3100" b="1" i="1" spc="-16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.</a:t>
            </a: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963321" y="5319209"/>
            <a:ext cx="2209356" cy="2240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806077" y="8397652"/>
            <a:ext cx="1015675" cy="11308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628072" y="7162087"/>
            <a:ext cx="1361215" cy="12669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273578" y="8876169"/>
            <a:ext cx="1966652" cy="24323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690897" y="9622745"/>
            <a:ext cx="1130855" cy="11308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021859" y="8470422"/>
            <a:ext cx="521722" cy="111625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376769" y="5319209"/>
            <a:ext cx="1759108" cy="17800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360912" y="8544244"/>
            <a:ext cx="1015675" cy="11308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203849" y="7245855"/>
            <a:ext cx="1371685" cy="12669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897783" y="8960990"/>
            <a:ext cx="1966652" cy="234756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1319028" y="9706512"/>
            <a:ext cx="1130855" cy="11308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572736" y="8555247"/>
            <a:ext cx="521764" cy="11162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015371" y="5287797"/>
            <a:ext cx="1706754" cy="17381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894805" y="5319211"/>
            <a:ext cx="2261711" cy="228265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5"/>
          <p:cNvSpPr/>
          <p:nvPr/>
        </p:nvSpPr>
        <p:spPr>
          <a:xfrm>
            <a:off x="1382156" y="625475"/>
            <a:ext cx="3078440" cy="7539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079608" y="143606"/>
            <a:ext cx="2558150" cy="13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8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9608" y="143606"/>
            <a:ext cx="2558150" cy="1320071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TypeScript : Playground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2225675"/>
            <a:ext cx="12344400" cy="726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275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9608" y="143606"/>
            <a:ext cx="2558150" cy="1320071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TypeScript : Download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98" y="2530475"/>
            <a:ext cx="18100684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159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82341835"/>
              </p:ext>
            </p:extLst>
          </p:nvPr>
        </p:nvGraphicFramePr>
        <p:xfrm>
          <a:off x="3392600" y="2471844"/>
          <a:ext cx="13318902" cy="7287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079608" y="143606"/>
            <a:ext cx="2558150" cy="1320071"/>
          </a:xfrm>
          <a:prstGeom prst="rect">
            <a:avLst/>
          </a:prstGeom>
        </p:spPr>
      </p:pic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TypeScript </a:t>
            </a:r>
            <a:r>
              <a:rPr lang="ko-KR" altLang="en-US" dirty="0" smtClean="0"/>
              <a:t>구성요소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54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28308" y="2423612"/>
            <a:ext cx="3661872" cy="323108"/>
            <a:chOff x="450155" y="396254"/>
            <a:chExt cx="2448273" cy="216025"/>
          </a:xfrm>
        </p:grpSpPr>
        <p:sp>
          <p:nvSpPr>
            <p:cNvPr id="8" name="직사각형 7"/>
            <p:cNvSpPr/>
            <p:nvPr/>
          </p:nvSpPr>
          <p:spPr>
            <a:xfrm>
              <a:off x="594172" y="396254"/>
              <a:ext cx="2304256" cy="216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560099"/>
              <a:r>
                <a:rPr lang="ko-KR" altLang="ko-KR" sz="2094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HY수평선B" pitchFamily="18" charset="-127"/>
                  <a:ea typeface="HY수평선B" pitchFamily="18" charset="-127"/>
                </a:rPr>
                <a:t>학습지식 개요</a:t>
              </a:r>
              <a:r>
                <a:rPr lang="en-US" altLang="ko-KR" sz="2094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HY수평선B" pitchFamily="18" charset="-127"/>
                  <a:ea typeface="HY수평선B" pitchFamily="18" charset="-127"/>
                </a:rPr>
                <a:t>/</a:t>
              </a:r>
              <a:r>
                <a:rPr lang="ko-KR" altLang="ko-KR" sz="2094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HY수평선B" pitchFamily="18" charset="-127"/>
                  <a:ea typeface="HY수평선B" pitchFamily="18" charset="-127"/>
                </a:rPr>
                <a:t>요점</a:t>
              </a:r>
              <a:endParaRPr lang="ko-KR" altLang="en-US" sz="2094" dirty="0">
                <a:solidFill>
                  <a:prstClr val="black">
                    <a:lumMod val="65000"/>
                    <a:lumOff val="35000"/>
                  </a:prstClr>
                </a:solidFill>
                <a:latin typeface="HY수평선B" pitchFamily="18" charset="-127"/>
                <a:ea typeface="HY수평선B" pitchFamily="18" charset="-127"/>
              </a:endParaRPr>
            </a:p>
          </p:txBody>
        </p:sp>
        <p:pic>
          <p:nvPicPr>
            <p:cNvPr id="16" name="그림 15" descr="브라운원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55" y="436163"/>
              <a:ext cx="156210" cy="156210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2728310" y="4900760"/>
            <a:ext cx="3661872" cy="323108"/>
            <a:chOff x="450155" y="396254"/>
            <a:chExt cx="2448273" cy="216025"/>
          </a:xfrm>
        </p:grpSpPr>
        <p:sp>
          <p:nvSpPr>
            <p:cNvPr id="22" name="직사각형 21"/>
            <p:cNvSpPr/>
            <p:nvPr/>
          </p:nvSpPr>
          <p:spPr>
            <a:xfrm>
              <a:off x="594172" y="396254"/>
              <a:ext cx="2304256" cy="216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560099"/>
              <a:r>
                <a:rPr lang="ko-KR" altLang="en-US" sz="2094">
                  <a:solidFill>
                    <a:prstClr val="black">
                      <a:lumMod val="65000"/>
                      <a:lumOff val="35000"/>
                    </a:prstClr>
                  </a:solidFill>
                  <a:latin typeface="HY수평선B" pitchFamily="18" charset="-127"/>
                  <a:ea typeface="HY수평선B" pitchFamily="18" charset="-127"/>
                </a:rPr>
                <a:t>실습 예제 및 수행가이드</a:t>
              </a:r>
            </a:p>
          </p:txBody>
        </p:sp>
        <p:pic>
          <p:nvPicPr>
            <p:cNvPr id="23" name="그림 22" descr="브라운원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55" y="436163"/>
              <a:ext cx="156210" cy="156210"/>
            </a:xfrm>
            <a:prstGeom prst="rect">
              <a:avLst/>
            </a:prstGeom>
          </p:spPr>
        </p:pic>
      </p:grpSp>
      <p:cxnSp>
        <p:nvCxnSpPr>
          <p:cNvPr id="33" name="직선 연결선 32"/>
          <p:cNvCxnSpPr/>
          <p:nvPr/>
        </p:nvCxnSpPr>
        <p:spPr>
          <a:xfrm>
            <a:off x="2512906" y="10608971"/>
            <a:ext cx="1497058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45"/>
          <p:cNvGrpSpPr/>
          <p:nvPr/>
        </p:nvGrpSpPr>
        <p:grpSpPr>
          <a:xfrm>
            <a:off x="2512906" y="484977"/>
            <a:ext cx="14970589" cy="1292425"/>
            <a:chOff x="1352600" y="1497929"/>
            <a:chExt cx="3240360" cy="130871"/>
          </a:xfrm>
        </p:grpSpPr>
        <p:sp>
          <p:nvSpPr>
            <p:cNvPr id="14" name="직사각형 13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60099"/>
              <a:endParaRPr lang="ko-KR" altLang="en-US" sz="2094" b="1">
                <a:solidFill>
                  <a:prstClr val="black">
                    <a:lumMod val="50000"/>
                    <a:lumOff val="50000"/>
                  </a:prst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352600" y="1497929"/>
              <a:ext cx="1981515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560099"/>
              <a:endParaRPr lang="ko-KR" altLang="en-US" sz="2094" b="1">
                <a:solidFill>
                  <a:prstClr val="black">
                    <a:lumMod val="50000"/>
                    <a:lumOff val="50000"/>
                  </a:prst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836013" y="808082"/>
            <a:ext cx="6677529" cy="646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560099"/>
            <a:r>
              <a:rPr lang="en-US" altLang="ko-KR" sz="2991" b="1" dirty="0" smtClean="0">
                <a:solidFill>
                  <a:prstClr val="white"/>
                </a:solidFill>
                <a:latin typeface="HY수평선B" pitchFamily="18" charset="-127"/>
                <a:ea typeface="HY수평선B" pitchFamily="18" charset="-127"/>
              </a:rPr>
              <a:t>Angular2 </a:t>
            </a:r>
            <a:r>
              <a:rPr lang="ko-KR" altLang="en-US" sz="2991" b="1" dirty="0">
                <a:solidFill>
                  <a:prstClr val="white"/>
                </a:solidFill>
                <a:latin typeface="HY수평선B" pitchFamily="18" charset="-127"/>
                <a:ea typeface="HY수평선B" pitchFamily="18" charset="-127"/>
              </a:rPr>
              <a:t>소개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11882987" y="592679"/>
            <a:ext cx="4523487" cy="1077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560099"/>
            <a:r>
              <a:rPr lang="en-US" altLang="ko-KR" sz="1645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- </a:t>
            </a:r>
            <a:r>
              <a:rPr lang="en-US" altLang="ko-KR" sz="1645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Angular2 </a:t>
            </a:r>
            <a:r>
              <a:rPr lang="ko-KR" altLang="en-US" sz="1645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개요</a:t>
            </a:r>
          </a:p>
          <a:p>
            <a:pPr defTabSz="1560099"/>
            <a:r>
              <a:rPr lang="en-US" altLang="ko-KR" sz="1645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- TypeScript </a:t>
            </a:r>
            <a:r>
              <a:rPr lang="ko-KR" altLang="en-US" sz="1645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에센셜</a:t>
            </a:r>
            <a:endParaRPr lang="ko-KR" altLang="en-US" sz="1645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  <a:p>
            <a:pPr defTabSz="1560099"/>
            <a:r>
              <a:rPr lang="en-US" altLang="ko-KR" sz="1645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- </a:t>
            </a:r>
            <a:r>
              <a:rPr lang="en-US" altLang="ko-KR" sz="1645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Angular2 </a:t>
            </a:r>
            <a:r>
              <a:rPr lang="ko-KR" altLang="en-US" sz="1645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rPr>
              <a:t>어플리케이션 작성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43715" y="2962123"/>
            <a:ext cx="12924249" cy="9208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560099"/>
            <a:r>
              <a:rPr lang="en-US" altLang="ko-KR" sz="2692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Angular2 </a:t>
            </a:r>
            <a:r>
              <a:rPr lang="ko-KR" altLang="en-US" sz="26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의 개념과 기본원리를 확인합니다</a:t>
            </a:r>
            <a:r>
              <a:rPr lang="en-US" altLang="ko-KR" sz="26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 defTabSz="1560099"/>
            <a:r>
              <a:rPr lang="en-US" altLang="ko-KR" sz="26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endParaRPr lang="ko-KR" altLang="en-US" sz="2692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43715" y="5458377"/>
            <a:ext cx="12924249" cy="1335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7396" indent="-427396" defTabSz="1560099">
              <a:buFontTx/>
              <a:buChar char="-"/>
            </a:pPr>
            <a:r>
              <a:rPr lang="en-US" altLang="ko-KR" sz="2692" dirty="0" smtClean="0">
                <a:solidFill>
                  <a:prstClr val="black"/>
                </a:solidFill>
              </a:rPr>
              <a:t>Angular2 </a:t>
            </a:r>
            <a:r>
              <a:rPr lang="ko-KR" altLang="en-US" sz="2692" dirty="0">
                <a:solidFill>
                  <a:prstClr val="black"/>
                </a:solidFill>
              </a:rPr>
              <a:t>개요와 웹 컴포넌트</a:t>
            </a:r>
          </a:p>
          <a:p>
            <a:pPr marL="427396" indent="-427396" defTabSz="1560099">
              <a:buFontTx/>
              <a:buChar char="-"/>
            </a:pPr>
            <a:r>
              <a:rPr lang="en-US" altLang="ko-KR" sz="2692" dirty="0">
                <a:solidFill>
                  <a:prstClr val="black"/>
                </a:solidFill>
              </a:rPr>
              <a:t>TypeScript </a:t>
            </a:r>
            <a:r>
              <a:rPr lang="ko-KR" altLang="en-US" sz="2692" dirty="0">
                <a:solidFill>
                  <a:prstClr val="black"/>
                </a:solidFill>
              </a:rPr>
              <a:t>필수 문법 이해 및 실습</a:t>
            </a:r>
          </a:p>
          <a:p>
            <a:pPr marL="427396" indent="-427396" defTabSz="1560099">
              <a:buFontTx/>
              <a:buChar char="-"/>
            </a:pPr>
            <a:r>
              <a:rPr lang="en-US" altLang="ko-KR" sz="2692" dirty="0" smtClean="0">
                <a:solidFill>
                  <a:prstClr val="black"/>
                </a:solidFill>
              </a:rPr>
              <a:t>Angular2  HelloWorld</a:t>
            </a:r>
            <a:r>
              <a:rPr lang="ko-KR" altLang="en-US" sz="2692" dirty="0" smtClean="0">
                <a:solidFill>
                  <a:prstClr val="black"/>
                </a:solidFill>
              </a:rPr>
              <a:t> </a:t>
            </a:r>
            <a:r>
              <a:rPr lang="en-US" altLang="ko-KR" sz="2692" dirty="0" smtClean="0">
                <a:solidFill>
                  <a:prstClr val="black"/>
                </a:solidFill>
              </a:rPr>
              <a:t>app</a:t>
            </a:r>
            <a:r>
              <a:rPr lang="ko-KR" altLang="en-US" sz="2692" dirty="0" smtClean="0">
                <a:solidFill>
                  <a:prstClr val="black"/>
                </a:solidFill>
              </a:rPr>
              <a:t> </a:t>
            </a:r>
            <a:r>
              <a:rPr lang="ko-KR" altLang="en-US" sz="2692" dirty="0">
                <a:solidFill>
                  <a:prstClr val="black"/>
                </a:solidFill>
              </a:rPr>
              <a:t>작성</a:t>
            </a:r>
          </a:p>
        </p:txBody>
      </p:sp>
    </p:spTree>
    <p:extLst>
      <p:ext uri="{BB962C8B-B14F-4D97-AF65-F5344CB8AC3E}">
        <p14:creationId xmlns:p14="http://schemas.microsoft.com/office/powerpoint/2010/main" val="3368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484636" y="1896966"/>
            <a:ext cx="16735425" cy="7297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marR="5080" indent="-457200">
              <a:lnSpc>
                <a:spcPct val="1141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200" dirty="0">
                <a:solidFill>
                  <a:schemeClr val="bg1"/>
                </a:solidFill>
                <a:latin typeface="Arial Black"/>
                <a:cs typeface="Times New Roman"/>
              </a:rPr>
              <a:t>String</a:t>
            </a:r>
          </a:p>
          <a:p>
            <a:pPr marL="469900" marR="5080" indent="-457200">
              <a:lnSpc>
                <a:spcPct val="114100"/>
              </a:lnSpc>
              <a:buFont typeface="Arial" panose="020B0604020202020204" pitchFamily="34" charset="0"/>
              <a:buChar char="•"/>
            </a:pPr>
            <a:endParaRPr lang="en-US" altLang="ko-KR" sz="3200" b="1" spc="-200" dirty="0">
              <a:solidFill>
                <a:schemeClr val="bg1"/>
              </a:solidFill>
              <a:latin typeface="Arial Black"/>
              <a:cs typeface="Times New Roman"/>
              <a:sym typeface="Wingdings" panose="05000000000000000000" pitchFamily="2" charset="2"/>
            </a:endParaRPr>
          </a:p>
          <a:p>
            <a:pPr marL="469900" marR="5080" indent="-457200">
              <a:lnSpc>
                <a:spcPct val="1141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200" dirty="0">
                <a:solidFill>
                  <a:schemeClr val="bg1"/>
                </a:solidFill>
                <a:latin typeface="Arial Black"/>
                <a:cs typeface="Times New Roman"/>
                <a:sym typeface="Wingdings" panose="05000000000000000000" pitchFamily="2" charset="2"/>
              </a:rPr>
              <a:t>Number</a:t>
            </a:r>
          </a:p>
          <a:p>
            <a:pPr marL="469900" marR="5080" indent="-457200">
              <a:lnSpc>
                <a:spcPct val="114100"/>
              </a:lnSpc>
              <a:buFont typeface="Arial" panose="020B0604020202020204" pitchFamily="34" charset="0"/>
              <a:buChar char="•"/>
            </a:pPr>
            <a:endParaRPr lang="en-US" altLang="ko-KR" sz="3200" b="1" spc="-200" dirty="0">
              <a:solidFill>
                <a:schemeClr val="bg1"/>
              </a:solidFill>
              <a:latin typeface="Arial Black"/>
              <a:cs typeface="Times New Roman"/>
              <a:sym typeface="Wingdings" panose="05000000000000000000" pitchFamily="2" charset="2"/>
            </a:endParaRPr>
          </a:p>
          <a:p>
            <a:pPr marL="469900" marR="5080" indent="-457200">
              <a:lnSpc>
                <a:spcPct val="1141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200" dirty="0">
                <a:solidFill>
                  <a:schemeClr val="bg1"/>
                </a:solidFill>
                <a:latin typeface="Arial Black"/>
                <a:cs typeface="Times New Roman"/>
                <a:sym typeface="Wingdings" panose="05000000000000000000" pitchFamily="2" charset="2"/>
              </a:rPr>
              <a:t>Boolean</a:t>
            </a:r>
          </a:p>
          <a:p>
            <a:pPr marL="469900" marR="5080" indent="-457200">
              <a:lnSpc>
                <a:spcPct val="114100"/>
              </a:lnSpc>
              <a:buFont typeface="Arial" panose="020B0604020202020204" pitchFamily="34" charset="0"/>
              <a:buChar char="•"/>
            </a:pPr>
            <a:endParaRPr lang="en-US" altLang="ko-KR" sz="3200" b="1" spc="-200" dirty="0">
              <a:solidFill>
                <a:schemeClr val="bg1"/>
              </a:solidFill>
              <a:latin typeface="Arial Black"/>
              <a:cs typeface="Times New Roman"/>
              <a:sym typeface="Wingdings" panose="05000000000000000000" pitchFamily="2" charset="2"/>
            </a:endParaRPr>
          </a:p>
          <a:p>
            <a:pPr marL="469900" marR="5080" indent="-457200">
              <a:lnSpc>
                <a:spcPct val="1141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200" dirty="0">
                <a:solidFill>
                  <a:schemeClr val="bg1"/>
                </a:solidFill>
                <a:latin typeface="Arial Black"/>
                <a:cs typeface="Times New Roman"/>
                <a:sym typeface="Wingdings" panose="05000000000000000000" pitchFamily="2" charset="2"/>
              </a:rPr>
              <a:t>Array</a:t>
            </a:r>
          </a:p>
          <a:p>
            <a:pPr marL="469900" marR="5080" indent="-457200">
              <a:lnSpc>
                <a:spcPct val="114100"/>
              </a:lnSpc>
              <a:buFont typeface="Arial" panose="020B0604020202020204" pitchFamily="34" charset="0"/>
              <a:buChar char="•"/>
            </a:pPr>
            <a:endParaRPr lang="en-US" altLang="ko-KR" sz="3200" b="1" spc="-200" dirty="0">
              <a:solidFill>
                <a:schemeClr val="bg1"/>
              </a:solidFill>
              <a:latin typeface="Arial Black"/>
              <a:cs typeface="Times New Roman"/>
              <a:sym typeface="Wingdings" panose="05000000000000000000" pitchFamily="2" charset="2"/>
            </a:endParaRPr>
          </a:p>
          <a:p>
            <a:pPr marL="469900" marR="5080" indent="-457200">
              <a:lnSpc>
                <a:spcPct val="1141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200" dirty="0">
                <a:solidFill>
                  <a:schemeClr val="bg1"/>
                </a:solidFill>
                <a:latin typeface="Arial Black"/>
                <a:cs typeface="Times New Roman"/>
                <a:sym typeface="Wingdings" panose="05000000000000000000" pitchFamily="2" charset="2"/>
              </a:rPr>
              <a:t>Dynamic Typing</a:t>
            </a:r>
          </a:p>
          <a:p>
            <a:pPr marL="469900" marR="5080" indent="-457200">
              <a:lnSpc>
                <a:spcPct val="114100"/>
              </a:lnSpc>
              <a:buFont typeface="Arial" panose="020B0604020202020204" pitchFamily="34" charset="0"/>
              <a:buChar char="•"/>
            </a:pPr>
            <a:endParaRPr lang="en-US" altLang="ko-KR" sz="3200" b="1" spc="-200" dirty="0">
              <a:solidFill>
                <a:schemeClr val="bg1"/>
              </a:solidFill>
              <a:latin typeface="Arial Black"/>
              <a:cs typeface="Times New Roman"/>
              <a:sym typeface="Wingdings" panose="05000000000000000000" pitchFamily="2" charset="2"/>
            </a:endParaRPr>
          </a:p>
          <a:p>
            <a:pPr marL="469900" marR="5080" indent="-457200">
              <a:lnSpc>
                <a:spcPct val="1141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200" dirty="0" err="1">
                <a:solidFill>
                  <a:schemeClr val="bg1"/>
                </a:solidFill>
                <a:latin typeface="Arial Black"/>
                <a:cs typeface="Times New Roman"/>
                <a:sym typeface="Wingdings" panose="05000000000000000000" pitchFamily="2" charset="2"/>
              </a:rPr>
              <a:t>Enum</a:t>
            </a:r>
            <a:endParaRPr lang="en-US" altLang="ko-KR" sz="3200" b="1" spc="-200" dirty="0">
              <a:solidFill>
                <a:schemeClr val="bg1"/>
              </a:solidFill>
              <a:latin typeface="Arial Black"/>
              <a:cs typeface="Times New Roman"/>
              <a:sym typeface="Wingdings" panose="05000000000000000000" pitchFamily="2" charset="2"/>
            </a:endParaRPr>
          </a:p>
          <a:p>
            <a:pPr marL="469900" marR="5080" indent="-457200">
              <a:lnSpc>
                <a:spcPct val="114100"/>
              </a:lnSpc>
              <a:buFont typeface="Arial" panose="020B0604020202020204" pitchFamily="34" charset="0"/>
              <a:buChar char="•"/>
            </a:pPr>
            <a:endParaRPr lang="en-US" altLang="ko-KR" sz="3200" b="1" spc="-200" dirty="0">
              <a:solidFill>
                <a:schemeClr val="bg1"/>
              </a:solidFill>
              <a:latin typeface="Arial Black"/>
              <a:cs typeface="Times New Roman"/>
              <a:sym typeface="Wingdings" panose="05000000000000000000" pitchFamily="2" charset="2"/>
            </a:endParaRPr>
          </a:p>
          <a:p>
            <a:pPr marL="469900" marR="5080" indent="-457200">
              <a:lnSpc>
                <a:spcPct val="114100"/>
              </a:lnSpc>
              <a:buFont typeface="Arial" panose="020B0604020202020204" pitchFamily="34" charset="0"/>
              <a:buChar char="•"/>
            </a:pPr>
            <a:r>
              <a:rPr lang="en-US" altLang="ko-KR" sz="3200" b="1" spc="-200" dirty="0">
                <a:solidFill>
                  <a:schemeClr val="bg1"/>
                </a:solidFill>
                <a:latin typeface="Arial Black"/>
                <a:cs typeface="Times New Roman"/>
                <a:sym typeface="Wingdings" panose="05000000000000000000" pitchFamily="2" charset="2"/>
              </a:rPr>
              <a:t>Void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9608" y="143606"/>
            <a:ext cx="2558150" cy="1320071"/>
          </a:xfrm>
          <a:prstGeom prst="rect">
            <a:avLst/>
          </a:prstGeom>
        </p:spPr>
      </p:pic>
      <p:sp>
        <p:nvSpPr>
          <p:cNvPr id="11" name="제목 10"/>
          <p:cNvSpPr>
            <a:spLocks noGrp="1"/>
          </p:cNvSpPr>
          <p:nvPr>
            <p:ph type="title"/>
          </p:nvPr>
        </p:nvSpPr>
        <p:spPr>
          <a:xfrm>
            <a:off x="1484636" y="515785"/>
            <a:ext cx="17134826" cy="830997"/>
          </a:xfrm>
        </p:spPr>
        <p:txBody>
          <a:bodyPr/>
          <a:lstStyle/>
          <a:p>
            <a:r>
              <a:rPr lang="en-US" altLang="ko-KR" dirty="0" smtClean="0"/>
              <a:t>TypeScript</a:t>
            </a:r>
            <a:r>
              <a:rPr kumimoji="1" lang="en-US" altLang="ko-KR" dirty="0" smtClean="0"/>
              <a:t> : </a:t>
            </a:r>
            <a:r>
              <a:rPr kumimoji="1" lang="ko-KR" altLang="en-US" dirty="0"/>
              <a:t>타입 시스템</a:t>
            </a:r>
          </a:p>
        </p:txBody>
      </p:sp>
    </p:spTree>
    <p:extLst>
      <p:ext uri="{BB962C8B-B14F-4D97-AF65-F5344CB8AC3E}">
        <p14:creationId xmlns:p14="http://schemas.microsoft.com/office/powerpoint/2010/main" val="1724788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type="body" idx="1"/>
          </p:nvPr>
        </p:nvSpPr>
        <p:spPr>
          <a:xfrm>
            <a:off x="1484636" y="1768475"/>
            <a:ext cx="17134826" cy="830997"/>
          </a:xfrm>
        </p:spPr>
        <p:txBody>
          <a:bodyPr/>
          <a:lstStyle/>
          <a:p>
            <a:r>
              <a:rPr lang="en-US" altLang="ko-KR" dirty="0" smtClean="0"/>
              <a:t>class </a:t>
            </a:r>
            <a:r>
              <a:rPr lang="ko-KR" altLang="en-US" dirty="0"/>
              <a:t>키워드를 이용하여</a:t>
            </a:r>
            <a:r>
              <a:rPr lang="en-US" altLang="ko-KR" dirty="0"/>
              <a:t>, </a:t>
            </a:r>
            <a:r>
              <a:rPr lang="ko-KR" altLang="en-US" dirty="0"/>
              <a:t>클래스 정의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08050" y="2682876"/>
            <a:ext cx="9525000" cy="73914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class car {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numTier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number;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carName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string;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constructor(</a:t>
            </a: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  </a:t>
            </a:r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carName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string, </a:t>
            </a:r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numTier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number){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this.carName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carName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this.numTier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numTier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   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getNumTier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(){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return </a:t>
            </a:r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this.numTier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getCarName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(){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return </a:t>
            </a:r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this.carName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        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}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661650" y="5197475"/>
            <a:ext cx="8922374" cy="484384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 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let </a:t>
            </a:r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myCar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new car("</a:t>
            </a:r>
            <a:r>
              <a:rPr lang="ko-KR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해피카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",4);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console.log(</a:t>
            </a:r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myCar.getCarName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()+"</a:t>
            </a:r>
            <a:r>
              <a:rPr lang="ko-KR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의 타이어 개수는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"+</a:t>
            </a:r>
            <a:r>
              <a:rPr lang="en-US" altLang="ko-KR" sz="2968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myCar.getNumTier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()+"</a:t>
            </a:r>
            <a:r>
              <a:rPr lang="ko-KR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개 입니다</a:t>
            </a:r>
            <a:r>
              <a:rPr lang="en-US" altLang="ko-KR" sz="2968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.");</a:t>
            </a:r>
            <a:endParaRPr lang="ko-KR" altLang="ko-KR" sz="2968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661650" y="8853858"/>
            <a:ext cx="8922374" cy="1187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968" dirty="0"/>
              <a:t>[</a:t>
            </a:r>
            <a:r>
              <a:rPr lang="ko-KR" altLang="en-US" sz="2968" dirty="0"/>
              <a:t>결과</a:t>
            </a:r>
            <a:r>
              <a:rPr lang="en-US" altLang="ko-KR" sz="2968" dirty="0"/>
              <a:t>]</a:t>
            </a:r>
          </a:p>
          <a:p>
            <a:r>
              <a:rPr lang="ko-KR" altLang="en-US" sz="2968" dirty="0" err="1"/>
              <a:t>해피카의</a:t>
            </a:r>
            <a:r>
              <a:rPr lang="ko-KR" altLang="en-US" sz="2968" dirty="0"/>
              <a:t> 타이어 개수는 </a:t>
            </a:r>
            <a:r>
              <a:rPr lang="en-US" altLang="ko-KR" sz="2968" dirty="0"/>
              <a:t>4</a:t>
            </a:r>
            <a:r>
              <a:rPr lang="ko-KR" altLang="en-US" sz="2968" dirty="0"/>
              <a:t>개 입니다</a:t>
            </a:r>
            <a:r>
              <a:rPr lang="en-US" altLang="ko-KR" sz="2968" dirty="0"/>
              <a:t>.</a:t>
            </a:r>
            <a:endParaRPr lang="ko-KR" altLang="en-US" sz="2968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1358" y="122270"/>
            <a:ext cx="2558150" cy="13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87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 : </a:t>
            </a:r>
            <a:r>
              <a:rPr lang="ko-KR" altLang="en-US" dirty="0" smtClean="0"/>
              <a:t>상속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type="body" idx="1"/>
          </p:nvPr>
        </p:nvSpPr>
        <p:spPr>
          <a:xfrm>
            <a:off x="1484636" y="1768475"/>
            <a:ext cx="17134826" cy="830997"/>
          </a:xfrm>
        </p:spPr>
        <p:txBody>
          <a:bodyPr/>
          <a:lstStyle/>
          <a:p>
            <a:r>
              <a:rPr lang="en-US" altLang="ko-KR" dirty="0" smtClean="0"/>
              <a:t>extends </a:t>
            </a:r>
            <a:r>
              <a:rPr lang="ko-KR" altLang="en-US" dirty="0"/>
              <a:t>키워드를 이용하여 부모 클래스를 상속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365250" y="2987675"/>
            <a:ext cx="8619493" cy="681371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class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HappyCar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{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numTier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number;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carName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string;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speed: number;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constructor(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carName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string,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numTier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number){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this.carName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carName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this.numTier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numTier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setSpeed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speed:number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){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this.speed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=speed;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 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getSpeed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(){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return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this.speed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}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0340983" y="2987675"/>
            <a:ext cx="8702667" cy="681371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class bus extends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HappyCar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{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constructor(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carName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string,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numTier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number) { </a:t>
            </a: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super(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carName,numTier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setSpeed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(speed = 0) {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super.setSpeed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(speed);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}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 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class truck extends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HappyCar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{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constructor(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carName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string,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numTier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number) { </a:t>
            </a: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super(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carName,numTier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setSpeed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(speed = 0) {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super.setSpeed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(speed);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}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1358" y="122270"/>
            <a:ext cx="2558150" cy="13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7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상속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인스턴스</a:t>
            </a:r>
            <a:r>
              <a:rPr lang="ko-KR" altLang="en-US" dirty="0"/>
              <a:t> </a:t>
            </a:r>
            <a:r>
              <a:rPr lang="ko-KR" altLang="en-US" dirty="0" err="1"/>
              <a:t>생성후</a:t>
            </a:r>
            <a:r>
              <a:rPr lang="ko-KR" altLang="en-US" dirty="0"/>
              <a:t> 테스트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889250" y="2759075"/>
            <a:ext cx="13811646" cy="73152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let </a:t>
            </a:r>
            <a:r>
              <a:rPr lang="en-US" altLang="ko-KR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myBus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new bus("myBus",6);</a:t>
            </a:r>
            <a:endParaRPr lang="ko-KR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let </a:t>
            </a:r>
            <a:r>
              <a:rPr lang="en-US" altLang="ko-KR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myTruck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HappyCar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new truck("myTruck",10);</a:t>
            </a:r>
            <a:endParaRPr lang="ko-KR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 </a:t>
            </a:r>
            <a:endParaRPr lang="ko-KR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myBus.setSpeed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(100);</a:t>
            </a:r>
            <a:endParaRPr lang="ko-KR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myTruck.setSpeed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(120);</a:t>
            </a:r>
            <a:endParaRPr lang="ko-KR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console.log("</a:t>
            </a:r>
            <a:r>
              <a:rPr lang="ko-KR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현재 버스속도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: "+</a:t>
            </a:r>
            <a:r>
              <a:rPr lang="en-US" altLang="ko-KR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myBus.getSpeed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());</a:t>
            </a:r>
            <a:endParaRPr lang="ko-KR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console.log("</a:t>
            </a:r>
            <a:r>
              <a:rPr lang="ko-KR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현재 트럭속도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: "+</a:t>
            </a:r>
            <a:r>
              <a:rPr lang="en-US" altLang="ko-KR" sz="3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myTruck.getSpeed</a:t>
            </a:r>
            <a:r>
              <a:rPr lang="en-US" altLang="ko-KR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());</a:t>
            </a:r>
            <a:endParaRPr lang="ko-KR" altLang="ko-KR" sz="3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918936" y="8029080"/>
            <a:ext cx="13781960" cy="2045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3600" dirty="0"/>
              <a:t>[</a:t>
            </a:r>
            <a:r>
              <a:rPr lang="ko-KR" altLang="en-US" sz="3600" dirty="0"/>
              <a:t>결과</a:t>
            </a:r>
            <a:r>
              <a:rPr lang="en-US" altLang="ko-KR" sz="3600" dirty="0"/>
              <a:t>]</a:t>
            </a:r>
          </a:p>
          <a:p>
            <a:r>
              <a:rPr lang="ko-KR" altLang="en-US" sz="3600" dirty="0"/>
              <a:t>현재 버스속도 </a:t>
            </a:r>
            <a:r>
              <a:rPr lang="en-US" altLang="ko-KR" sz="3600" dirty="0"/>
              <a:t>: 100</a:t>
            </a:r>
          </a:p>
          <a:p>
            <a:r>
              <a:rPr lang="ko-KR" altLang="en-US" sz="3600" dirty="0"/>
              <a:t>현재 트럭속도 </a:t>
            </a:r>
            <a:r>
              <a:rPr lang="en-US" altLang="ko-KR" sz="3600" dirty="0"/>
              <a:t>: 120</a:t>
            </a:r>
            <a:endParaRPr lang="ko-KR" altLang="en-US" sz="3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1358" y="122270"/>
            <a:ext cx="2558150" cy="13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4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인터페이스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type="body" idx="1"/>
          </p:nvPr>
        </p:nvSpPr>
        <p:spPr>
          <a:xfrm>
            <a:off x="1484636" y="1768475"/>
            <a:ext cx="17134826" cy="830997"/>
          </a:xfrm>
        </p:spPr>
        <p:txBody>
          <a:bodyPr/>
          <a:lstStyle/>
          <a:p>
            <a:r>
              <a:rPr lang="en-US" altLang="ko-KR" dirty="0" smtClean="0"/>
              <a:t>Interface</a:t>
            </a:r>
            <a:r>
              <a:rPr lang="ko-KR" altLang="en-US" dirty="0" smtClean="0"/>
              <a:t>에 선언된 </a:t>
            </a:r>
            <a:r>
              <a:rPr lang="ko-KR" altLang="en-US" dirty="0"/>
              <a:t>변수나 </a:t>
            </a:r>
            <a:r>
              <a:rPr lang="ko-KR" altLang="en-US" dirty="0" err="1"/>
              <a:t>메서드에</a:t>
            </a:r>
            <a:r>
              <a:rPr lang="ko-KR" altLang="en-US" dirty="0"/>
              <a:t> 대한 사용을 강제함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70050" y="2987675"/>
            <a:ext cx="8619493" cy="681371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interface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AddressInterface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{    </a:t>
            </a:r>
            <a:endParaRPr lang="ko-KR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addressBookName:string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setBookName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addressBookName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string);</a:t>
            </a:r>
            <a:endParaRPr lang="ko-KR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getBookName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();</a:t>
            </a:r>
            <a:endParaRPr lang="ko-KR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}</a:t>
            </a:r>
            <a:endParaRPr lang="ko-KR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 </a:t>
            </a:r>
            <a:endParaRPr lang="ko-KR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class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AddressBook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implements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AddressInterface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{</a:t>
            </a:r>
            <a:endParaRPr lang="ko-KR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endParaRPr lang="ko-KR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addressBookName:string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setBookName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addressBookName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string) {</a:t>
            </a:r>
            <a:endParaRPr lang="ko-KR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this.addressBookName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addressBookName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ko-KR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getBookName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(){</a:t>
            </a:r>
            <a:endParaRPr lang="ko-KR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return </a:t>
            </a:r>
            <a:r>
              <a:rPr lang="en-US" altLang="ko-KR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this.addressBookName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</a:t>
            </a:r>
            <a:endParaRPr lang="ko-KR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}</a:t>
            </a:r>
            <a:endParaRPr lang="ko-KR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constructor() { } </a:t>
            </a:r>
            <a:endParaRPr lang="ko-KR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}</a:t>
            </a:r>
            <a:endParaRPr lang="ko-KR" altLang="ko-KR" sz="24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645783" y="2987675"/>
            <a:ext cx="7483467" cy="681371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let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myAddressBook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AddressBook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();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myAddressBook.setBookName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("</a:t>
            </a:r>
            <a:r>
              <a:rPr lang="ko-KR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나의 주소록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");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console.log(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myAddressBook.getBookName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());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0645783" y="8613920"/>
            <a:ext cx="7483467" cy="1187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968" dirty="0"/>
              <a:t>[</a:t>
            </a:r>
            <a:r>
              <a:rPr lang="ko-KR" altLang="en-US" sz="2968" dirty="0"/>
              <a:t>결과</a:t>
            </a:r>
            <a:r>
              <a:rPr lang="en-US" altLang="ko-KR" sz="2968" dirty="0"/>
              <a:t>]</a:t>
            </a:r>
          </a:p>
          <a:p>
            <a:r>
              <a:rPr lang="ko-KR" altLang="en-US" sz="2968" dirty="0"/>
              <a:t>나의 주소록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1358" y="122270"/>
            <a:ext cx="2558150" cy="132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9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TypeScript </a:t>
            </a:r>
            <a:r>
              <a:rPr lang="en-US" altLang="ko-KR" dirty="0" smtClean="0"/>
              <a:t>: module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type="body" idx="1"/>
          </p:nvPr>
        </p:nvSpPr>
        <p:spPr>
          <a:xfrm>
            <a:off x="1484636" y="1768475"/>
            <a:ext cx="17134826" cy="830997"/>
          </a:xfrm>
        </p:spPr>
        <p:txBody>
          <a:bodyPr/>
          <a:lstStyle/>
          <a:p>
            <a:r>
              <a:rPr lang="en-US" altLang="ko-KR" dirty="0" smtClean="0"/>
              <a:t>ECMAScript 2015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module </a:t>
            </a:r>
            <a:r>
              <a:rPr lang="ko-KR" altLang="en-US" dirty="0" smtClean="0"/>
              <a:t>개념</a:t>
            </a:r>
            <a:r>
              <a:rPr lang="en-US" altLang="ko-KR" dirty="0" smtClean="0"/>
              <a:t>, export 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import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670050" y="3108706"/>
            <a:ext cx="9601200" cy="1326769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export interface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StringValidator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isAcceptable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(s: string):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; </a:t>
            </a: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}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1358" y="122270"/>
            <a:ext cx="2558150" cy="132007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70050" y="2637266"/>
            <a:ext cx="5400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i="1" dirty="0" err="1">
                <a:solidFill>
                  <a:schemeClr val="bg1"/>
                </a:solidFill>
              </a:rPr>
              <a:t>Validation.ts</a:t>
            </a:r>
            <a:endParaRPr lang="en-US" altLang="ko-KR" sz="2800" i="1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70049" y="5067761"/>
            <a:ext cx="9601201" cy="348251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import {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StringValidator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} from "./Validation</a:t>
            </a:r>
            <a:r>
              <a:rPr lang="en-US" altLang="ko-KR" sz="2309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";</a:t>
            </a:r>
          </a:p>
          <a:p>
            <a:endParaRPr lang="en-US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>
                <a:solidFill>
                  <a:srgbClr val="FFFF00"/>
                </a:solidFill>
                <a:latin typeface="Consolas" panose="020B0609020204030204" pitchFamily="49" charset="0"/>
              </a:rPr>
              <a:t>export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const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numberRegexp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/^[0-9]+$/; </a:t>
            </a:r>
          </a:p>
          <a:p>
            <a:r>
              <a:rPr lang="en-US" altLang="ko-KR" sz="2309" dirty="0">
                <a:solidFill>
                  <a:srgbClr val="FFFF00"/>
                </a:solidFill>
                <a:latin typeface="Consolas" panose="020B0609020204030204" pitchFamily="49" charset="0"/>
              </a:rPr>
              <a:t>export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class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ZipCodeValidator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implements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StringValidator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{ </a:t>
            </a: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isAcceptable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(s: string) { </a:t>
            </a: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     return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s.length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=== 5 &amp;&amp;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numberRegexp.test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(s); </a:t>
            </a: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    } </a:t>
            </a:r>
          </a:p>
          <a:p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}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79319" y="4511675"/>
            <a:ext cx="5400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i="1" dirty="0" err="1">
                <a:solidFill>
                  <a:schemeClr val="bg1"/>
                </a:solidFill>
              </a:rPr>
              <a:t>ZipCodeValidator.ts</a:t>
            </a:r>
            <a:endParaRPr lang="en-US" altLang="ko-KR" sz="2800" i="1" dirty="0">
              <a:solidFill>
                <a:schemeClr val="bg1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694433" y="9353250"/>
            <a:ext cx="9601201" cy="108983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2309" dirty="0">
                <a:solidFill>
                  <a:srgbClr val="FFFF00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{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ZipCodeValidator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} from "./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ZipCodeValidator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"; </a:t>
            </a:r>
            <a:endParaRPr lang="en-US" altLang="ko-KR" sz="2309" dirty="0" smtClean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ko-KR" sz="2309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let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myValidator</a:t>
            </a:r>
            <a:r>
              <a:rPr lang="en-US" altLang="ko-KR" sz="2309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 = new </a:t>
            </a:r>
            <a:r>
              <a:rPr lang="en-US" altLang="ko-KR" sz="2309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ZipCodeValidator</a:t>
            </a:r>
            <a:r>
              <a:rPr lang="en-US" altLang="ko-KR" sz="2400" dirty="0"/>
              <a:t>();</a:t>
            </a:r>
            <a:endParaRPr lang="ko-KR" altLang="ko-KR" sz="2309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03703" y="8797163"/>
            <a:ext cx="54009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i="1" dirty="0" err="1" smtClean="0">
                <a:solidFill>
                  <a:schemeClr val="bg1"/>
                </a:solidFill>
              </a:rPr>
              <a:t>Test.ts</a:t>
            </a:r>
            <a:endParaRPr lang="en-US" altLang="ko-KR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520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>
          <a:xfrm>
            <a:off x="1533842" y="3140075"/>
            <a:ext cx="17088486" cy="2424181"/>
          </a:xfrm>
        </p:spPr>
        <p:txBody>
          <a:bodyPr/>
          <a:lstStyle/>
          <a:p>
            <a:r>
              <a:rPr lang="en-US" altLang="ko-KR" dirty="0" smtClean="0"/>
              <a:t>Hello Angular2</a:t>
            </a:r>
            <a:endParaRPr lang="ko-KR" altLang="en-US" dirty="0"/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>
          <a:xfrm>
            <a:off x="3041650" y="6340475"/>
            <a:ext cx="14072870" cy="2890168"/>
          </a:xfrm>
        </p:spPr>
        <p:txBody>
          <a:bodyPr/>
          <a:lstStyle/>
          <a:p>
            <a:r>
              <a:rPr lang="en-US" altLang="ko-KR" dirty="0" smtClean="0"/>
              <a:t>Angular2</a:t>
            </a:r>
            <a:r>
              <a:rPr lang="ko-KR" altLang="en-US" dirty="0" smtClean="0"/>
              <a:t> </a:t>
            </a:r>
            <a:r>
              <a:rPr lang="ko-KR" altLang="en-US" dirty="0"/>
              <a:t>앱 작성</a:t>
            </a:r>
          </a:p>
        </p:txBody>
      </p:sp>
    </p:spTree>
    <p:extLst>
      <p:ext uri="{BB962C8B-B14F-4D97-AF65-F5344CB8AC3E}">
        <p14:creationId xmlns:p14="http://schemas.microsoft.com/office/powerpoint/2010/main" val="185153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325" dirty="0" smtClean="0"/>
              <a:t>1.Configuration Files</a:t>
            </a:r>
            <a:endParaRPr spc="-325" dirty="0"/>
          </a:p>
        </p:txBody>
      </p:sp>
      <p:sp>
        <p:nvSpPr>
          <p:cNvPr id="17" name="직사각형 16"/>
          <p:cNvSpPr/>
          <p:nvPr/>
        </p:nvSpPr>
        <p:spPr>
          <a:xfrm>
            <a:off x="908050" y="5640070"/>
            <a:ext cx="180594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altLang="ko-KR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package.json</a:t>
            </a:r>
            <a:r>
              <a:rPr lang="en-US" altLang="ko-KR" sz="3200" spc="-35" dirty="0">
                <a:solidFill>
                  <a:schemeClr val="bg1"/>
                </a:solidFill>
                <a:latin typeface="Lucida Sans"/>
                <a:cs typeface="Lucida Sans"/>
              </a:rPr>
              <a:t> – </a:t>
            </a:r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Angular2 </a:t>
            </a:r>
            <a:r>
              <a:rPr lang="ko-KR" altLang="en-US" sz="24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프로젝트를 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위한 정의와 </a:t>
            </a:r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dependency 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를 설정한 파일이다</a:t>
            </a:r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. </a:t>
            </a:r>
            <a:r>
              <a:rPr lang="en-US" altLang="ko-KR" sz="24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	dependency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들은 </a:t>
            </a:r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Angular2 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에 필요한 </a:t>
            </a:r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JS 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들이 정의 되어 </a:t>
            </a:r>
            <a:r>
              <a:rPr lang="ko-KR" altLang="en-US" sz="24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있다</a:t>
            </a:r>
            <a:r>
              <a:rPr lang="en-US" altLang="ko-KR" sz="24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altLang="ko-KR" sz="2400" spc="-35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altLang="ko-KR" sz="3200" spc="-35" dirty="0">
                <a:solidFill>
                  <a:schemeClr val="bg1"/>
                </a:solidFill>
                <a:latin typeface="Lucida Sans"/>
                <a:cs typeface="Lucida Sans"/>
              </a:rPr>
              <a:t>tsconfig.json – </a:t>
            </a:r>
            <a:r>
              <a:rPr lang="ko-KR" altLang="en-US" sz="3200" dirty="0"/>
              <a:t> </a:t>
            </a:r>
            <a:r>
              <a:rPr lang="en-US" altLang="ko-KR" sz="24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Angular2</a:t>
            </a:r>
            <a:r>
              <a:rPr lang="ko-KR" altLang="en-US" sz="24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를 </a:t>
            </a:r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coding 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할 때 사용하는 </a:t>
            </a:r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TypeScript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의  </a:t>
            </a:r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compiler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가 어떻게 </a:t>
            </a:r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JavaScript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를 만들 </a:t>
            </a:r>
            <a:r>
              <a:rPr lang="ko-KR" altLang="en-US" sz="24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것인가를 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정의한 파일 이다</a:t>
            </a:r>
            <a:r>
              <a:rPr lang="en-US" altLang="ko-KR" sz="24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altLang="ko-KR" sz="2400" spc="-35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altLang="ko-KR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typings.json</a:t>
            </a:r>
            <a:r>
              <a:rPr lang="en-US" altLang="ko-KR" sz="3200" spc="-35" dirty="0">
                <a:solidFill>
                  <a:schemeClr val="bg1"/>
                </a:solidFill>
                <a:latin typeface="Lucida Sans"/>
                <a:cs typeface="Lucida Sans"/>
              </a:rPr>
              <a:t> </a:t>
            </a:r>
            <a:r>
              <a:rPr lang="en-US" altLang="ko-KR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– </a:t>
            </a:r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TypeScript compiler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가 기본적으로 인식하지 못하는 </a:t>
            </a:r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library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들에 대한 추가적인 정의를 제공하는 파일이다</a:t>
            </a:r>
            <a:r>
              <a:rPr lang="en-US" altLang="ko-KR" sz="24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endParaRPr lang="en-US" altLang="ko-KR" sz="2400" spc="-35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altLang="ko-KR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systemjs.config.js – 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처음 </a:t>
            </a:r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Angular2 application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이 시작할 때 필요한 </a:t>
            </a:r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packages 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을 </a:t>
            </a:r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load 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하는 정보가 정의 되어  있다</a:t>
            </a:r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. </a:t>
            </a:r>
            <a:r>
              <a:rPr lang="en-US" altLang="ko-KR" sz="24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systemjs.config.js 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는 처음 </a:t>
            </a:r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application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이 실행 될 때 필요한 </a:t>
            </a:r>
            <a:r>
              <a:rPr lang="ko-KR" altLang="en-US" sz="24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패키지 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들과 라이브러리 들을 사용 할 수 있게 </a:t>
            </a:r>
            <a:r>
              <a:rPr lang="en-US" altLang="ko-KR" sz="24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load</a:t>
            </a:r>
            <a:r>
              <a:rPr lang="ko-KR" altLang="en-US" sz="24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하는 기능을 한다</a:t>
            </a:r>
            <a:endParaRPr lang="en-US" altLang="ko-KR" sz="2400" spc="-35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670050" y="1920875"/>
            <a:ext cx="694292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1. </a:t>
            </a:r>
            <a:r>
              <a:rPr lang="ko-KR" altLang="en-US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먼저 </a:t>
            </a:r>
            <a:r>
              <a:rPr lang="ko-KR" altLang="en-US" sz="3200" spc="-35" dirty="0">
                <a:solidFill>
                  <a:schemeClr val="bg1"/>
                </a:solidFill>
                <a:latin typeface="Lucida Sans"/>
                <a:cs typeface="Lucida Sans"/>
              </a:rPr>
              <a:t>프로젝트 </a:t>
            </a:r>
            <a:r>
              <a:rPr lang="en-US" altLang="ko-KR" sz="3200" spc="-35" dirty="0">
                <a:solidFill>
                  <a:schemeClr val="bg1"/>
                </a:solidFill>
                <a:latin typeface="Lucida Sans"/>
                <a:cs typeface="Lucida Sans"/>
              </a:rPr>
              <a:t>directory</a:t>
            </a:r>
            <a:r>
              <a:rPr lang="ko-KR" altLang="en-US" sz="3200" spc="-35" dirty="0">
                <a:solidFill>
                  <a:schemeClr val="bg1"/>
                </a:solidFill>
                <a:latin typeface="Lucida Sans"/>
                <a:cs typeface="Lucida Sans"/>
              </a:rPr>
              <a:t>를 만든다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1" name="직사각형 20"/>
          <p:cNvSpPr/>
          <p:nvPr/>
        </p:nvSpPr>
        <p:spPr>
          <a:xfrm>
            <a:off x="1712722" y="4688459"/>
            <a:ext cx="108539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2. </a:t>
            </a:r>
            <a:r>
              <a:rPr lang="ko-KR" altLang="en-US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프로젝트 </a:t>
            </a:r>
            <a:r>
              <a:rPr lang="en-US" altLang="ko-KR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configuration</a:t>
            </a:r>
            <a:r>
              <a:rPr lang="ko-KR" altLang="en-US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 파일들 작</a:t>
            </a:r>
            <a:r>
              <a:rPr lang="ko-KR" altLang="en-US" sz="3200" spc="-35" dirty="0">
                <a:solidFill>
                  <a:schemeClr val="bg1"/>
                </a:solidFill>
                <a:latin typeface="Lucida Sans"/>
                <a:cs typeface="Lucida Sans"/>
              </a:rPr>
              <a:t>성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712722" y="2707107"/>
            <a:ext cx="87965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&gt; </a:t>
            </a:r>
            <a:r>
              <a:rPr lang="en-US" altLang="ko-KR" sz="4000" spc="-35" dirty="0" err="1" smtClean="0">
                <a:solidFill>
                  <a:schemeClr val="bg1"/>
                </a:solidFill>
                <a:latin typeface="Lucida Sans"/>
                <a:cs typeface="Lucida Sans"/>
              </a:rPr>
              <a:t>mkdir</a:t>
            </a:r>
            <a:r>
              <a:rPr lang="en-US" altLang="ko-KR" sz="40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 angular2-helloworld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4" name="직사각형 23"/>
          <p:cNvSpPr/>
          <p:nvPr/>
        </p:nvSpPr>
        <p:spPr>
          <a:xfrm>
            <a:off x="1682242" y="3353283"/>
            <a:ext cx="87965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&gt; cd angular2-helloworld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325" dirty="0" smtClean="0"/>
              <a:t>1.Configuration Files </a:t>
            </a:r>
            <a:endParaRPr spc="-325" dirty="0"/>
          </a:p>
        </p:txBody>
      </p:sp>
      <p:sp>
        <p:nvSpPr>
          <p:cNvPr id="18" name="직사각형 17"/>
          <p:cNvSpPr/>
          <p:nvPr/>
        </p:nvSpPr>
        <p:spPr>
          <a:xfrm>
            <a:off x="1670050" y="1920875"/>
            <a:ext cx="1612781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2.1 package.json : </a:t>
            </a:r>
            <a:r>
              <a:rPr lang="en-US" altLang="ko-KR" sz="3200" spc="-35" dirty="0" err="1" smtClean="0">
                <a:solidFill>
                  <a:schemeClr val="bg1"/>
                </a:solidFill>
                <a:latin typeface="Lucida Sans"/>
                <a:cs typeface="Lucida Sans"/>
              </a:rPr>
              <a:t>npm</a:t>
            </a:r>
            <a:r>
              <a:rPr lang="en-US" altLang="ko-KR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의존성 모듈 관리 파일이다</a:t>
            </a:r>
            <a:r>
              <a:rPr lang="en-US" altLang="ko-KR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. angular2</a:t>
            </a:r>
            <a:r>
              <a:rPr lang="ko-KR" altLang="en-US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를 위한 </a:t>
            </a:r>
            <a:r>
              <a:rPr lang="en-US" altLang="ko-KR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dependency</a:t>
            </a:r>
            <a:r>
              <a:rPr lang="ko-KR" altLang="en-US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들</a:t>
            </a:r>
            <a:r>
              <a:rPr lang="en-US" altLang="ko-KR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20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2759075"/>
            <a:ext cx="13792200" cy="7848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819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325" dirty="0" smtClean="0"/>
              <a:t>1.Configuration Files</a:t>
            </a:r>
            <a:endParaRPr spc="-325" dirty="0"/>
          </a:p>
        </p:txBody>
      </p:sp>
      <p:sp>
        <p:nvSpPr>
          <p:cNvPr id="18" name="직사각형 17"/>
          <p:cNvSpPr/>
          <p:nvPr/>
        </p:nvSpPr>
        <p:spPr>
          <a:xfrm>
            <a:off x="1670050" y="1920875"/>
            <a:ext cx="100376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2.2 tsconfig.json : Typescript  </a:t>
            </a:r>
            <a:r>
              <a:rPr lang="ko-KR" altLang="en-US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컴파일러의 설정파일</a:t>
            </a:r>
            <a:r>
              <a:rPr lang="en-US" altLang="ko-KR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2625216"/>
            <a:ext cx="13639800" cy="3944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57858" y="6773291"/>
            <a:ext cx="166369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2.3 typings.json : Typescript </a:t>
            </a:r>
            <a:r>
              <a:rPr lang="ko-KR" altLang="en-US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컴파일러가 인식할 수 없는 추가적인 라이브러리 파일 정의</a:t>
            </a:r>
            <a:r>
              <a:rPr lang="en-US" altLang="ko-KR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7712075"/>
            <a:ext cx="14055488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28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300" dirty="0" smtClean="0"/>
              <a:t>Angular</a:t>
            </a:r>
            <a:r>
              <a:rPr lang="en-US" spc="-300" dirty="0" smtClean="0"/>
              <a:t>2 </a:t>
            </a:r>
            <a:endParaRPr spc="-300" dirty="0"/>
          </a:p>
        </p:txBody>
      </p:sp>
      <p:sp>
        <p:nvSpPr>
          <p:cNvPr id="4" name="object 4"/>
          <p:cNvSpPr/>
          <p:nvPr/>
        </p:nvSpPr>
        <p:spPr>
          <a:xfrm>
            <a:off x="15099016" y="2397832"/>
            <a:ext cx="4355888" cy="14763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47461" y="2233612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13942" y="2169775"/>
            <a:ext cx="11186108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spc="-70" dirty="0">
                <a:solidFill>
                  <a:schemeClr val="bg1"/>
                </a:solidFill>
                <a:latin typeface="Lucida Sans"/>
                <a:cs typeface="Lucida Sans"/>
              </a:rPr>
              <a:t>Google</a:t>
            </a:r>
            <a:r>
              <a:rPr lang="ko-KR" altLang="en-US" sz="2950" spc="-70" dirty="0">
                <a:solidFill>
                  <a:schemeClr val="bg1"/>
                </a:solidFill>
                <a:latin typeface="Lucida Sans"/>
                <a:cs typeface="Lucida Sans"/>
              </a:rPr>
              <a:t>이 만든 오픈소스 다이나믹 웹 어플리케이션 </a:t>
            </a:r>
            <a:r>
              <a:rPr lang="ko-KR" altLang="en-US" sz="2950" spc="-60" dirty="0">
                <a:solidFill>
                  <a:schemeClr val="bg1"/>
                </a:solidFill>
                <a:latin typeface="Lucida Sans"/>
                <a:cs typeface="Lucida Sans"/>
              </a:rPr>
              <a:t>프레임워크</a:t>
            </a:r>
            <a:r>
              <a:rPr sz="2950" spc="-6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47461" y="3102695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13942" y="2975467"/>
            <a:ext cx="10220960" cy="1473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800" spc="-30" dirty="0" err="1" smtClean="0">
                <a:solidFill>
                  <a:schemeClr val="bg1"/>
                </a:solidFill>
                <a:latin typeface="Lucida Sans"/>
                <a:cs typeface="Lucida Sans"/>
              </a:rPr>
              <a:t>프론트엔드</a:t>
            </a:r>
            <a:r>
              <a:rPr lang="ko-KR" altLang="en-US" sz="2800" spc="-30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800" spc="-30" dirty="0">
                <a:solidFill>
                  <a:schemeClr val="bg1"/>
                </a:solidFill>
                <a:latin typeface="Lucida Sans"/>
                <a:cs typeface="Lucida Sans"/>
              </a:rPr>
              <a:t>코드를 단순하고 명료하게 하기위해서</a:t>
            </a:r>
            <a:r>
              <a:rPr lang="en-US" altLang="ko-KR" sz="2800" spc="-30" dirty="0">
                <a:solidFill>
                  <a:schemeClr val="bg1"/>
                </a:solidFill>
                <a:latin typeface="Lucida Sans"/>
                <a:cs typeface="Lucida Sans"/>
              </a:rPr>
              <a:t>, </a:t>
            </a:r>
          </a:p>
          <a:p>
            <a:pPr marL="12700" marR="5080">
              <a:lnSpc>
                <a:spcPct val="114100"/>
              </a:lnSpc>
            </a:pPr>
            <a:r>
              <a:rPr sz="2800" spc="-65" dirty="0">
                <a:solidFill>
                  <a:schemeClr val="bg1"/>
                </a:solidFill>
                <a:latin typeface="Lucida Sans"/>
                <a:cs typeface="Lucida Sans"/>
              </a:rPr>
              <a:t>HTML,</a:t>
            </a:r>
            <a:r>
              <a:rPr sz="2800" spc="-16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800" spc="-55" dirty="0">
                <a:solidFill>
                  <a:schemeClr val="bg1"/>
                </a:solidFill>
                <a:latin typeface="Lucida Sans"/>
                <a:cs typeface="Lucida Sans"/>
              </a:rPr>
              <a:t>JavaScript,</a:t>
            </a:r>
            <a:r>
              <a:rPr sz="2800" spc="-16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800" spc="-10" dirty="0">
                <a:solidFill>
                  <a:schemeClr val="bg1"/>
                </a:solidFill>
                <a:latin typeface="Lucida Sans"/>
                <a:cs typeface="Lucida Sans"/>
              </a:rPr>
              <a:t>그리고</a:t>
            </a:r>
            <a:r>
              <a:rPr sz="2800" spc="-16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800" spc="-30" dirty="0">
                <a:solidFill>
                  <a:schemeClr val="bg1"/>
                </a:solidFill>
                <a:latin typeface="Lucida Sans"/>
                <a:cs typeface="Lucida Sans"/>
              </a:rPr>
              <a:t>CSS </a:t>
            </a:r>
            <a:r>
              <a:rPr lang="ko-KR" altLang="en-US" sz="2800" spc="-30" dirty="0" err="1">
                <a:solidFill>
                  <a:schemeClr val="bg1"/>
                </a:solidFill>
                <a:latin typeface="Lucida Sans"/>
                <a:cs typeface="Lucida Sans"/>
              </a:rPr>
              <a:t>를</a:t>
            </a:r>
            <a:r>
              <a:rPr lang="ko-KR" altLang="en-US" sz="2800" spc="-30" dirty="0">
                <a:solidFill>
                  <a:schemeClr val="bg1"/>
                </a:solidFill>
                <a:latin typeface="Lucida Sans"/>
                <a:cs typeface="Lucida Sans"/>
              </a:rPr>
              <a:t> 하나로 조합하는 방법을 제공</a:t>
            </a:r>
            <a:r>
              <a:rPr lang="en-US" altLang="ko-KR" sz="2800" spc="-3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</a:p>
          <a:p>
            <a:pPr marL="12700" marR="5080">
              <a:lnSpc>
                <a:spcPct val="114100"/>
              </a:lnSpc>
            </a:pPr>
            <a:endParaRPr sz="280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9" name="object 3"/>
          <p:cNvSpPr/>
          <p:nvPr/>
        </p:nvSpPr>
        <p:spPr>
          <a:xfrm>
            <a:off x="16261284" y="52356"/>
            <a:ext cx="1926642" cy="2094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4558" y="4892675"/>
            <a:ext cx="2085975" cy="296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41" y="4419930"/>
            <a:ext cx="12134850" cy="612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325" dirty="0" smtClean="0"/>
              <a:t>1.Configuration Files</a:t>
            </a:r>
            <a:endParaRPr spc="-325" dirty="0"/>
          </a:p>
        </p:txBody>
      </p:sp>
      <p:sp>
        <p:nvSpPr>
          <p:cNvPr id="18" name="직사각형 17"/>
          <p:cNvSpPr/>
          <p:nvPr/>
        </p:nvSpPr>
        <p:spPr>
          <a:xfrm>
            <a:off x="1670050" y="1920875"/>
            <a:ext cx="14951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2.4 system.config.js : </a:t>
            </a:r>
            <a:r>
              <a:rPr lang="ko-KR" altLang="en-US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어플리케이션 모듈을 찾기 위한 </a:t>
            </a:r>
            <a:r>
              <a:rPr lang="en-US" altLang="ko-KR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module loader </a:t>
            </a:r>
            <a:r>
              <a:rPr lang="ko-KR" altLang="en-US" sz="32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정보 제공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836" y="2759074"/>
            <a:ext cx="15301214" cy="8001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5230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325" dirty="0" smtClean="0"/>
              <a:t>2.</a:t>
            </a:r>
            <a:r>
              <a:rPr lang="ko-KR" altLang="en-US" spc="-325" dirty="0" smtClean="0"/>
              <a:t>라이브러리 설치 </a:t>
            </a:r>
            <a:endParaRPr spc="-325" dirty="0"/>
          </a:p>
        </p:txBody>
      </p:sp>
      <p:sp>
        <p:nvSpPr>
          <p:cNvPr id="18" name="직사각형 17"/>
          <p:cNvSpPr/>
          <p:nvPr/>
        </p:nvSpPr>
        <p:spPr>
          <a:xfrm>
            <a:off x="1670050" y="1920875"/>
            <a:ext cx="34685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&gt; </a:t>
            </a:r>
            <a:r>
              <a:rPr lang="en-US" altLang="ko-KR" sz="4000" spc="-35" dirty="0" err="1" smtClean="0">
                <a:solidFill>
                  <a:schemeClr val="bg1"/>
                </a:solidFill>
                <a:latin typeface="Lucida Sans"/>
                <a:cs typeface="Lucida Sans"/>
              </a:rPr>
              <a:t>npm</a:t>
            </a:r>
            <a:r>
              <a:rPr lang="en-US" altLang="ko-KR" sz="40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 install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355850" y="2759075"/>
            <a:ext cx="129993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package.json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과 </a:t>
            </a:r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typings.json 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에 정의 되어 있던 </a:t>
            </a:r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dependency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들을 다운받기 시작을 한다</a:t>
            </a:r>
            <a:r>
              <a:rPr lang="en-US" altLang="ko-KR" sz="24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</a:p>
          <a:p>
            <a:r>
              <a:rPr lang="en-US" altLang="ko-KR" sz="2400" spc="-35" dirty="0" err="1">
                <a:solidFill>
                  <a:schemeClr val="bg1"/>
                </a:solidFill>
                <a:latin typeface="Lucida Sans"/>
                <a:cs typeface="Lucida Sans"/>
              </a:rPr>
              <a:t>node_modules</a:t>
            </a:r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와 </a:t>
            </a:r>
            <a:r>
              <a:rPr lang="en-US" altLang="ko-KR" sz="2400" spc="-35" dirty="0" err="1">
                <a:solidFill>
                  <a:schemeClr val="bg1"/>
                </a:solidFill>
                <a:latin typeface="Lucida Sans"/>
                <a:cs typeface="Lucida Sans"/>
              </a:rPr>
              <a:t>typings</a:t>
            </a:r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폴더가 생성되고 그 아래 </a:t>
            </a:r>
            <a:r>
              <a:rPr lang="ko-KR" altLang="en-US" sz="24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많은 </a:t>
            </a:r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package 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와 </a:t>
            </a:r>
            <a:r>
              <a:rPr lang="en-US" altLang="ko-KR" sz="2400" spc="-35" dirty="0">
                <a:solidFill>
                  <a:schemeClr val="bg1"/>
                </a:solidFill>
                <a:latin typeface="Lucida Sans"/>
                <a:cs typeface="Lucida Sans"/>
              </a:rPr>
              <a:t>library</a:t>
            </a:r>
            <a:r>
              <a:rPr lang="ko-KR" altLang="en-US" sz="2400" spc="-35" dirty="0">
                <a:solidFill>
                  <a:schemeClr val="bg1"/>
                </a:solidFill>
                <a:latin typeface="Lucida Sans"/>
                <a:cs typeface="Lucida Sans"/>
              </a:rPr>
              <a:t>들이 다운로드 됨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850" y="3590072"/>
            <a:ext cx="7557349" cy="525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441450" y="9540875"/>
            <a:ext cx="918584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&gt; root </a:t>
            </a:r>
            <a:r>
              <a:rPr lang="ko-KR" altLang="en-US" sz="40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폴더 아래에 </a:t>
            </a:r>
            <a:r>
              <a:rPr lang="en-US" altLang="ko-KR" sz="40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app </a:t>
            </a:r>
            <a:r>
              <a:rPr lang="ko-KR" altLang="en-US" sz="40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폴더를 만든다</a:t>
            </a:r>
            <a:r>
              <a:rPr lang="en-US" altLang="ko-KR" sz="40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49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310" dirty="0" smtClean="0"/>
              <a:t>3. App </a:t>
            </a:r>
            <a:r>
              <a:rPr lang="ko-KR" altLang="en-US" spc="-310" dirty="0" smtClean="0"/>
              <a:t>작성 </a:t>
            </a:r>
            <a:r>
              <a:rPr lang="en-US" altLang="ko-KR" spc="-310" dirty="0" smtClean="0"/>
              <a:t>:  index.html</a:t>
            </a:r>
            <a:endParaRPr spc="-305" dirty="0"/>
          </a:p>
        </p:txBody>
      </p:sp>
      <p:sp>
        <p:nvSpPr>
          <p:cNvPr id="5" name="object 5"/>
          <p:cNvSpPr/>
          <p:nvPr/>
        </p:nvSpPr>
        <p:spPr>
          <a:xfrm>
            <a:off x="1452070" y="2046974"/>
            <a:ext cx="9039860" cy="1205230"/>
          </a:xfrm>
          <a:custGeom>
            <a:avLst/>
            <a:gdLst/>
            <a:ahLst/>
            <a:cxnLst/>
            <a:rect l="l" t="t" r="r" b="b"/>
            <a:pathLst>
              <a:path w="9039860" h="1205229">
                <a:moveTo>
                  <a:pt x="8976784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1142028"/>
                </a:lnTo>
                <a:lnTo>
                  <a:pt x="4936" y="1166479"/>
                </a:lnTo>
                <a:lnTo>
                  <a:pt x="18399" y="1186449"/>
                </a:lnTo>
                <a:lnTo>
                  <a:pt x="38369" y="1199915"/>
                </a:lnTo>
                <a:lnTo>
                  <a:pt x="62825" y="1204853"/>
                </a:lnTo>
                <a:lnTo>
                  <a:pt x="8976784" y="1204853"/>
                </a:lnTo>
                <a:lnTo>
                  <a:pt x="9001246" y="1199915"/>
                </a:lnTo>
                <a:lnTo>
                  <a:pt x="9021230" y="1186449"/>
                </a:lnTo>
                <a:lnTo>
                  <a:pt x="9034708" y="1166479"/>
                </a:lnTo>
                <a:lnTo>
                  <a:pt x="9039651" y="1142028"/>
                </a:lnTo>
                <a:lnTo>
                  <a:pt x="9039651" y="62825"/>
                </a:lnTo>
                <a:lnTo>
                  <a:pt x="9034708" y="38373"/>
                </a:lnTo>
                <a:lnTo>
                  <a:pt x="9021230" y="18403"/>
                </a:lnTo>
                <a:lnTo>
                  <a:pt x="9001246" y="4938"/>
                </a:lnTo>
                <a:lnTo>
                  <a:pt x="8976784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2070" y="3065540"/>
            <a:ext cx="9039860" cy="6062980"/>
          </a:xfrm>
          <a:custGeom>
            <a:avLst/>
            <a:gdLst/>
            <a:ahLst/>
            <a:cxnLst/>
            <a:rect l="l" t="t" r="r" b="b"/>
            <a:pathLst>
              <a:path w="9039860" h="6062980">
                <a:moveTo>
                  <a:pt x="8976784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5999817"/>
                </a:lnTo>
                <a:lnTo>
                  <a:pt x="4936" y="6024268"/>
                </a:lnTo>
                <a:lnTo>
                  <a:pt x="18399" y="6044238"/>
                </a:lnTo>
                <a:lnTo>
                  <a:pt x="38369" y="6057704"/>
                </a:lnTo>
                <a:lnTo>
                  <a:pt x="62825" y="6062642"/>
                </a:lnTo>
                <a:lnTo>
                  <a:pt x="8976784" y="6062642"/>
                </a:lnTo>
                <a:lnTo>
                  <a:pt x="9001246" y="6057704"/>
                </a:lnTo>
                <a:lnTo>
                  <a:pt x="9021230" y="6044238"/>
                </a:lnTo>
                <a:lnTo>
                  <a:pt x="9034708" y="6024268"/>
                </a:lnTo>
                <a:lnTo>
                  <a:pt x="9039651" y="5999817"/>
                </a:lnTo>
                <a:lnTo>
                  <a:pt x="9039651" y="62825"/>
                </a:lnTo>
                <a:lnTo>
                  <a:pt x="9034708" y="38369"/>
                </a:lnTo>
                <a:lnTo>
                  <a:pt x="9021230" y="18399"/>
                </a:lnTo>
                <a:lnTo>
                  <a:pt x="9001246" y="4936"/>
                </a:lnTo>
                <a:lnTo>
                  <a:pt x="8976784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14490" y="5941358"/>
            <a:ext cx="9114769" cy="14247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56374" y="5951829"/>
            <a:ext cx="9031605" cy="1341120"/>
          </a:xfrm>
          <a:custGeom>
            <a:avLst/>
            <a:gdLst/>
            <a:ahLst/>
            <a:cxnLst/>
            <a:rect l="l" t="t" r="r" b="b"/>
            <a:pathLst>
              <a:path w="9031605" h="1341120">
                <a:moveTo>
                  <a:pt x="0" y="0"/>
                </a:moveTo>
                <a:lnTo>
                  <a:pt x="9031054" y="0"/>
                </a:lnTo>
                <a:lnTo>
                  <a:pt x="9031054" y="1341006"/>
                </a:lnTo>
                <a:lnTo>
                  <a:pt x="0" y="1341006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14996" y="2347779"/>
            <a:ext cx="206438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95" dirty="0">
                <a:solidFill>
                  <a:srgbClr val="DCDEE0"/>
                </a:solidFill>
                <a:latin typeface="Arial Black"/>
                <a:cs typeface="Arial Black"/>
              </a:rPr>
              <a:t>ind</a:t>
            </a:r>
            <a:r>
              <a:rPr sz="2950" b="1" spc="-175" dirty="0">
                <a:solidFill>
                  <a:srgbClr val="DCDEE0"/>
                </a:solidFill>
                <a:latin typeface="Arial Black"/>
                <a:cs typeface="Arial Black"/>
              </a:rPr>
              <a:t>e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x.html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327005" y="3028956"/>
            <a:ext cx="7329805" cy="517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여기에 </a:t>
            </a:r>
            <a:r>
              <a:rPr lang="en-US" altLang="ko-KR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Angular2 </a:t>
            </a:r>
            <a:r>
              <a:rPr lang="ko-KR" altLang="en-US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앱이 로딩 된다</a:t>
            </a:r>
            <a:r>
              <a:rPr lang="en-US" altLang="ko-KR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295988" y="3414379"/>
            <a:ext cx="3241880" cy="27967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86148" y="6409268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App</a:t>
            </a:r>
            <a:r>
              <a:rPr sz="2300" spc="-9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&lt;/my-app&gt;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19229" y="6021844"/>
            <a:ext cx="3016250" cy="1138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&lt;body&gt;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&lt;my-app&gt;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Loading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&lt;/body&gt;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67350" y="7571534"/>
            <a:ext cx="12573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&lt;/html&gt;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662336" y="4642798"/>
            <a:ext cx="7531734" cy="9541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3100" b="1" i="1" spc="-16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주로 앱 이름의 태그가 온다</a:t>
            </a:r>
            <a:r>
              <a:rPr lang="en-US" altLang="ko-KR" sz="3100" b="1" i="1" spc="-16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. </a:t>
            </a:r>
          </a:p>
          <a:p>
            <a:pPr marL="12700"/>
            <a:r>
              <a:rPr lang="ko-KR" altLang="en-US" sz="3100" b="1" i="1" spc="-16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예를 들어 </a:t>
            </a:r>
            <a:r>
              <a:rPr lang="en-US" altLang="ko-KR" sz="3100" b="1" i="1" spc="-16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:</a:t>
            </a:r>
            <a:r>
              <a:rPr sz="3100" b="1" i="1" spc="27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2850" spc="20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&lt;racing-app&gt;</a:t>
            </a:r>
            <a:endParaRPr sz="2850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93749" y="6493975"/>
            <a:ext cx="7193280" cy="1035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spc="-35" dirty="0">
                <a:solidFill>
                  <a:schemeClr val="bg1"/>
                </a:solidFill>
                <a:latin typeface="Lucida Sans"/>
                <a:cs typeface="Lucida Sans"/>
              </a:rPr>
              <a:t>브라우저에 앱이 로딩될 때 까지 다음 메시지가 화면에 출력된다</a:t>
            </a:r>
            <a:r>
              <a:rPr lang="en-US" altLang="ko-KR" sz="2950" spc="-3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1686452" y="7567310"/>
            <a:ext cx="6393669" cy="2933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731161" y="7591515"/>
            <a:ext cx="6304310" cy="28333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3516281" y="3309886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888471"/>
                </a:solidFill>
                <a:latin typeface="Courier New"/>
                <a:cs typeface="Courier New"/>
              </a:rPr>
              <a:t>html&gt;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56879" y="3309884"/>
            <a:ext cx="160909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888471"/>
                </a:solidFill>
                <a:latin typeface="Courier New"/>
                <a:cs typeface="Courier New"/>
              </a:rPr>
              <a:t>&lt;!DOCTYPE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&lt;html&gt;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044099" y="4859577"/>
            <a:ext cx="19608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888471"/>
                </a:solidFill>
                <a:latin typeface="Courier New"/>
                <a:cs typeface="Courier New"/>
              </a:rPr>
              <a:t>the</a:t>
            </a:r>
            <a:r>
              <a:rPr sz="2300" spc="-90" dirty="0">
                <a:solidFill>
                  <a:srgbClr val="888471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888471"/>
                </a:solidFill>
                <a:latin typeface="Courier New"/>
                <a:cs typeface="Courier New"/>
              </a:rPr>
              <a:t>Angular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55381" y="4859577"/>
            <a:ext cx="19608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888471"/>
                </a:solidFill>
                <a:latin typeface="Courier New"/>
                <a:cs typeface="Courier New"/>
              </a:rPr>
              <a:t>2</a:t>
            </a:r>
            <a:r>
              <a:rPr sz="2300" spc="-95" dirty="0">
                <a:solidFill>
                  <a:srgbClr val="888471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888471"/>
                </a:solidFill>
                <a:latin typeface="Courier New"/>
                <a:cs typeface="Courier New"/>
              </a:rPr>
              <a:t>libraries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66665" y="4859577"/>
            <a:ext cx="178498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888471"/>
                </a:solidFill>
                <a:latin typeface="Courier New"/>
                <a:cs typeface="Courier New"/>
              </a:rPr>
              <a:t>needed</a:t>
            </a:r>
            <a:r>
              <a:rPr sz="2300" spc="-90" dirty="0">
                <a:solidFill>
                  <a:srgbClr val="888471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888471"/>
                </a:solidFill>
                <a:latin typeface="Courier New"/>
                <a:cs typeface="Courier New"/>
              </a:rPr>
              <a:t>--&gt;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108760" y="4472152"/>
            <a:ext cx="1784985" cy="114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&lt;head&gt;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dirty="0">
                <a:solidFill>
                  <a:srgbClr val="888471"/>
                </a:solidFill>
                <a:latin typeface="Courier New"/>
                <a:cs typeface="Courier New"/>
              </a:rPr>
              <a:t>&lt;!--</a:t>
            </a:r>
            <a:r>
              <a:rPr sz="2300" spc="-90" dirty="0">
                <a:solidFill>
                  <a:srgbClr val="888471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888471"/>
                </a:solidFill>
                <a:latin typeface="Courier New"/>
                <a:cs typeface="Courier New"/>
              </a:rPr>
              <a:t>All</a:t>
            </a:r>
            <a:endParaRPr sz="2300">
              <a:latin typeface="Courier New"/>
              <a:cs typeface="Courier New"/>
            </a:endParaRPr>
          </a:p>
          <a:p>
            <a:pPr marL="22860">
              <a:spcBef>
                <a:spcPts val="37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&lt;/head&gt;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8491197" y="5036655"/>
            <a:ext cx="2992120" cy="1527175"/>
          </a:xfrm>
          <a:custGeom>
            <a:avLst/>
            <a:gdLst/>
            <a:ahLst/>
            <a:cxnLst/>
            <a:rect l="l" t="t" r="r" b="b"/>
            <a:pathLst>
              <a:path w="2992120" h="1527175">
                <a:moveTo>
                  <a:pt x="106707" y="1486406"/>
                </a:moveTo>
                <a:lnTo>
                  <a:pt x="106080" y="1486865"/>
                </a:lnTo>
                <a:lnTo>
                  <a:pt x="106478" y="1486865"/>
                </a:lnTo>
                <a:lnTo>
                  <a:pt x="106707" y="1486406"/>
                </a:lnTo>
                <a:close/>
              </a:path>
              <a:path w="2992120" h="1527175">
                <a:moveTo>
                  <a:pt x="115184" y="1480201"/>
                </a:moveTo>
                <a:lnTo>
                  <a:pt x="111639" y="1482796"/>
                </a:lnTo>
                <a:lnTo>
                  <a:pt x="111598" y="1486865"/>
                </a:lnTo>
                <a:lnTo>
                  <a:pt x="115184" y="1480201"/>
                </a:lnTo>
                <a:close/>
              </a:path>
              <a:path w="2992120" h="1527175">
                <a:moveTo>
                  <a:pt x="111703" y="1476394"/>
                </a:moveTo>
                <a:lnTo>
                  <a:pt x="106707" y="1486406"/>
                </a:lnTo>
                <a:lnTo>
                  <a:pt x="111639" y="1482796"/>
                </a:lnTo>
                <a:lnTo>
                  <a:pt x="111703" y="1476394"/>
                </a:lnTo>
                <a:close/>
              </a:path>
              <a:path w="2992120" h="1527175">
                <a:moveTo>
                  <a:pt x="120383" y="1476394"/>
                </a:moveTo>
                <a:lnTo>
                  <a:pt x="117232" y="1476394"/>
                </a:lnTo>
                <a:lnTo>
                  <a:pt x="115184" y="1480201"/>
                </a:lnTo>
                <a:lnTo>
                  <a:pt x="120383" y="1476394"/>
                </a:lnTo>
                <a:close/>
              </a:path>
              <a:path w="2992120" h="1527175">
                <a:moveTo>
                  <a:pt x="14771" y="1465923"/>
                </a:moveTo>
                <a:lnTo>
                  <a:pt x="0" y="1465923"/>
                </a:lnTo>
                <a:lnTo>
                  <a:pt x="5476" y="1476394"/>
                </a:lnTo>
                <a:lnTo>
                  <a:pt x="18059" y="1476394"/>
                </a:lnTo>
                <a:lnTo>
                  <a:pt x="14771" y="1465923"/>
                </a:lnTo>
                <a:close/>
              </a:path>
              <a:path w="2992120" h="1527175">
                <a:moveTo>
                  <a:pt x="103368" y="1465923"/>
                </a:moveTo>
                <a:lnTo>
                  <a:pt x="96373" y="1465923"/>
                </a:lnTo>
                <a:lnTo>
                  <a:pt x="96114" y="1476394"/>
                </a:lnTo>
                <a:lnTo>
                  <a:pt x="103473" y="1476394"/>
                </a:lnTo>
                <a:lnTo>
                  <a:pt x="103368" y="1465923"/>
                </a:lnTo>
                <a:close/>
              </a:path>
              <a:path w="2992120" h="1527175">
                <a:moveTo>
                  <a:pt x="148428" y="1465923"/>
                </a:moveTo>
                <a:lnTo>
                  <a:pt x="120807" y="1465923"/>
                </a:lnTo>
                <a:lnTo>
                  <a:pt x="112991" y="1476394"/>
                </a:lnTo>
                <a:lnTo>
                  <a:pt x="138588" y="1476394"/>
                </a:lnTo>
                <a:lnTo>
                  <a:pt x="148428" y="1465923"/>
                </a:lnTo>
                <a:close/>
              </a:path>
              <a:path w="2992120" h="1527175">
                <a:moveTo>
                  <a:pt x="5497" y="1455453"/>
                </a:moveTo>
                <a:lnTo>
                  <a:pt x="1507" y="1465923"/>
                </a:lnTo>
                <a:lnTo>
                  <a:pt x="7151" y="1465923"/>
                </a:lnTo>
                <a:lnTo>
                  <a:pt x="5497" y="1455453"/>
                </a:lnTo>
                <a:close/>
              </a:path>
              <a:path w="2992120" h="1527175">
                <a:moveTo>
                  <a:pt x="13130" y="1455453"/>
                </a:moveTo>
                <a:lnTo>
                  <a:pt x="11025" y="1455453"/>
                </a:lnTo>
                <a:lnTo>
                  <a:pt x="7151" y="1465923"/>
                </a:lnTo>
                <a:lnTo>
                  <a:pt x="15099" y="1465923"/>
                </a:lnTo>
                <a:lnTo>
                  <a:pt x="13130" y="1455453"/>
                </a:lnTo>
                <a:close/>
              </a:path>
              <a:path w="2992120" h="1527175">
                <a:moveTo>
                  <a:pt x="28355" y="1455453"/>
                </a:moveTo>
                <a:lnTo>
                  <a:pt x="19193" y="1455453"/>
                </a:lnTo>
                <a:lnTo>
                  <a:pt x="15099" y="1465923"/>
                </a:lnTo>
                <a:lnTo>
                  <a:pt x="22988" y="1465923"/>
                </a:lnTo>
                <a:lnTo>
                  <a:pt x="28355" y="1455453"/>
                </a:lnTo>
                <a:close/>
              </a:path>
              <a:path w="2992120" h="1527175">
                <a:moveTo>
                  <a:pt x="40909" y="1455453"/>
                </a:moveTo>
                <a:lnTo>
                  <a:pt x="35192" y="1455453"/>
                </a:lnTo>
                <a:lnTo>
                  <a:pt x="34742" y="1465923"/>
                </a:lnTo>
                <a:lnTo>
                  <a:pt x="37967" y="1465923"/>
                </a:lnTo>
                <a:lnTo>
                  <a:pt x="40909" y="1455453"/>
                </a:lnTo>
                <a:close/>
              </a:path>
              <a:path w="2992120" h="1527175">
                <a:moveTo>
                  <a:pt x="110656" y="1455453"/>
                </a:moveTo>
                <a:lnTo>
                  <a:pt x="102928" y="1455453"/>
                </a:lnTo>
                <a:lnTo>
                  <a:pt x="95117" y="1465923"/>
                </a:lnTo>
                <a:lnTo>
                  <a:pt x="107902" y="1465923"/>
                </a:lnTo>
                <a:lnTo>
                  <a:pt x="110656" y="1455453"/>
                </a:lnTo>
                <a:close/>
              </a:path>
              <a:path w="2992120" h="1527175">
                <a:moveTo>
                  <a:pt x="126125" y="1455453"/>
                </a:moveTo>
                <a:lnTo>
                  <a:pt x="122477" y="1455453"/>
                </a:lnTo>
                <a:lnTo>
                  <a:pt x="120268" y="1465923"/>
                </a:lnTo>
                <a:lnTo>
                  <a:pt x="123578" y="1465923"/>
                </a:lnTo>
                <a:lnTo>
                  <a:pt x="126125" y="1455453"/>
                </a:lnTo>
                <a:close/>
              </a:path>
              <a:path w="2992120" h="1527175">
                <a:moveTo>
                  <a:pt x="147556" y="1456158"/>
                </a:moveTo>
                <a:lnTo>
                  <a:pt x="138288" y="1465923"/>
                </a:lnTo>
                <a:lnTo>
                  <a:pt x="140760" y="1465923"/>
                </a:lnTo>
                <a:lnTo>
                  <a:pt x="147405" y="1456604"/>
                </a:lnTo>
                <a:lnTo>
                  <a:pt x="147556" y="1456158"/>
                </a:lnTo>
                <a:close/>
              </a:path>
              <a:path w="2992120" h="1527175">
                <a:moveTo>
                  <a:pt x="159178" y="1455453"/>
                </a:moveTo>
                <a:lnTo>
                  <a:pt x="148225" y="1455453"/>
                </a:lnTo>
                <a:lnTo>
                  <a:pt x="147405" y="1456604"/>
                </a:lnTo>
                <a:lnTo>
                  <a:pt x="144236" y="1465923"/>
                </a:lnTo>
                <a:lnTo>
                  <a:pt x="159157" y="1465923"/>
                </a:lnTo>
                <a:lnTo>
                  <a:pt x="159178" y="1455453"/>
                </a:lnTo>
                <a:close/>
              </a:path>
              <a:path w="2992120" h="1527175">
                <a:moveTo>
                  <a:pt x="148225" y="1455453"/>
                </a:moveTo>
                <a:lnTo>
                  <a:pt x="147556" y="1456158"/>
                </a:lnTo>
                <a:lnTo>
                  <a:pt x="147405" y="1456604"/>
                </a:lnTo>
                <a:lnTo>
                  <a:pt x="148225" y="1455453"/>
                </a:lnTo>
                <a:close/>
              </a:path>
              <a:path w="2992120" h="1527175">
                <a:moveTo>
                  <a:pt x="148225" y="1455453"/>
                </a:moveTo>
                <a:lnTo>
                  <a:pt x="147796" y="1455453"/>
                </a:lnTo>
                <a:lnTo>
                  <a:pt x="147556" y="1456158"/>
                </a:lnTo>
                <a:lnTo>
                  <a:pt x="148225" y="1455453"/>
                </a:lnTo>
                <a:close/>
              </a:path>
              <a:path w="2992120" h="1527175">
                <a:moveTo>
                  <a:pt x="19465" y="1444982"/>
                </a:moveTo>
                <a:lnTo>
                  <a:pt x="13088" y="1444982"/>
                </a:lnTo>
                <a:lnTo>
                  <a:pt x="11559" y="1455453"/>
                </a:lnTo>
                <a:lnTo>
                  <a:pt x="20858" y="1455453"/>
                </a:lnTo>
                <a:lnTo>
                  <a:pt x="19465" y="1444982"/>
                </a:lnTo>
                <a:close/>
              </a:path>
              <a:path w="2992120" h="1527175">
                <a:moveTo>
                  <a:pt x="29559" y="1444982"/>
                </a:moveTo>
                <a:lnTo>
                  <a:pt x="29486" y="1455453"/>
                </a:lnTo>
                <a:lnTo>
                  <a:pt x="31381" y="1455453"/>
                </a:lnTo>
                <a:lnTo>
                  <a:pt x="29559" y="1444982"/>
                </a:lnTo>
                <a:close/>
              </a:path>
              <a:path w="2992120" h="1527175">
                <a:moveTo>
                  <a:pt x="53925" y="1444982"/>
                </a:moveTo>
                <a:lnTo>
                  <a:pt x="41835" y="1444982"/>
                </a:lnTo>
                <a:lnTo>
                  <a:pt x="36713" y="1455453"/>
                </a:lnTo>
                <a:lnTo>
                  <a:pt x="45872" y="1455453"/>
                </a:lnTo>
                <a:lnTo>
                  <a:pt x="53925" y="1444982"/>
                </a:lnTo>
                <a:close/>
              </a:path>
              <a:path w="2992120" h="1527175">
                <a:moveTo>
                  <a:pt x="56773" y="1444982"/>
                </a:moveTo>
                <a:lnTo>
                  <a:pt x="53925" y="1444982"/>
                </a:lnTo>
                <a:lnTo>
                  <a:pt x="54511" y="1455453"/>
                </a:lnTo>
                <a:lnTo>
                  <a:pt x="56773" y="1444982"/>
                </a:lnTo>
                <a:close/>
              </a:path>
              <a:path w="2992120" h="1527175">
                <a:moveTo>
                  <a:pt x="68322" y="1444982"/>
                </a:moveTo>
                <a:lnTo>
                  <a:pt x="56773" y="1444982"/>
                </a:lnTo>
                <a:lnTo>
                  <a:pt x="57809" y="1455453"/>
                </a:lnTo>
                <a:lnTo>
                  <a:pt x="60553" y="1455453"/>
                </a:lnTo>
                <a:lnTo>
                  <a:pt x="68322" y="1444982"/>
                </a:lnTo>
                <a:close/>
              </a:path>
              <a:path w="2992120" h="1527175">
                <a:moveTo>
                  <a:pt x="70751" y="1444982"/>
                </a:moveTo>
                <a:lnTo>
                  <a:pt x="68322" y="1444982"/>
                </a:lnTo>
                <a:lnTo>
                  <a:pt x="60553" y="1455453"/>
                </a:lnTo>
                <a:lnTo>
                  <a:pt x="62511" y="1455453"/>
                </a:lnTo>
                <a:lnTo>
                  <a:pt x="70751" y="1444982"/>
                </a:lnTo>
                <a:close/>
              </a:path>
              <a:path w="2992120" h="1527175">
                <a:moveTo>
                  <a:pt x="85034" y="1444982"/>
                </a:moveTo>
                <a:lnTo>
                  <a:pt x="70751" y="1444982"/>
                </a:lnTo>
                <a:lnTo>
                  <a:pt x="62511" y="1455453"/>
                </a:lnTo>
                <a:lnTo>
                  <a:pt x="72702" y="1455453"/>
                </a:lnTo>
                <a:lnTo>
                  <a:pt x="85034" y="1444982"/>
                </a:lnTo>
                <a:close/>
              </a:path>
              <a:path w="2992120" h="1527175">
                <a:moveTo>
                  <a:pt x="97588" y="1444982"/>
                </a:moveTo>
                <a:lnTo>
                  <a:pt x="93049" y="1444982"/>
                </a:lnTo>
                <a:lnTo>
                  <a:pt x="95347" y="1455453"/>
                </a:lnTo>
                <a:lnTo>
                  <a:pt x="97588" y="1444982"/>
                </a:lnTo>
                <a:close/>
              </a:path>
              <a:path w="2992120" h="1527175">
                <a:moveTo>
                  <a:pt x="108101" y="1444982"/>
                </a:moveTo>
                <a:lnTo>
                  <a:pt x="101295" y="1444982"/>
                </a:lnTo>
                <a:lnTo>
                  <a:pt x="102499" y="1455453"/>
                </a:lnTo>
                <a:lnTo>
                  <a:pt x="103735" y="1455453"/>
                </a:lnTo>
                <a:lnTo>
                  <a:pt x="108101" y="1444982"/>
                </a:lnTo>
                <a:close/>
              </a:path>
              <a:path w="2992120" h="1527175">
                <a:moveTo>
                  <a:pt x="135524" y="1444982"/>
                </a:moveTo>
                <a:lnTo>
                  <a:pt x="108101" y="1444982"/>
                </a:lnTo>
                <a:lnTo>
                  <a:pt x="109336" y="1455453"/>
                </a:lnTo>
                <a:lnTo>
                  <a:pt x="131529" y="1455453"/>
                </a:lnTo>
                <a:lnTo>
                  <a:pt x="135524" y="1444982"/>
                </a:lnTo>
                <a:close/>
              </a:path>
              <a:path w="2992120" h="1527175">
                <a:moveTo>
                  <a:pt x="144320" y="1444982"/>
                </a:moveTo>
                <a:lnTo>
                  <a:pt x="135524" y="1444982"/>
                </a:lnTo>
                <a:lnTo>
                  <a:pt x="135084" y="1455453"/>
                </a:lnTo>
                <a:lnTo>
                  <a:pt x="141545" y="1455453"/>
                </a:lnTo>
                <a:lnTo>
                  <a:pt x="144320" y="1444982"/>
                </a:lnTo>
                <a:close/>
              </a:path>
              <a:path w="2992120" h="1527175">
                <a:moveTo>
                  <a:pt x="153725" y="1444982"/>
                </a:moveTo>
                <a:lnTo>
                  <a:pt x="144320" y="1444982"/>
                </a:lnTo>
                <a:lnTo>
                  <a:pt x="147461" y="1455453"/>
                </a:lnTo>
                <a:lnTo>
                  <a:pt x="153725" y="1444982"/>
                </a:lnTo>
                <a:close/>
              </a:path>
              <a:path w="2992120" h="1527175">
                <a:moveTo>
                  <a:pt x="163544" y="1444982"/>
                </a:moveTo>
                <a:lnTo>
                  <a:pt x="161429" y="1444982"/>
                </a:lnTo>
                <a:lnTo>
                  <a:pt x="153712" y="1455453"/>
                </a:lnTo>
                <a:lnTo>
                  <a:pt x="162068" y="1455453"/>
                </a:lnTo>
                <a:lnTo>
                  <a:pt x="163544" y="1444982"/>
                </a:lnTo>
                <a:close/>
              </a:path>
              <a:path w="2992120" h="1527175">
                <a:moveTo>
                  <a:pt x="168797" y="1450280"/>
                </a:moveTo>
                <a:lnTo>
                  <a:pt x="163754" y="1455453"/>
                </a:lnTo>
                <a:lnTo>
                  <a:pt x="167209" y="1455453"/>
                </a:lnTo>
                <a:lnTo>
                  <a:pt x="168797" y="1450280"/>
                </a:lnTo>
                <a:close/>
              </a:path>
              <a:path w="2992120" h="1527175">
                <a:moveTo>
                  <a:pt x="173571" y="1445384"/>
                </a:moveTo>
                <a:lnTo>
                  <a:pt x="170626" y="1448404"/>
                </a:lnTo>
                <a:lnTo>
                  <a:pt x="171041" y="1455453"/>
                </a:lnTo>
                <a:lnTo>
                  <a:pt x="171617" y="1455453"/>
                </a:lnTo>
                <a:lnTo>
                  <a:pt x="173571" y="1445384"/>
                </a:lnTo>
                <a:close/>
              </a:path>
              <a:path w="2992120" h="1527175">
                <a:moveTo>
                  <a:pt x="177742" y="1454442"/>
                </a:moveTo>
                <a:lnTo>
                  <a:pt x="177240" y="1455453"/>
                </a:lnTo>
                <a:lnTo>
                  <a:pt x="177816" y="1455453"/>
                </a:lnTo>
                <a:lnTo>
                  <a:pt x="177742" y="1454442"/>
                </a:lnTo>
                <a:close/>
              </a:path>
              <a:path w="2992120" h="1527175">
                <a:moveTo>
                  <a:pt x="182444" y="1444982"/>
                </a:moveTo>
                <a:lnTo>
                  <a:pt x="177052" y="1444982"/>
                </a:lnTo>
                <a:lnTo>
                  <a:pt x="177742" y="1454442"/>
                </a:lnTo>
                <a:lnTo>
                  <a:pt x="182444" y="1444982"/>
                </a:lnTo>
                <a:close/>
              </a:path>
              <a:path w="2992120" h="1527175">
                <a:moveTo>
                  <a:pt x="170424" y="1444982"/>
                </a:moveTo>
                <a:lnTo>
                  <a:pt x="168797" y="1450280"/>
                </a:lnTo>
                <a:lnTo>
                  <a:pt x="170626" y="1448404"/>
                </a:lnTo>
                <a:lnTo>
                  <a:pt x="170424" y="1444982"/>
                </a:lnTo>
                <a:close/>
              </a:path>
              <a:path w="2992120" h="1527175">
                <a:moveTo>
                  <a:pt x="173963" y="1444982"/>
                </a:moveTo>
                <a:lnTo>
                  <a:pt x="173649" y="1444982"/>
                </a:lnTo>
                <a:lnTo>
                  <a:pt x="173571" y="1445384"/>
                </a:lnTo>
                <a:lnTo>
                  <a:pt x="173963" y="1444982"/>
                </a:lnTo>
                <a:close/>
              </a:path>
              <a:path w="2992120" h="1527175">
                <a:moveTo>
                  <a:pt x="44155" y="1434511"/>
                </a:moveTo>
                <a:lnTo>
                  <a:pt x="35362" y="1434511"/>
                </a:lnTo>
                <a:lnTo>
                  <a:pt x="28826" y="1444982"/>
                </a:lnTo>
                <a:lnTo>
                  <a:pt x="36669" y="1444982"/>
                </a:lnTo>
                <a:lnTo>
                  <a:pt x="44155" y="1434511"/>
                </a:lnTo>
                <a:close/>
              </a:path>
              <a:path w="2992120" h="1527175">
                <a:moveTo>
                  <a:pt x="48438" y="1434511"/>
                </a:moveTo>
                <a:lnTo>
                  <a:pt x="44595" y="1434511"/>
                </a:lnTo>
                <a:lnTo>
                  <a:pt x="44559" y="1444982"/>
                </a:lnTo>
                <a:lnTo>
                  <a:pt x="47516" y="1444982"/>
                </a:lnTo>
                <a:lnTo>
                  <a:pt x="48438" y="1434511"/>
                </a:lnTo>
                <a:close/>
              </a:path>
              <a:path w="2992120" h="1527175">
                <a:moveTo>
                  <a:pt x="89327" y="1434511"/>
                </a:moveTo>
                <a:lnTo>
                  <a:pt x="59587" y="1434511"/>
                </a:lnTo>
                <a:lnTo>
                  <a:pt x="59788" y="1444982"/>
                </a:lnTo>
                <a:lnTo>
                  <a:pt x="93061" y="1444982"/>
                </a:lnTo>
                <a:lnTo>
                  <a:pt x="89327" y="1434511"/>
                </a:lnTo>
                <a:close/>
              </a:path>
              <a:path w="2992120" h="1527175">
                <a:moveTo>
                  <a:pt x="112834" y="1434511"/>
                </a:moveTo>
                <a:lnTo>
                  <a:pt x="104170" y="1434511"/>
                </a:lnTo>
                <a:lnTo>
                  <a:pt x="97682" y="1444982"/>
                </a:lnTo>
                <a:lnTo>
                  <a:pt x="106059" y="1444982"/>
                </a:lnTo>
                <a:lnTo>
                  <a:pt x="112834" y="1434511"/>
                </a:lnTo>
                <a:close/>
              </a:path>
              <a:path w="2992120" h="1527175">
                <a:moveTo>
                  <a:pt x="114399" y="1443505"/>
                </a:moveTo>
                <a:lnTo>
                  <a:pt x="112938" y="1444982"/>
                </a:lnTo>
                <a:lnTo>
                  <a:pt x="114656" y="1444982"/>
                </a:lnTo>
                <a:lnTo>
                  <a:pt x="114399" y="1443505"/>
                </a:lnTo>
                <a:close/>
              </a:path>
              <a:path w="2992120" h="1527175">
                <a:moveTo>
                  <a:pt x="115458" y="1442434"/>
                </a:moveTo>
                <a:lnTo>
                  <a:pt x="114399" y="1443505"/>
                </a:lnTo>
                <a:lnTo>
                  <a:pt x="114656" y="1444982"/>
                </a:lnTo>
                <a:lnTo>
                  <a:pt x="115458" y="1442434"/>
                </a:lnTo>
                <a:close/>
              </a:path>
              <a:path w="2992120" h="1527175">
                <a:moveTo>
                  <a:pt x="172130" y="1434511"/>
                </a:moveTo>
                <a:lnTo>
                  <a:pt x="123294" y="1434511"/>
                </a:lnTo>
                <a:lnTo>
                  <a:pt x="115458" y="1442434"/>
                </a:lnTo>
                <a:lnTo>
                  <a:pt x="114656" y="1444982"/>
                </a:lnTo>
                <a:lnTo>
                  <a:pt x="171212" y="1444982"/>
                </a:lnTo>
                <a:lnTo>
                  <a:pt x="172130" y="1434511"/>
                </a:lnTo>
                <a:close/>
              </a:path>
              <a:path w="2992120" h="1527175">
                <a:moveTo>
                  <a:pt x="203145" y="1434511"/>
                </a:moveTo>
                <a:lnTo>
                  <a:pt x="185606" y="1434511"/>
                </a:lnTo>
                <a:lnTo>
                  <a:pt x="176643" y="1444982"/>
                </a:lnTo>
                <a:lnTo>
                  <a:pt x="198569" y="1444982"/>
                </a:lnTo>
                <a:lnTo>
                  <a:pt x="203145" y="1434511"/>
                </a:lnTo>
                <a:close/>
              </a:path>
              <a:path w="2992120" h="1527175">
                <a:moveTo>
                  <a:pt x="117954" y="1434511"/>
                </a:moveTo>
                <a:lnTo>
                  <a:pt x="112834" y="1434511"/>
                </a:lnTo>
                <a:lnTo>
                  <a:pt x="114399" y="1443505"/>
                </a:lnTo>
                <a:lnTo>
                  <a:pt x="115458" y="1442434"/>
                </a:lnTo>
                <a:lnTo>
                  <a:pt x="117954" y="1434511"/>
                </a:lnTo>
                <a:close/>
              </a:path>
              <a:path w="2992120" h="1527175">
                <a:moveTo>
                  <a:pt x="70500" y="1424040"/>
                </a:moveTo>
                <a:lnTo>
                  <a:pt x="62155" y="1434511"/>
                </a:lnTo>
                <a:lnTo>
                  <a:pt x="69390" y="1434511"/>
                </a:lnTo>
                <a:lnTo>
                  <a:pt x="70500" y="1424040"/>
                </a:lnTo>
                <a:close/>
              </a:path>
              <a:path w="2992120" h="1527175">
                <a:moveTo>
                  <a:pt x="108635" y="1424040"/>
                </a:moveTo>
                <a:lnTo>
                  <a:pt x="74416" y="1424040"/>
                </a:lnTo>
                <a:lnTo>
                  <a:pt x="74982" y="1434511"/>
                </a:lnTo>
                <a:lnTo>
                  <a:pt x="110876" y="1434511"/>
                </a:lnTo>
                <a:lnTo>
                  <a:pt x="108635" y="1424040"/>
                </a:lnTo>
                <a:close/>
              </a:path>
              <a:path w="2992120" h="1527175">
                <a:moveTo>
                  <a:pt x="133032" y="1424040"/>
                </a:moveTo>
                <a:lnTo>
                  <a:pt x="121791" y="1434511"/>
                </a:lnTo>
                <a:lnTo>
                  <a:pt x="137859" y="1434511"/>
                </a:lnTo>
                <a:lnTo>
                  <a:pt x="133032" y="1424040"/>
                </a:lnTo>
                <a:close/>
              </a:path>
              <a:path w="2992120" h="1527175">
                <a:moveTo>
                  <a:pt x="198035" y="1424040"/>
                </a:moveTo>
                <a:lnTo>
                  <a:pt x="141059" y="1424040"/>
                </a:lnTo>
                <a:lnTo>
                  <a:pt x="138435" y="1434511"/>
                </a:lnTo>
                <a:lnTo>
                  <a:pt x="186277" y="1434511"/>
                </a:lnTo>
                <a:lnTo>
                  <a:pt x="198035" y="1424040"/>
                </a:lnTo>
                <a:close/>
              </a:path>
              <a:path w="2992120" h="1527175">
                <a:moveTo>
                  <a:pt x="218255" y="1424040"/>
                </a:moveTo>
                <a:lnTo>
                  <a:pt x="206814" y="1424040"/>
                </a:lnTo>
                <a:lnTo>
                  <a:pt x="199836" y="1434511"/>
                </a:lnTo>
                <a:lnTo>
                  <a:pt x="213136" y="1434511"/>
                </a:lnTo>
                <a:lnTo>
                  <a:pt x="218255" y="1424040"/>
                </a:lnTo>
                <a:close/>
              </a:path>
              <a:path w="2992120" h="1527175">
                <a:moveTo>
                  <a:pt x="228862" y="1424040"/>
                </a:moveTo>
                <a:lnTo>
                  <a:pt x="218255" y="1424040"/>
                </a:lnTo>
                <a:lnTo>
                  <a:pt x="217888" y="1434511"/>
                </a:lnTo>
                <a:lnTo>
                  <a:pt x="227877" y="1434511"/>
                </a:lnTo>
                <a:lnTo>
                  <a:pt x="228862" y="1424040"/>
                </a:lnTo>
                <a:close/>
              </a:path>
              <a:path w="2992120" h="1527175">
                <a:moveTo>
                  <a:pt x="248764" y="1424040"/>
                </a:moveTo>
                <a:lnTo>
                  <a:pt x="240220" y="1424040"/>
                </a:lnTo>
                <a:lnTo>
                  <a:pt x="233490" y="1434511"/>
                </a:lnTo>
                <a:lnTo>
                  <a:pt x="239840" y="1434511"/>
                </a:lnTo>
                <a:lnTo>
                  <a:pt x="248764" y="1424040"/>
                </a:lnTo>
                <a:close/>
              </a:path>
              <a:path w="2992120" h="1527175">
                <a:moveTo>
                  <a:pt x="75421" y="1413569"/>
                </a:moveTo>
                <a:lnTo>
                  <a:pt x="70768" y="1413569"/>
                </a:lnTo>
                <a:lnTo>
                  <a:pt x="66781" y="1424040"/>
                </a:lnTo>
                <a:lnTo>
                  <a:pt x="67872" y="1424040"/>
                </a:lnTo>
                <a:lnTo>
                  <a:pt x="75421" y="1413569"/>
                </a:lnTo>
                <a:close/>
              </a:path>
              <a:path w="2992120" h="1527175">
                <a:moveTo>
                  <a:pt x="147293" y="1413569"/>
                </a:moveTo>
                <a:lnTo>
                  <a:pt x="75421" y="1413569"/>
                </a:lnTo>
                <a:lnTo>
                  <a:pt x="77002" y="1424040"/>
                </a:lnTo>
                <a:lnTo>
                  <a:pt x="136114" y="1424040"/>
                </a:lnTo>
                <a:lnTo>
                  <a:pt x="147293" y="1413569"/>
                </a:lnTo>
                <a:close/>
              </a:path>
              <a:path w="2992120" h="1527175">
                <a:moveTo>
                  <a:pt x="202590" y="1413569"/>
                </a:moveTo>
                <a:lnTo>
                  <a:pt x="147293" y="1413569"/>
                </a:lnTo>
                <a:lnTo>
                  <a:pt x="140335" y="1424040"/>
                </a:lnTo>
                <a:lnTo>
                  <a:pt x="202601" y="1424040"/>
                </a:lnTo>
                <a:lnTo>
                  <a:pt x="202590" y="1413569"/>
                </a:lnTo>
                <a:close/>
              </a:path>
              <a:path w="2992120" h="1527175">
                <a:moveTo>
                  <a:pt x="228317" y="1413569"/>
                </a:moveTo>
                <a:lnTo>
                  <a:pt x="213814" y="1413569"/>
                </a:lnTo>
                <a:lnTo>
                  <a:pt x="210453" y="1424040"/>
                </a:lnTo>
                <a:lnTo>
                  <a:pt x="226506" y="1424040"/>
                </a:lnTo>
                <a:lnTo>
                  <a:pt x="228317" y="1413569"/>
                </a:lnTo>
                <a:close/>
              </a:path>
              <a:path w="2992120" h="1527175">
                <a:moveTo>
                  <a:pt x="238799" y="1413569"/>
                </a:moveTo>
                <a:lnTo>
                  <a:pt x="237092" y="1413569"/>
                </a:lnTo>
                <a:lnTo>
                  <a:pt x="236642" y="1424040"/>
                </a:lnTo>
                <a:lnTo>
                  <a:pt x="238223" y="1424040"/>
                </a:lnTo>
                <a:lnTo>
                  <a:pt x="238799" y="1413569"/>
                </a:lnTo>
                <a:close/>
              </a:path>
              <a:path w="2992120" h="1527175">
                <a:moveTo>
                  <a:pt x="250529" y="1413569"/>
                </a:moveTo>
                <a:lnTo>
                  <a:pt x="246201" y="1413569"/>
                </a:lnTo>
                <a:lnTo>
                  <a:pt x="239458" y="1424040"/>
                </a:lnTo>
                <a:lnTo>
                  <a:pt x="239982" y="1424040"/>
                </a:lnTo>
                <a:lnTo>
                  <a:pt x="250529" y="1413569"/>
                </a:lnTo>
                <a:close/>
              </a:path>
              <a:path w="2992120" h="1527175">
                <a:moveTo>
                  <a:pt x="257227" y="1413569"/>
                </a:moveTo>
                <a:lnTo>
                  <a:pt x="251029" y="1424040"/>
                </a:lnTo>
                <a:lnTo>
                  <a:pt x="254285" y="1424040"/>
                </a:lnTo>
                <a:lnTo>
                  <a:pt x="257227" y="1413569"/>
                </a:lnTo>
                <a:close/>
              </a:path>
              <a:path w="2992120" h="1527175">
                <a:moveTo>
                  <a:pt x="272075" y="1413569"/>
                </a:moveTo>
                <a:lnTo>
                  <a:pt x="264494" y="1413569"/>
                </a:lnTo>
                <a:lnTo>
                  <a:pt x="266766" y="1424040"/>
                </a:lnTo>
                <a:lnTo>
                  <a:pt x="271164" y="1424040"/>
                </a:lnTo>
                <a:lnTo>
                  <a:pt x="272075" y="1413569"/>
                </a:lnTo>
                <a:close/>
              </a:path>
              <a:path w="2992120" h="1527175">
                <a:moveTo>
                  <a:pt x="285247" y="1413569"/>
                </a:moveTo>
                <a:lnTo>
                  <a:pt x="281090" y="1413569"/>
                </a:lnTo>
                <a:lnTo>
                  <a:pt x="271164" y="1424040"/>
                </a:lnTo>
                <a:lnTo>
                  <a:pt x="277645" y="1424040"/>
                </a:lnTo>
                <a:lnTo>
                  <a:pt x="285247" y="1413569"/>
                </a:lnTo>
                <a:close/>
              </a:path>
              <a:path w="2992120" h="1527175">
                <a:moveTo>
                  <a:pt x="228736" y="1403098"/>
                </a:moveTo>
                <a:lnTo>
                  <a:pt x="100530" y="1403098"/>
                </a:lnTo>
                <a:lnTo>
                  <a:pt x="95965" y="1413569"/>
                </a:lnTo>
                <a:lnTo>
                  <a:pt x="222066" y="1413569"/>
                </a:lnTo>
                <a:lnTo>
                  <a:pt x="229358" y="1404950"/>
                </a:lnTo>
                <a:lnTo>
                  <a:pt x="228736" y="1403098"/>
                </a:lnTo>
                <a:close/>
              </a:path>
              <a:path w="2992120" h="1527175">
                <a:moveTo>
                  <a:pt x="231802" y="1412224"/>
                </a:moveTo>
                <a:lnTo>
                  <a:pt x="230684" y="1413569"/>
                </a:lnTo>
                <a:lnTo>
                  <a:pt x="232254" y="1413569"/>
                </a:lnTo>
                <a:lnTo>
                  <a:pt x="231802" y="1412224"/>
                </a:lnTo>
                <a:close/>
              </a:path>
              <a:path w="2992120" h="1527175">
                <a:moveTo>
                  <a:pt x="242264" y="1403098"/>
                </a:moveTo>
                <a:lnTo>
                  <a:pt x="239395" y="1403098"/>
                </a:lnTo>
                <a:lnTo>
                  <a:pt x="234433" y="1409062"/>
                </a:lnTo>
                <a:lnTo>
                  <a:pt x="232464" y="1413569"/>
                </a:lnTo>
                <a:lnTo>
                  <a:pt x="241866" y="1413569"/>
                </a:lnTo>
                <a:lnTo>
                  <a:pt x="242264" y="1403098"/>
                </a:lnTo>
                <a:close/>
              </a:path>
              <a:path w="2992120" h="1527175">
                <a:moveTo>
                  <a:pt x="276546" y="1403098"/>
                </a:moveTo>
                <a:lnTo>
                  <a:pt x="243908" y="1403098"/>
                </a:lnTo>
                <a:lnTo>
                  <a:pt x="246149" y="1413569"/>
                </a:lnTo>
                <a:lnTo>
                  <a:pt x="267171" y="1413569"/>
                </a:lnTo>
                <a:lnTo>
                  <a:pt x="276546" y="1403098"/>
                </a:lnTo>
                <a:close/>
              </a:path>
              <a:path w="2992120" h="1527175">
                <a:moveTo>
                  <a:pt x="290766" y="1403098"/>
                </a:moveTo>
                <a:lnTo>
                  <a:pt x="279649" y="1403098"/>
                </a:lnTo>
                <a:lnTo>
                  <a:pt x="278859" y="1413569"/>
                </a:lnTo>
                <a:lnTo>
                  <a:pt x="289321" y="1413569"/>
                </a:lnTo>
                <a:lnTo>
                  <a:pt x="290766" y="1403098"/>
                </a:lnTo>
                <a:close/>
              </a:path>
              <a:path w="2992120" h="1527175">
                <a:moveTo>
                  <a:pt x="237039" y="1403098"/>
                </a:moveTo>
                <a:lnTo>
                  <a:pt x="230924" y="1403098"/>
                </a:lnTo>
                <a:lnTo>
                  <a:pt x="229358" y="1404950"/>
                </a:lnTo>
                <a:lnTo>
                  <a:pt x="231802" y="1412224"/>
                </a:lnTo>
                <a:lnTo>
                  <a:pt x="234433" y="1409062"/>
                </a:lnTo>
                <a:lnTo>
                  <a:pt x="237039" y="1403098"/>
                </a:lnTo>
                <a:close/>
              </a:path>
              <a:path w="2992120" h="1527175">
                <a:moveTo>
                  <a:pt x="239395" y="1403098"/>
                </a:moveTo>
                <a:lnTo>
                  <a:pt x="237039" y="1403098"/>
                </a:lnTo>
                <a:lnTo>
                  <a:pt x="234433" y="1409062"/>
                </a:lnTo>
                <a:lnTo>
                  <a:pt x="239395" y="1403098"/>
                </a:lnTo>
                <a:close/>
              </a:path>
              <a:path w="2992120" h="1527175">
                <a:moveTo>
                  <a:pt x="230924" y="1403098"/>
                </a:moveTo>
                <a:lnTo>
                  <a:pt x="228736" y="1403098"/>
                </a:lnTo>
                <a:lnTo>
                  <a:pt x="229358" y="1404950"/>
                </a:lnTo>
                <a:lnTo>
                  <a:pt x="230924" y="1403098"/>
                </a:lnTo>
                <a:close/>
              </a:path>
              <a:path w="2992120" h="1527175">
                <a:moveTo>
                  <a:pt x="112321" y="1392627"/>
                </a:moveTo>
                <a:lnTo>
                  <a:pt x="103902" y="1403098"/>
                </a:lnTo>
                <a:lnTo>
                  <a:pt x="112425" y="1403098"/>
                </a:lnTo>
                <a:lnTo>
                  <a:pt x="112321" y="1392627"/>
                </a:lnTo>
                <a:close/>
              </a:path>
              <a:path w="2992120" h="1527175">
                <a:moveTo>
                  <a:pt x="116849" y="1395929"/>
                </a:moveTo>
                <a:lnTo>
                  <a:pt x="112425" y="1403098"/>
                </a:lnTo>
                <a:lnTo>
                  <a:pt x="117410" y="1403098"/>
                </a:lnTo>
                <a:lnTo>
                  <a:pt x="116849" y="1395929"/>
                </a:lnTo>
                <a:close/>
              </a:path>
              <a:path w="2992120" h="1527175">
                <a:moveTo>
                  <a:pt x="181418" y="1392627"/>
                </a:moveTo>
                <a:lnTo>
                  <a:pt x="124467" y="1392627"/>
                </a:lnTo>
                <a:lnTo>
                  <a:pt x="117410" y="1403098"/>
                </a:lnTo>
                <a:lnTo>
                  <a:pt x="177565" y="1403098"/>
                </a:lnTo>
                <a:lnTo>
                  <a:pt x="178043" y="1402585"/>
                </a:lnTo>
                <a:lnTo>
                  <a:pt x="181418" y="1392627"/>
                </a:lnTo>
                <a:close/>
              </a:path>
              <a:path w="2992120" h="1527175">
                <a:moveTo>
                  <a:pt x="178043" y="1402585"/>
                </a:moveTo>
                <a:lnTo>
                  <a:pt x="177565" y="1403098"/>
                </a:lnTo>
                <a:lnTo>
                  <a:pt x="177870" y="1403098"/>
                </a:lnTo>
                <a:lnTo>
                  <a:pt x="178043" y="1402585"/>
                </a:lnTo>
                <a:close/>
              </a:path>
              <a:path w="2992120" h="1527175">
                <a:moveTo>
                  <a:pt x="249070" y="1392627"/>
                </a:moveTo>
                <a:lnTo>
                  <a:pt x="187341" y="1392627"/>
                </a:lnTo>
                <a:lnTo>
                  <a:pt x="178043" y="1402585"/>
                </a:lnTo>
                <a:lnTo>
                  <a:pt x="177870" y="1403098"/>
                </a:lnTo>
                <a:lnTo>
                  <a:pt x="240389" y="1403098"/>
                </a:lnTo>
                <a:lnTo>
                  <a:pt x="249070" y="1392627"/>
                </a:lnTo>
                <a:close/>
              </a:path>
              <a:path w="2992120" h="1527175">
                <a:moveTo>
                  <a:pt x="291107" y="1392627"/>
                </a:moveTo>
                <a:lnTo>
                  <a:pt x="249070" y="1392627"/>
                </a:lnTo>
                <a:lnTo>
                  <a:pt x="251437" y="1403098"/>
                </a:lnTo>
                <a:lnTo>
                  <a:pt x="290735" y="1403098"/>
                </a:lnTo>
                <a:lnTo>
                  <a:pt x="291107" y="1392627"/>
                </a:lnTo>
                <a:close/>
              </a:path>
              <a:path w="2992120" h="1527175">
                <a:moveTo>
                  <a:pt x="310713" y="1392627"/>
                </a:moveTo>
                <a:lnTo>
                  <a:pt x="306262" y="1403098"/>
                </a:lnTo>
                <a:lnTo>
                  <a:pt x="310402" y="1395240"/>
                </a:lnTo>
                <a:lnTo>
                  <a:pt x="310713" y="1392627"/>
                </a:lnTo>
                <a:close/>
              </a:path>
              <a:path w="2992120" h="1527175">
                <a:moveTo>
                  <a:pt x="309696" y="1401166"/>
                </a:moveTo>
                <a:lnTo>
                  <a:pt x="308095" y="1403098"/>
                </a:lnTo>
                <a:lnTo>
                  <a:pt x="309467" y="1403098"/>
                </a:lnTo>
                <a:lnTo>
                  <a:pt x="309696" y="1401166"/>
                </a:lnTo>
                <a:close/>
              </a:path>
              <a:path w="2992120" h="1527175">
                <a:moveTo>
                  <a:pt x="316775" y="1392627"/>
                </a:moveTo>
                <a:lnTo>
                  <a:pt x="311778" y="1392627"/>
                </a:lnTo>
                <a:lnTo>
                  <a:pt x="310402" y="1395240"/>
                </a:lnTo>
                <a:lnTo>
                  <a:pt x="309696" y="1401166"/>
                </a:lnTo>
                <a:lnTo>
                  <a:pt x="316775" y="1392627"/>
                </a:lnTo>
                <a:close/>
              </a:path>
              <a:path w="2992120" h="1527175">
                <a:moveTo>
                  <a:pt x="118886" y="1392627"/>
                </a:moveTo>
                <a:lnTo>
                  <a:pt x="116591" y="1392627"/>
                </a:lnTo>
                <a:lnTo>
                  <a:pt x="116849" y="1395929"/>
                </a:lnTo>
                <a:lnTo>
                  <a:pt x="118886" y="1392627"/>
                </a:lnTo>
                <a:close/>
              </a:path>
              <a:path w="2992120" h="1527175">
                <a:moveTo>
                  <a:pt x="194255" y="1382156"/>
                </a:moveTo>
                <a:lnTo>
                  <a:pt x="143932" y="1382156"/>
                </a:lnTo>
                <a:lnTo>
                  <a:pt x="137063" y="1392627"/>
                </a:lnTo>
                <a:lnTo>
                  <a:pt x="194088" y="1392627"/>
                </a:lnTo>
                <a:lnTo>
                  <a:pt x="194255" y="1382156"/>
                </a:lnTo>
                <a:close/>
              </a:path>
              <a:path w="2992120" h="1527175">
                <a:moveTo>
                  <a:pt x="313228" y="1382156"/>
                </a:moveTo>
                <a:lnTo>
                  <a:pt x="197763" y="1382156"/>
                </a:lnTo>
                <a:lnTo>
                  <a:pt x="198349" y="1392627"/>
                </a:lnTo>
                <a:lnTo>
                  <a:pt x="304143" y="1392627"/>
                </a:lnTo>
                <a:lnTo>
                  <a:pt x="313228" y="1382156"/>
                </a:lnTo>
                <a:close/>
              </a:path>
              <a:path w="2992120" h="1527175">
                <a:moveTo>
                  <a:pt x="332356" y="1382156"/>
                </a:moveTo>
                <a:lnTo>
                  <a:pt x="319119" y="1382156"/>
                </a:lnTo>
                <a:lnTo>
                  <a:pt x="315245" y="1392627"/>
                </a:lnTo>
                <a:lnTo>
                  <a:pt x="330712" y="1392627"/>
                </a:lnTo>
                <a:lnTo>
                  <a:pt x="332176" y="1391142"/>
                </a:lnTo>
                <a:lnTo>
                  <a:pt x="332356" y="1382156"/>
                </a:lnTo>
                <a:close/>
              </a:path>
              <a:path w="2992120" h="1527175">
                <a:moveTo>
                  <a:pt x="333869" y="1389425"/>
                </a:moveTo>
                <a:lnTo>
                  <a:pt x="332176" y="1391142"/>
                </a:lnTo>
                <a:lnTo>
                  <a:pt x="332146" y="1392627"/>
                </a:lnTo>
                <a:lnTo>
                  <a:pt x="333869" y="1389425"/>
                </a:lnTo>
                <a:close/>
              </a:path>
              <a:path w="2992120" h="1527175">
                <a:moveTo>
                  <a:pt x="341036" y="1382156"/>
                </a:moveTo>
                <a:lnTo>
                  <a:pt x="337780" y="1382156"/>
                </a:lnTo>
                <a:lnTo>
                  <a:pt x="333869" y="1389425"/>
                </a:lnTo>
                <a:lnTo>
                  <a:pt x="341036" y="1382156"/>
                </a:lnTo>
                <a:close/>
              </a:path>
              <a:path w="2992120" h="1527175">
                <a:moveTo>
                  <a:pt x="333615" y="1371685"/>
                </a:moveTo>
                <a:lnTo>
                  <a:pt x="152466" y="1371685"/>
                </a:lnTo>
                <a:lnTo>
                  <a:pt x="145890" y="1382156"/>
                </a:lnTo>
                <a:lnTo>
                  <a:pt x="327948" y="1382156"/>
                </a:lnTo>
                <a:lnTo>
                  <a:pt x="333615" y="1371685"/>
                </a:lnTo>
                <a:close/>
              </a:path>
              <a:path w="2992120" h="1527175">
                <a:moveTo>
                  <a:pt x="341853" y="1371685"/>
                </a:moveTo>
                <a:lnTo>
                  <a:pt x="335675" y="1371685"/>
                </a:lnTo>
                <a:lnTo>
                  <a:pt x="332010" y="1382156"/>
                </a:lnTo>
                <a:lnTo>
                  <a:pt x="345026" y="1382156"/>
                </a:lnTo>
                <a:lnTo>
                  <a:pt x="341853" y="1371685"/>
                </a:lnTo>
                <a:close/>
              </a:path>
              <a:path w="2992120" h="1527175">
                <a:moveTo>
                  <a:pt x="351542" y="1361215"/>
                </a:moveTo>
                <a:lnTo>
                  <a:pt x="181627" y="1361215"/>
                </a:lnTo>
                <a:lnTo>
                  <a:pt x="175345" y="1371685"/>
                </a:lnTo>
                <a:lnTo>
                  <a:pt x="342212" y="1371685"/>
                </a:lnTo>
                <a:lnTo>
                  <a:pt x="351542" y="1361215"/>
                </a:lnTo>
                <a:close/>
              </a:path>
              <a:path w="2992120" h="1527175">
                <a:moveTo>
                  <a:pt x="364390" y="1361215"/>
                </a:moveTo>
                <a:lnTo>
                  <a:pt x="359852" y="1361215"/>
                </a:lnTo>
                <a:lnTo>
                  <a:pt x="349497" y="1371685"/>
                </a:lnTo>
                <a:lnTo>
                  <a:pt x="360114" y="1371685"/>
                </a:lnTo>
                <a:lnTo>
                  <a:pt x="364390" y="1361215"/>
                </a:lnTo>
                <a:close/>
              </a:path>
              <a:path w="2992120" h="1527175">
                <a:moveTo>
                  <a:pt x="374445" y="1361215"/>
                </a:moveTo>
                <a:lnTo>
                  <a:pt x="371381" y="1361215"/>
                </a:lnTo>
                <a:lnTo>
                  <a:pt x="362376" y="1371685"/>
                </a:lnTo>
                <a:lnTo>
                  <a:pt x="373445" y="1371685"/>
                </a:lnTo>
                <a:lnTo>
                  <a:pt x="374445" y="1361215"/>
                </a:lnTo>
                <a:close/>
              </a:path>
              <a:path w="2992120" h="1527175">
                <a:moveTo>
                  <a:pt x="371004" y="1350744"/>
                </a:moveTo>
                <a:lnTo>
                  <a:pt x="188674" y="1350744"/>
                </a:lnTo>
                <a:lnTo>
                  <a:pt x="188653" y="1361215"/>
                </a:lnTo>
                <a:lnTo>
                  <a:pt x="370732" y="1361215"/>
                </a:lnTo>
                <a:lnTo>
                  <a:pt x="371004" y="1350744"/>
                </a:lnTo>
                <a:close/>
              </a:path>
              <a:path w="2992120" h="1527175">
                <a:moveTo>
                  <a:pt x="383517" y="1350744"/>
                </a:moveTo>
                <a:lnTo>
                  <a:pt x="377998" y="1350744"/>
                </a:lnTo>
                <a:lnTo>
                  <a:pt x="370732" y="1361215"/>
                </a:lnTo>
                <a:lnTo>
                  <a:pt x="375925" y="1361215"/>
                </a:lnTo>
                <a:lnTo>
                  <a:pt x="383517" y="1350744"/>
                </a:lnTo>
                <a:close/>
              </a:path>
              <a:path w="2992120" h="1527175">
                <a:moveTo>
                  <a:pt x="395529" y="1350744"/>
                </a:moveTo>
                <a:lnTo>
                  <a:pt x="383517" y="1350744"/>
                </a:lnTo>
                <a:lnTo>
                  <a:pt x="379548" y="1361215"/>
                </a:lnTo>
                <a:lnTo>
                  <a:pt x="389424" y="1361215"/>
                </a:lnTo>
                <a:lnTo>
                  <a:pt x="395529" y="1350744"/>
                </a:lnTo>
                <a:close/>
              </a:path>
              <a:path w="2992120" h="1527175">
                <a:moveTo>
                  <a:pt x="389632" y="1340273"/>
                </a:moveTo>
                <a:lnTo>
                  <a:pt x="210087" y="1340273"/>
                </a:lnTo>
                <a:lnTo>
                  <a:pt x="207124" y="1350744"/>
                </a:lnTo>
                <a:lnTo>
                  <a:pt x="382846" y="1350744"/>
                </a:lnTo>
                <a:lnTo>
                  <a:pt x="389632" y="1340273"/>
                </a:lnTo>
                <a:close/>
              </a:path>
              <a:path w="2992120" h="1527175">
                <a:moveTo>
                  <a:pt x="407851" y="1340273"/>
                </a:moveTo>
                <a:lnTo>
                  <a:pt x="389632" y="1340273"/>
                </a:lnTo>
                <a:lnTo>
                  <a:pt x="385716" y="1350744"/>
                </a:lnTo>
                <a:lnTo>
                  <a:pt x="399558" y="1350744"/>
                </a:lnTo>
                <a:lnTo>
                  <a:pt x="407851" y="1340273"/>
                </a:lnTo>
                <a:close/>
              </a:path>
              <a:path w="2992120" h="1527175">
                <a:moveTo>
                  <a:pt x="408039" y="1340273"/>
                </a:moveTo>
                <a:lnTo>
                  <a:pt x="399558" y="1350744"/>
                </a:lnTo>
                <a:lnTo>
                  <a:pt x="402490" y="1350744"/>
                </a:lnTo>
                <a:lnTo>
                  <a:pt x="408039" y="1340273"/>
                </a:lnTo>
                <a:close/>
              </a:path>
              <a:path w="2992120" h="1527175">
                <a:moveTo>
                  <a:pt x="422159" y="1340273"/>
                </a:moveTo>
                <a:lnTo>
                  <a:pt x="408343" y="1340273"/>
                </a:lnTo>
                <a:lnTo>
                  <a:pt x="406710" y="1350744"/>
                </a:lnTo>
                <a:lnTo>
                  <a:pt x="422159" y="1340273"/>
                </a:lnTo>
                <a:close/>
              </a:path>
              <a:path w="2992120" h="1527175">
                <a:moveTo>
                  <a:pt x="255627" y="1320558"/>
                </a:moveTo>
                <a:lnTo>
                  <a:pt x="245151" y="1329802"/>
                </a:lnTo>
                <a:lnTo>
                  <a:pt x="232143" y="1340273"/>
                </a:lnTo>
                <a:lnTo>
                  <a:pt x="424374" y="1340273"/>
                </a:lnTo>
                <a:lnTo>
                  <a:pt x="426332" y="1329802"/>
                </a:lnTo>
                <a:lnTo>
                  <a:pt x="258327" y="1329802"/>
                </a:lnTo>
                <a:lnTo>
                  <a:pt x="255627" y="1320558"/>
                </a:lnTo>
                <a:close/>
              </a:path>
              <a:path w="2992120" h="1527175">
                <a:moveTo>
                  <a:pt x="450111" y="1319331"/>
                </a:moveTo>
                <a:lnTo>
                  <a:pt x="448530" y="1319331"/>
                </a:lnTo>
                <a:lnTo>
                  <a:pt x="442101" y="1329802"/>
                </a:lnTo>
                <a:lnTo>
                  <a:pt x="434813" y="1329802"/>
                </a:lnTo>
                <a:lnTo>
                  <a:pt x="424374" y="1340273"/>
                </a:lnTo>
                <a:lnTo>
                  <a:pt x="435334" y="1340273"/>
                </a:lnTo>
                <a:lnTo>
                  <a:pt x="447273" y="1329802"/>
                </a:lnTo>
                <a:lnTo>
                  <a:pt x="450959" y="1326514"/>
                </a:lnTo>
                <a:lnTo>
                  <a:pt x="450111" y="1319331"/>
                </a:lnTo>
                <a:close/>
              </a:path>
              <a:path w="2992120" h="1527175">
                <a:moveTo>
                  <a:pt x="441193" y="1319331"/>
                </a:moveTo>
                <a:lnTo>
                  <a:pt x="265751" y="1319331"/>
                </a:lnTo>
                <a:lnTo>
                  <a:pt x="258327" y="1329802"/>
                </a:lnTo>
                <a:lnTo>
                  <a:pt x="434641" y="1329802"/>
                </a:lnTo>
                <a:lnTo>
                  <a:pt x="441193" y="1319331"/>
                </a:lnTo>
                <a:close/>
              </a:path>
              <a:path w="2992120" h="1527175">
                <a:moveTo>
                  <a:pt x="453760" y="1324016"/>
                </a:moveTo>
                <a:lnTo>
                  <a:pt x="450959" y="1326514"/>
                </a:lnTo>
                <a:lnTo>
                  <a:pt x="451347" y="1329802"/>
                </a:lnTo>
                <a:lnTo>
                  <a:pt x="453760" y="1324016"/>
                </a:lnTo>
                <a:close/>
              </a:path>
              <a:path w="2992120" h="1527175">
                <a:moveTo>
                  <a:pt x="459012" y="1319331"/>
                </a:moveTo>
                <a:lnTo>
                  <a:pt x="455713" y="1319331"/>
                </a:lnTo>
                <a:lnTo>
                  <a:pt x="453760" y="1324016"/>
                </a:lnTo>
                <a:lnTo>
                  <a:pt x="459012" y="1319331"/>
                </a:lnTo>
                <a:close/>
              </a:path>
              <a:path w="2992120" h="1527175">
                <a:moveTo>
                  <a:pt x="257018" y="1319331"/>
                </a:moveTo>
                <a:lnTo>
                  <a:pt x="255269" y="1319331"/>
                </a:lnTo>
                <a:lnTo>
                  <a:pt x="255627" y="1320558"/>
                </a:lnTo>
                <a:lnTo>
                  <a:pt x="257018" y="1319331"/>
                </a:lnTo>
                <a:close/>
              </a:path>
              <a:path w="2992120" h="1527175">
                <a:moveTo>
                  <a:pt x="448279" y="1308860"/>
                </a:moveTo>
                <a:lnTo>
                  <a:pt x="277818" y="1308860"/>
                </a:lnTo>
                <a:lnTo>
                  <a:pt x="272264" y="1319331"/>
                </a:lnTo>
                <a:lnTo>
                  <a:pt x="445801" y="1319331"/>
                </a:lnTo>
                <a:lnTo>
                  <a:pt x="448279" y="1308860"/>
                </a:lnTo>
                <a:close/>
              </a:path>
              <a:path w="2992120" h="1527175">
                <a:moveTo>
                  <a:pt x="480404" y="1308860"/>
                </a:moveTo>
                <a:lnTo>
                  <a:pt x="448279" y="1308860"/>
                </a:lnTo>
                <a:lnTo>
                  <a:pt x="454554" y="1319331"/>
                </a:lnTo>
                <a:lnTo>
                  <a:pt x="468886" y="1319331"/>
                </a:lnTo>
                <a:lnTo>
                  <a:pt x="480404" y="1308860"/>
                </a:lnTo>
                <a:close/>
              </a:path>
              <a:path w="2992120" h="1527175">
                <a:moveTo>
                  <a:pt x="479565" y="1298389"/>
                </a:moveTo>
                <a:lnTo>
                  <a:pt x="300180" y="1298389"/>
                </a:lnTo>
                <a:lnTo>
                  <a:pt x="294472" y="1308860"/>
                </a:lnTo>
                <a:lnTo>
                  <a:pt x="473143" y="1308860"/>
                </a:lnTo>
                <a:lnTo>
                  <a:pt x="479565" y="1298389"/>
                </a:lnTo>
                <a:close/>
              </a:path>
              <a:path w="2992120" h="1527175">
                <a:moveTo>
                  <a:pt x="488037" y="1298389"/>
                </a:moveTo>
                <a:lnTo>
                  <a:pt x="479565" y="1298389"/>
                </a:lnTo>
                <a:lnTo>
                  <a:pt x="481932" y="1308860"/>
                </a:lnTo>
                <a:lnTo>
                  <a:pt x="488037" y="1298389"/>
                </a:lnTo>
                <a:close/>
              </a:path>
              <a:path w="2992120" h="1527175">
                <a:moveTo>
                  <a:pt x="494985" y="1300680"/>
                </a:moveTo>
                <a:lnTo>
                  <a:pt x="492478" y="1308860"/>
                </a:lnTo>
                <a:lnTo>
                  <a:pt x="494969" y="1308860"/>
                </a:lnTo>
                <a:lnTo>
                  <a:pt x="494985" y="1300680"/>
                </a:lnTo>
                <a:close/>
              </a:path>
              <a:path w="2992120" h="1527175">
                <a:moveTo>
                  <a:pt x="501555" y="1298389"/>
                </a:moveTo>
                <a:lnTo>
                  <a:pt x="494969" y="1308860"/>
                </a:lnTo>
                <a:lnTo>
                  <a:pt x="500811" y="1308860"/>
                </a:lnTo>
                <a:lnTo>
                  <a:pt x="501555" y="1298389"/>
                </a:lnTo>
                <a:close/>
              </a:path>
              <a:path w="2992120" h="1527175">
                <a:moveTo>
                  <a:pt x="495687" y="1298389"/>
                </a:moveTo>
                <a:lnTo>
                  <a:pt x="494990" y="1298389"/>
                </a:lnTo>
                <a:lnTo>
                  <a:pt x="494985" y="1300680"/>
                </a:lnTo>
                <a:lnTo>
                  <a:pt x="495687" y="1298389"/>
                </a:lnTo>
                <a:close/>
              </a:path>
              <a:path w="2992120" h="1527175">
                <a:moveTo>
                  <a:pt x="496738" y="1287918"/>
                </a:moveTo>
                <a:lnTo>
                  <a:pt x="315876" y="1287918"/>
                </a:lnTo>
                <a:lnTo>
                  <a:pt x="308142" y="1298389"/>
                </a:lnTo>
                <a:lnTo>
                  <a:pt x="493628" y="1298389"/>
                </a:lnTo>
                <a:lnTo>
                  <a:pt x="496738" y="1287918"/>
                </a:lnTo>
                <a:close/>
              </a:path>
              <a:path w="2992120" h="1527175">
                <a:moveTo>
                  <a:pt x="445117" y="1246035"/>
                </a:moveTo>
                <a:lnTo>
                  <a:pt x="397161" y="1246035"/>
                </a:lnTo>
                <a:lnTo>
                  <a:pt x="372733" y="1256506"/>
                </a:lnTo>
                <a:lnTo>
                  <a:pt x="347128" y="1277448"/>
                </a:lnTo>
                <a:lnTo>
                  <a:pt x="320901" y="1287918"/>
                </a:lnTo>
                <a:lnTo>
                  <a:pt x="503576" y="1287918"/>
                </a:lnTo>
                <a:lnTo>
                  <a:pt x="495687" y="1298389"/>
                </a:lnTo>
                <a:lnTo>
                  <a:pt x="507209" y="1298389"/>
                </a:lnTo>
                <a:lnTo>
                  <a:pt x="512356" y="1287918"/>
                </a:lnTo>
                <a:lnTo>
                  <a:pt x="522036" y="1277448"/>
                </a:lnTo>
                <a:lnTo>
                  <a:pt x="538088" y="1277448"/>
                </a:lnTo>
                <a:lnTo>
                  <a:pt x="540170" y="1266977"/>
                </a:lnTo>
                <a:lnTo>
                  <a:pt x="562389" y="1266977"/>
                </a:lnTo>
                <a:lnTo>
                  <a:pt x="572851" y="1256506"/>
                </a:lnTo>
                <a:lnTo>
                  <a:pt x="446363" y="1256506"/>
                </a:lnTo>
                <a:lnTo>
                  <a:pt x="446701" y="1251144"/>
                </a:lnTo>
                <a:lnTo>
                  <a:pt x="445117" y="1246035"/>
                </a:lnTo>
                <a:close/>
              </a:path>
              <a:path w="2992120" h="1527175">
                <a:moveTo>
                  <a:pt x="532130" y="1277448"/>
                </a:moveTo>
                <a:lnTo>
                  <a:pt x="522036" y="1277448"/>
                </a:lnTo>
                <a:lnTo>
                  <a:pt x="517565" y="1287918"/>
                </a:lnTo>
                <a:lnTo>
                  <a:pt x="525502" y="1287918"/>
                </a:lnTo>
                <a:lnTo>
                  <a:pt x="532130" y="1277448"/>
                </a:lnTo>
                <a:close/>
              </a:path>
              <a:path w="2992120" h="1527175">
                <a:moveTo>
                  <a:pt x="585252" y="1246035"/>
                </a:moveTo>
                <a:lnTo>
                  <a:pt x="447023" y="1246035"/>
                </a:lnTo>
                <a:lnTo>
                  <a:pt x="446701" y="1251144"/>
                </a:lnTo>
                <a:lnTo>
                  <a:pt x="448363" y="1256506"/>
                </a:lnTo>
                <a:lnTo>
                  <a:pt x="578393" y="1256506"/>
                </a:lnTo>
                <a:lnTo>
                  <a:pt x="585252" y="1246035"/>
                </a:lnTo>
                <a:close/>
              </a:path>
              <a:path w="2992120" h="1527175">
                <a:moveTo>
                  <a:pt x="447023" y="1246035"/>
                </a:moveTo>
                <a:lnTo>
                  <a:pt x="445117" y="1246035"/>
                </a:lnTo>
                <a:lnTo>
                  <a:pt x="446701" y="1251144"/>
                </a:lnTo>
                <a:lnTo>
                  <a:pt x="447023" y="1246035"/>
                </a:lnTo>
                <a:close/>
              </a:path>
              <a:path w="2992120" h="1527175">
                <a:moveTo>
                  <a:pt x="435536" y="1235564"/>
                </a:moveTo>
                <a:lnTo>
                  <a:pt x="420967" y="1235564"/>
                </a:lnTo>
                <a:lnTo>
                  <a:pt x="419861" y="1246035"/>
                </a:lnTo>
                <a:lnTo>
                  <a:pt x="431463" y="1246035"/>
                </a:lnTo>
                <a:lnTo>
                  <a:pt x="435536" y="1235564"/>
                </a:lnTo>
                <a:close/>
              </a:path>
              <a:path w="2992120" h="1527175">
                <a:moveTo>
                  <a:pt x="447864" y="1235564"/>
                </a:moveTo>
                <a:lnTo>
                  <a:pt x="442206" y="1235564"/>
                </a:lnTo>
                <a:lnTo>
                  <a:pt x="431463" y="1246035"/>
                </a:lnTo>
                <a:lnTo>
                  <a:pt x="444311" y="1246035"/>
                </a:lnTo>
                <a:lnTo>
                  <a:pt x="447864" y="1235564"/>
                </a:lnTo>
                <a:close/>
              </a:path>
              <a:path w="2992120" h="1527175">
                <a:moveTo>
                  <a:pt x="601353" y="1235564"/>
                </a:moveTo>
                <a:lnTo>
                  <a:pt x="483629" y="1235564"/>
                </a:lnTo>
                <a:lnTo>
                  <a:pt x="478111" y="1246035"/>
                </a:lnTo>
                <a:lnTo>
                  <a:pt x="601332" y="1246035"/>
                </a:lnTo>
                <a:lnTo>
                  <a:pt x="601353" y="1235564"/>
                </a:lnTo>
                <a:close/>
              </a:path>
              <a:path w="2992120" h="1527175">
                <a:moveTo>
                  <a:pt x="607321" y="1235564"/>
                </a:moveTo>
                <a:lnTo>
                  <a:pt x="603646" y="1235564"/>
                </a:lnTo>
                <a:lnTo>
                  <a:pt x="602107" y="1246035"/>
                </a:lnTo>
                <a:lnTo>
                  <a:pt x="607321" y="1235564"/>
                </a:lnTo>
                <a:close/>
              </a:path>
              <a:path w="2992120" h="1527175">
                <a:moveTo>
                  <a:pt x="618588" y="1225093"/>
                </a:moveTo>
                <a:lnTo>
                  <a:pt x="488479" y="1225093"/>
                </a:lnTo>
                <a:lnTo>
                  <a:pt x="485105" y="1235564"/>
                </a:lnTo>
                <a:lnTo>
                  <a:pt x="609583" y="1235564"/>
                </a:lnTo>
                <a:lnTo>
                  <a:pt x="618588" y="1225093"/>
                </a:lnTo>
                <a:close/>
              </a:path>
              <a:path w="2992120" h="1527175">
                <a:moveTo>
                  <a:pt x="628033" y="1225093"/>
                </a:moveTo>
                <a:lnTo>
                  <a:pt x="618588" y="1225093"/>
                </a:lnTo>
                <a:lnTo>
                  <a:pt x="620483" y="1235564"/>
                </a:lnTo>
                <a:lnTo>
                  <a:pt x="620996" y="1235564"/>
                </a:lnTo>
                <a:lnTo>
                  <a:pt x="628033" y="1225093"/>
                </a:lnTo>
                <a:close/>
              </a:path>
              <a:path w="2992120" h="1527175">
                <a:moveTo>
                  <a:pt x="636111" y="1225093"/>
                </a:moveTo>
                <a:lnTo>
                  <a:pt x="635090" y="1225093"/>
                </a:lnTo>
                <a:lnTo>
                  <a:pt x="630514" y="1235564"/>
                </a:lnTo>
                <a:lnTo>
                  <a:pt x="636111" y="1225093"/>
                </a:lnTo>
                <a:close/>
              </a:path>
              <a:path w="2992120" h="1527175">
                <a:moveTo>
                  <a:pt x="467378" y="1214622"/>
                </a:moveTo>
                <a:lnTo>
                  <a:pt x="458582" y="1225093"/>
                </a:lnTo>
                <a:lnTo>
                  <a:pt x="465880" y="1219232"/>
                </a:lnTo>
                <a:lnTo>
                  <a:pt x="467378" y="1214622"/>
                </a:lnTo>
                <a:close/>
              </a:path>
              <a:path w="2992120" h="1527175">
                <a:moveTo>
                  <a:pt x="470534" y="1215493"/>
                </a:moveTo>
                <a:lnTo>
                  <a:pt x="465880" y="1219232"/>
                </a:lnTo>
                <a:lnTo>
                  <a:pt x="463975" y="1225093"/>
                </a:lnTo>
                <a:lnTo>
                  <a:pt x="468854" y="1225093"/>
                </a:lnTo>
                <a:lnTo>
                  <a:pt x="470534" y="1215493"/>
                </a:lnTo>
                <a:close/>
              </a:path>
              <a:path w="2992120" h="1527175">
                <a:moveTo>
                  <a:pt x="477399" y="1214622"/>
                </a:moveTo>
                <a:lnTo>
                  <a:pt x="471619" y="1214622"/>
                </a:lnTo>
                <a:lnTo>
                  <a:pt x="470767" y="1215306"/>
                </a:lnTo>
                <a:lnTo>
                  <a:pt x="471922" y="1225093"/>
                </a:lnTo>
                <a:lnTo>
                  <a:pt x="475158" y="1225093"/>
                </a:lnTo>
                <a:lnTo>
                  <a:pt x="477399" y="1214622"/>
                </a:lnTo>
                <a:close/>
              </a:path>
              <a:path w="2992120" h="1527175">
                <a:moveTo>
                  <a:pt x="518235" y="1214622"/>
                </a:moveTo>
                <a:lnTo>
                  <a:pt x="504319" y="1214622"/>
                </a:lnTo>
                <a:lnTo>
                  <a:pt x="505890" y="1225093"/>
                </a:lnTo>
                <a:lnTo>
                  <a:pt x="522832" y="1225093"/>
                </a:lnTo>
                <a:lnTo>
                  <a:pt x="518235" y="1214622"/>
                </a:lnTo>
                <a:close/>
              </a:path>
              <a:path w="2992120" h="1527175">
                <a:moveTo>
                  <a:pt x="663466" y="1204151"/>
                </a:moveTo>
                <a:lnTo>
                  <a:pt x="538130" y="1204151"/>
                </a:lnTo>
                <a:lnTo>
                  <a:pt x="528612" y="1214622"/>
                </a:lnTo>
                <a:lnTo>
                  <a:pt x="522832" y="1225093"/>
                </a:lnTo>
                <a:lnTo>
                  <a:pt x="639093" y="1225093"/>
                </a:lnTo>
                <a:lnTo>
                  <a:pt x="644147" y="1214622"/>
                </a:lnTo>
                <a:lnTo>
                  <a:pt x="655268" y="1214622"/>
                </a:lnTo>
                <a:lnTo>
                  <a:pt x="663466" y="1204151"/>
                </a:lnTo>
                <a:close/>
              </a:path>
              <a:path w="2992120" h="1527175">
                <a:moveTo>
                  <a:pt x="648618" y="1214622"/>
                </a:moveTo>
                <a:lnTo>
                  <a:pt x="644147" y="1214622"/>
                </a:lnTo>
                <a:lnTo>
                  <a:pt x="641791" y="1225093"/>
                </a:lnTo>
                <a:lnTo>
                  <a:pt x="642682" y="1225093"/>
                </a:lnTo>
                <a:lnTo>
                  <a:pt x="648618" y="1214622"/>
                </a:lnTo>
                <a:close/>
              </a:path>
              <a:path w="2992120" h="1527175">
                <a:moveTo>
                  <a:pt x="470687" y="1214622"/>
                </a:moveTo>
                <a:lnTo>
                  <a:pt x="470534" y="1215493"/>
                </a:lnTo>
                <a:lnTo>
                  <a:pt x="470767" y="1215306"/>
                </a:lnTo>
                <a:lnTo>
                  <a:pt x="470687" y="1214622"/>
                </a:lnTo>
                <a:close/>
              </a:path>
              <a:path w="2992120" h="1527175">
                <a:moveTo>
                  <a:pt x="669675" y="1204151"/>
                </a:moveTo>
                <a:lnTo>
                  <a:pt x="663466" y="1204151"/>
                </a:lnTo>
                <a:lnTo>
                  <a:pt x="665875" y="1214622"/>
                </a:lnTo>
                <a:lnTo>
                  <a:pt x="669162" y="1214622"/>
                </a:lnTo>
                <a:lnTo>
                  <a:pt x="669675" y="1204151"/>
                </a:lnTo>
                <a:close/>
              </a:path>
              <a:path w="2992120" h="1527175">
                <a:moveTo>
                  <a:pt x="674224" y="1207179"/>
                </a:moveTo>
                <a:lnTo>
                  <a:pt x="669162" y="1214622"/>
                </a:lnTo>
                <a:lnTo>
                  <a:pt x="669780" y="1214622"/>
                </a:lnTo>
                <a:lnTo>
                  <a:pt x="674224" y="1207179"/>
                </a:lnTo>
                <a:close/>
              </a:path>
              <a:path w="2992120" h="1527175">
                <a:moveTo>
                  <a:pt x="676283" y="1204151"/>
                </a:moveTo>
                <a:lnTo>
                  <a:pt x="676031" y="1204151"/>
                </a:lnTo>
                <a:lnTo>
                  <a:pt x="674224" y="1207179"/>
                </a:lnTo>
                <a:lnTo>
                  <a:pt x="676283" y="1204151"/>
                </a:lnTo>
                <a:close/>
              </a:path>
              <a:path w="2992120" h="1527175">
                <a:moveTo>
                  <a:pt x="677648" y="1193680"/>
                </a:moveTo>
                <a:lnTo>
                  <a:pt x="561316" y="1193680"/>
                </a:lnTo>
                <a:lnTo>
                  <a:pt x="549606" y="1204151"/>
                </a:lnTo>
                <a:lnTo>
                  <a:pt x="672139" y="1204151"/>
                </a:lnTo>
                <a:lnTo>
                  <a:pt x="677648" y="1193680"/>
                </a:lnTo>
                <a:close/>
              </a:path>
              <a:path w="2992120" h="1527175">
                <a:moveTo>
                  <a:pt x="682643" y="1193680"/>
                </a:moveTo>
                <a:lnTo>
                  <a:pt x="680154" y="1193680"/>
                </a:lnTo>
                <a:lnTo>
                  <a:pt x="677141" y="1204151"/>
                </a:lnTo>
                <a:lnTo>
                  <a:pt x="682643" y="1193680"/>
                </a:lnTo>
                <a:close/>
              </a:path>
              <a:path w="2992120" h="1527175">
                <a:moveTo>
                  <a:pt x="704449" y="1183210"/>
                </a:moveTo>
                <a:lnTo>
                  <a:pt x="582474" y="1183210"/>
                </a:lnTo>
                <a:lnTo>
                  <a:pt x="571948" y="1193680"/>
                </a:lnTo>
                <a:lnTo>
                  <a:pt x="700156" y="1193680"/>
                </a:lnTo>
                <a:lnTo>
                  <a:pt x="704449" y="1183210"/>
                </a:lnTo>
                <a:close/>
              </a:path>
              <a:path w="2992120" h="1527175">
                <a:moveTo>
                  <a:pt x="717862" y="1183210"/>
                </a:moveTo>
                <a:lnTo>
                  <a:pt x="710679" y="1183210"/>
                </a:lnTo>
                <a:lnTo>
                  <a:pt x="712920" y="1193680"/>
                </a:lnTo>
                <a:lnTo>
                  <a:pt x="717862" y="1183210"/>
                </a:lnTo>
                <a:close/>
              </a:path>
              <a:path w="2992120" h="1527175">
                <a:moveTo>
                  <a:pt x="596575" y="1172739"/>
                </a:moveTo>
                <a:lnTo>
                  <a:pt x="593866" y="1183210"/>
                </a:lnTo>
                <a:lnTo>
                  <a:pt x="595832" y="1183210"/>
                </a:lnTo>
                <a:lnTo>
                  <a:pt x="596575" y="1172739"/>
                </a:lnTo>
                <a:close/>
              </a:path>
              <a:path w="2992120" h="1527175">
                <a:moveTo>
                  <a:pt x="729286" y="1172739"/>
                </a:moveTo>
                <a:lnTo>
                  <a:pt x="606840" y="1172739"/>
                </a:lnTo>
                <a:lnTo>
                  <a:pt x="602295" y="1183210"/>
                </a:lnTo>
                <a:lnTo>
                  <a:pt x="731307" y="1183210"/>
                </a:lnTo>
                <a:lnTo>
                  <a:pt x="729286" y="1172739"/>
                </a:lnTo>
                <a:close/>
              </a:path>
              <a:path w="2992120" h="1527175">
                <a:moveTo>
                  <a:pt x="737768" y="1162268"/>
                </a:moveTo>
                <a:lnTo>
                  <a:pt x="623660" y="1162268"/>
                </a:lnTo>
                <a:lnTo>
                  <a:pt x="617806" y="1172739"/>
                </a:lnTo>
                <a:lnTo>
                  <a:pt x="728805" y="1172739"/>
                </a:lnTo>
                <a:lnTo>
                  <a:pt x="737768" y="1162268"/>
                </a:lnTo>
                <a:close/>
              </a:path>
              <a:path w="2992120" h="1527175">
                <a:moveTo>
                  <a:pt x="737768" y="1162268"/>
                </a:moveTo>
                <a:lnTo>
                  <a:pt x="728805" y="1172739"/>
                </a:lnTo>
                <a:lnTo>
                  <a:pt x="737715" y="1172739"/>
                </a:lnTo>
                <a:lnTo>
                  <a:pt x="737768" y="1162268"/>
                </a:lnTo>
                <a:close/>
              </a:path>
              <a:path w="2992120" h="1527175">
                <a:moveTo>
                  <a:pt x="738595" y="1162268"/>
                </a:moveTo>
                <a:lnTo>
                  <a:pt x="737768" y="1162268"/>
                </a:lnTo>
                <a:lnTo>
                  <a:pt x="737715" y="1172739"/>
                </a:lnTo>
                <a:lnTo>
                  <a:pt x="737851" y="1172739"/>
                </a:lnTo>
                <a:lnTo>
                  <a:pt x="738595" y="1162268"/>
                </a:lnTo>
                <a:close/>
              </a:path>
              <a:path w="2992120" h="1527175">
                <a:moveTo>
                  <a:pt x="754018" y="1162268"/>
                </a:moveTo>
                <a:lnTo>
                  <a:pt x="739914" y="1162268"/>
                </a:lnTo>
                <a:lnTo>
                  <a:pt x="739778" y="1172739"/>
                </a:lnTo>
                <a:lnTo>
                  <a:pt x="750500" y="1172739"/>
                </a:lnTo>
                <a:lnTo>
                  <a:pt x="754018" y="1162268"/>
                </a:lnTo>
                <a:close/>
              </a:path>
              <a:path w="2992120" h="1527175">
                <a:moveTo>
                  <a:pt x="765997" y="1162268"/>
                </a:moveTo>
                <a:lnTo>
                  <a:pt x="761893" y="1162268"/>
                </a:lnTo>
                <a:lnTo>
                  <a:pt x="754605" y="1172739"/>
                </a:lnTo>
                <a:lnTo>
                  <a:pt x="765599" y="1172739"/>
                </a:lnTo>
                <a:lnTo>
                  <a:pt x="765997" y="1162268"/>
                </a:lnTo>
                <a:close/>
              </a:path>
              <a:path w="2992120" h="1527175">
                <a:moveTo>
                  <a:pt x="757296" y="1151797"/>
                </a:moveTo>
                <a:lnTo>
                  <a:pt x="656681" y="1151797"/>
                </a:lnTo>
                <a:lnTo>
                  <a:pt x="652116" y="1162268"/>
                </a:lnTo>
                <a:lnTo>
                  <a:pt x="760311" y="1162268"/>
                </a:lnTo>
                <a:lnTo>
                  <a:pt x="757296" y="1151797"/>
                </a:lnTo>
                <a:close/>
              </a:path>
              <a:path w="2992120" h="1527175">
                <a:moveTo>
                  <a:pt x="774255" y="1153907"/>
                </a:moveTo>
                <a:lnTo>
                  <a:pt x="764782" y="1162268"/>
                </a:lnTo>
                <a:lnTo>
                  <a:pt x="770175" y="1162268"/>
                </a:lnTo>
                <a:lnTo>
                  <a:pt x="774255" y="1153907"/>
                </a:lnTo>
                <a:close/>
              </a:path>
              <a:path w="2992120" h="1527175">
                <a:moveTo>
                  <a:pt x="791669" y="1151797"/>
                </a:moveTo>
                <a:lnTo>
                  <a:pt x="782395" y="1151797"/>
                </a:lnTo>
                <a:lnTo>
                  <a:pt x="780300" y="1162268"/>
                </a:lnTo>
                <a:lnTo>
                  <a:pt x="791669" y="1151797"/>
                </a:lnTo>
                <a:close/>
              </a:path>
              <a:path w="2992120" h="1527175">
                <a:moveTo>
                  <a:pt x="776646" y="1151797"/>
                </a:moveTo>
                <a:lnTo>
                  <a:pt x="775285" y="1151797"/>
                </a:lnTo>
                <a:lnTo>
                  <a:pt x="774255" y="1153907"/>
                </a:lnTo>
                <a:lnTo>
                  <a:pt x="776646" y="1151797"/>
                </a:lnTo>
                <a:close/>
              </a:path>
              <a:path w="2992120" h="1527175">
                <a:moveTo>
                  <a:pt x="669027" y="1142473"/>
                </a:moveTo>
                <a:lnTo>
                  <a:pt x="660691" y="1151797"/>
                </a:lnTo>
                <a:lnTo>
                  <a:pt x="663278" y="1151797"/>
                </a:lnTo>
                <a:lnTo>
                  <a:pt x="669172" y="1142687"/>
                </a:lnTo>
                <a:lnTo>
                  <a:pt x="669027" y="1142473"/>
                </a:lnTo>
                <a:close/>
              </a:path>
              <a:path w="2992120" h="1527175">
                <a:moveTo>
                  <a:pt x="766727" y="1141326"/>
                </a:moveTo>
                <a:lnTo>
                  <a:pt x="670052" y="1141326"/>
                </a:lnTo>
                <a:lnTo>
                  <a:pt x="669172" y="1142687"/>
                </a:lnTo>
                <a:lnTo>
                  <a:pt x="675330" y="1151797"/>
                </a:lnTo>
                <a:lnTo>
                  <a:pt x="765265" y="1151797"/>
                </a:lnTo>
                <a:lnTo>
                  <a:pt x="766727" y="1141326"/>
                </a:lnTo>
                <a:close/>
              </a:path>
              <a:path w="2992120" h="1527175">
                <a:moveTo>
                  <a:pt x="783316" y="1141326"/>
                </a:moveTo>
                <a:lnTo>
                  <a:pt x="772948" y="1141326"/>
                </a:lnTo>
                <a:lnTo>
                  <a:pt x="770364" y="1151797"/>
                </a:lnTo>
                <a:lnTo>
                  <a:pt x="771390" y="1151797"/>
                </a:lnTo>
                <a:lnTo>
                  <a:pt x="783316" y="1141326"/>
                </a:lnTo>
                <a:close/>
              </a:path>
              <a:path w="2992120" h="1527175">
                <a:moveTo>
                  <a:pt x="785819" y="1141326"/>
                </a:moveTo>
                <a:lnTo>
                  <a:pt x="784688" y="1151797"/>
                </a:lnTo>
                <a:lnTo>
                  <a:pt x="785637" y="1150901"/>
                </a:lnTo>
                <a:lnTo>
                  <a:pt x="785819" y="1141326"/>
                </a:lnTo>
                <a:close/>
              </a:path>
              <a:path w="2992120" h="1527175">
                <a:moveTo>
                  <a:pt x="806101" y="1141326"/>
                </a:moveTo>
                <a:lnTo>
                  <a:pt x="795776" y="1141326"/>
                </a:lnTo>
                <a:lnTo>
                  <a:pt x="785637" y="1150901"/>
                </a:lnTo>
                <a:lnTo>
                  <a:pt x="785620" y="1151797"/>
                </a:lnTo>
                <a:lnTo>
                  <a:pt x="804352" y="1151797"/>
                </a:lnTo>
                <a:lnTo>
                  <a:pt x="805806" y="1149114"/>
                </a:lnTo>
                <a:lnTo>
                  <a:pt x="806101" y="1141326"/>
                </a:lnTo>
                <a:close/>
              </a:path>
              <a:path w="2992120" h="1527175">
                <a:moveTo>
                  <a:pt x="805806" y="1149114"/>
                </a:moveTo>
                <a:lnTo>
                  <a:pt x="804352" y="1151797"/>
                </a:lnTo>
                <a:lnTo>
                  <a:pt x="805705" y="1151797"/>
                </a:lnTo>
                <a:lnTo>
                  <a:pt x="805806" y="1149114"/>
                </a:lnTo>
                <a:close/>
              </a:path>
              <a:path w="2992120" h="1527175">
                <a:moveTo>
                  <a:pt x="811106" y="1141326"/>
                </a:moveTo>
                <a:lnTo>
                  <a:pt x="810027" y="1141326"/>
                </a:lnTo>
                <a:lnTo>
                  <a:pt x="805806" y="1149114"/>
                </a:lnTo>
                <a:lnTo>
                  <a:pt x="805705" y="1151797"/>
                </a:lnTo>
                <a:lnTo>
                  <a:pt x="807095" y="1151797"/>
                </a:lnTo>
                <a:lnTo>
                  <a:pt x="811106" y="1141326"/>
                </a:lnTo>
                <a:close/>
              </a:path>
              <a:path w="2992120" h="1527175">
                <a:moveTo>
                  <a:pt x="827901" y="1141326"/>
                </a:moveTo>
                <a:lnTo>
                  <a:pt x="824247" y="1141326"/>
                </a:lnTo>
                <a:lnTo>
                  <a:pt x="820645" y="1151797"/>
                </a:lnTo>
                <a:lnTo>
                  <a:pt x="827901" y="1141326"/>
                </a:lnTo>
                <a:close/>
              </a:path>
              <a:path w="2992120" h="1527175">
                <a:moveTo>
                  <a:pt x="670052" y="1141326"/>
                </a:moveTo>
                <a:lnTo>
                  <a:pt x="669027" y="1142473"/>
                </a:lnTo>
                <a:lnTo>
                  <a:pt x="669172" y="1142687"/>
                </a:lnTo>
                <a:lnTo>
                  <a:pt x="670052" y="1141326"/>
                </a:lnTo>
                <a:close/>
              </a:path>
              <a:path w="2992120" h="1527175">
                <a:moveTo>
                  <a:pt x="670052" y="1141326"/>
                </a:moveTo>
                <a:lnTo>
                  <a:pt x="668251" y="1141326"/>
                </a:lnTo>
                <a:lnTo>
                  <a:pt x="669027" y="1142473"/>
                </a:lnTo>
                <a:lnTo>
                  <a:pt x="670052" y="1141326"/>
                </a:lnTo>
                <a:close/>
              </a:path>
              <a:path w="2992120" h="1527175">
                <a:moveTo>
                  <a:pt x="771746" y="1130855"/>
                </a:moveTo>
                <a:lnTo>
                  <a:pt x="679382" y="1130855"/>
                </a:lnTo>
                <a:lnTo>
                  <a:pt x="679979" y="1141326"/>
                </a:lnTo>
                <a:lnTo>
                  <a:pt x="769610" y="1141326"/>
                </a:lnTo>
                <a:lnTo>
                  <a:pt x="771746" y="1130855"/>
                </a:lnTo>
                <a:close/>
              </a:path>
              <a:path w="2992120" h="1527175">
                <a:moveTo>
                  <a:pt x="786447" y="1130855"/>
                </a:moveTo>
                <a:lnTo>
                  <a:pt x="775735" y="1130855"/>
                </a:lnTo>
                <a:lnTo>
                  <a:pt x="772835" y="1141326"/>
                </a:lnTo>
                <a:lnTo>
                  <a:pt x="785777" y="1141326"/>
                </a:lnTo>
                <a:lnTo>
                  <a:pt x="786447" y="1130855"/>
                </a:lnTo>
                <a:close/>
              </a:path>
              <a:path w="2992120" h="1527175">
                <a:moveTo>
                  <a:pt x="807066" y="1130855"/>
                </a:moveTo>
                <a:lnTo>
                  <a:pt x="789724" y="1130855"/>
                </a:lnTo>
                <a:lnTo>
                  <a:pt x="785777" y="1141326"/>
                </a:lnTo>
                <a:lnTo>
                  <a:pt x="801627" y="1141326"/>
                </a:lnTo>
                <a:lnTo>
                  <a:pt x="807066" y="1130855"/>
                </a:lnTo>
                <a:close/>
              </a:path>
              <a:path w="2992120" h="1527175">
                <a:moveTo>
                  <a:pt x="831686" y="1130855"/>
                </a:moveTo>
                <a:lnTo>
                  <a:pt x="807703" y="1130855"/>
                </a:lnTo>
                <a:lnTo>
                  <a:pt x="801839" y="1141326"/>
                </a:lnTo>
                <a:lnTo>
                  <a:pt x="825783" y="1141326"/>
                </a:lnTo>
                <a:lnTo>
                  <a:pt x="831686" y="1130855"/>
                </a:lnTo>
                <a:close/>
              </a:path>
              <a:path w="2992120" h="1527175">
                <a:moveTo>
                  <a:pt x="833379" y="1139217"/>
                </a:moveTo>
                <a:lnTo>
                  <a:pt x="831367" y="1141326"/>
                </a:lnTo>
                <a:lnTo>
                  <a:pt x="833807" y="1141326"/>
                </a:lnTo>
                <a:lnTo>
                  <a:pt x="833379" y="1139217"/>
                </a:lnTo>
                <a:close/>
              </a:path>
              <a:path w="2992120" h="1527175">
                <a:moveTo>
                  <a:pt x="851743" y="1130855"/>
                </a:moveTo>
                <a:lnTo>
                  <a:pt x="845283" y="1130855"/>
                </a:lnTo>
                <a:lnTo>
                  <a:pt x="847838" y="1141326"/>
                </a:lnTo>
                <a:lnTo>
                  <a:pt x="851743" y="1130855"/>
                </a:lnTo>
                <a:close/>
              </a:path>
              <a:path w="2992120" h="1527175">
                <a:moveTo>
                  <a:pt x="841356" y="1130855"/>
                </a:moveTo>
                <a:lnTo>
                  <a:pt x="831686" y="1130855"/>
                </a:lnTo>
                <a:lnTo>
                  <a:pt x="833379" y="1139217"/>
                </a:lnTo>
                <a:lnTo>
                  <a:pt x="841356" y="1130855"/>
                </a:lnTo>
                <a:close/>
              </a:path>
              <a:path w="2992120" h="1527175">
                <a:moveTo>
                  <a:pt x="787351" y="1120384"/>
                </a:moveTo>
                <a:lnTo>
                  <a:pt x="717077" y="1120384"/>
                </a:lnTo>
                <a:lnTo>
                  <a:pt x="709140" y="1130855"/>
                </a:lnTo>
                <a:lnTo>
                  <a:pt x="781886" y="1130855"/>
                </a:lnTo>
                <a:lnTo>
                  <a:pt x="787351" y="1120384"/>
                </a:lnTo>
                <a:close/>
              </a:path>
              <a:path w="2992120" h="1527175">
                <a:moveTo>
                  <a:pt x="790918" y="1120384"/>
                </a:moveTo>
                <a:lnTo>
                  <a:pt x="786206" y="1130855"/>
                </a:lnTo>
                <a:lnTo>
                  <a:pt x="794363" y="1130855"/>
                </a:lnTo>
                <a:lnTo>
                  <a:pt x="790918" y="1120384"/>
                </a:lnTo>
                <a:close/>
              </a:path>
              <a:path w="2992120" h="1527175">
                <a:moveTo>
                  <a:pt x="857816" y="1120384"/>
                </a:moveTo>
                <a:lnTo>
                  <a:pt x="798338" y="1120384"/>
                </a:lnTo>
                <a:lnTo>
                  <a:pt x="796808" y="1130855"/>
                </a:lnTo>
                <a:lnTo>
                  <a:pt x="857062" y="1130855"/>
                </a:lnTo>
                <a:lnTo>
                  <a:pt x="857284" y="1130247"/>
                </a:lnTo>
                <a:lnTo>
                  <a:pt x="857816" y="1120384"/>
                </a:lnTo>
                <a:close/>
              </a:path>
              <a:path w="2992120" h="1527175">
                <a:moveTo>
                  <a:pt x="857284" y="1130247"/>
                </a:moveTo>
                <a:lnTo>
                  <a:pt x="857062" y="1130855"/>
                </a:lnTo>
                <a:lnTo>
                  <a:pt x="857251" y="1130855"/>
                </a:lnTo>
                <a:lnTo>
                  <a:pt x="857284" y="1130247"/>
                </a:lnTo>
                <a:close/>
              </a:path>
              <a:path w="2992120" h="1527175">
                <a:moveTo>
                  <a:pt x="868429" y="1120384"/>
                </a:moveTo>
                <a:lnTo>
                  <a:pt x="860874" y="1120384"/>
                </a:lnTo>
                <a:lnTo>
                  <a:pt x="857284" y="1130247"/>
                </a:lnTo>
                <a:lnTo>
                  <a:pt x="857251" y="1130855"/>
                </a:lnTo>
                <a:lnTo>
                  <a:pt x="865780" y="1130855"/>
                </a:lnTo>
                <a:lnTo>
                  <a:pt x="868429" y="1120384"/>
                </a:lnTo>
                <a:close/>
              </a:path>
              <a:path w="2992120" h="1527175">
                <a:moveTo>
                  <a:pt x="827210" y="1109913"/>
                </a:moveTo>
                <a:lnTo>
                  <a:pt x="732853" y="1109913"/>
                </a:lnTo>
                <a:lnTo>
                  <a:pt x="725038" y="1120384"/>
                </a:lnTo>
                <a:lnTo>
                  <a:pt x="820823" y="1120384"/>
                </a:lnTo>
                <a:lnTo>
                  <a:pt x="827451" y="1110594"/>
                </a:lnTo>
                <a:lnTo>
                  <a:pt x="827210" y="1109913"/>
                </a:lnTo>
                <a:close/>
              </a:path>
              <a:path w="2992120" h="1527175">
                <a:moveTo>
                  <a:pt x="864486" y="1109913"/>
                </a:moveTo>
                <a:lnTo>
                  <a:pt x="827911" y="1109913"/>
                </a:lnTo>
                <a:lnTo>
                  <a:pt x="827451" y="1110594"/>
                </a:lnTo>
                <a:lnTo>
                  <a:pt x="830917" y="1120384"/>
                </a:lnTo>
                <a:lnTo>
                  <a:pt x="857199" y="1120384"/>
                </a:lnTo>
                <a:lnTo>
                  <a:pt x="864486" y="1109913"/>
                </a:lnTo>
                <a:close/>
              </a:path>
              <a:path w="2992120" h="1527175">
                <a:moveTo>
                  <a:pt x="870643" y="1109913"/>
                </a:moveTo>
                <a:lnTo>
                  <a:pt x="864486" y="1109913"/>
                </a:lnTo>
                <a:lnTo>
                  <a:pt x="863533" y="1120384"/>
                </a:lnTo>
                <a:lnTo>
                  <a:pt x="870971" y="1110546"/>
                </a:lnTo>
                <a:lnTo>
                  <a:pt x="870643" y="1109913"/>
                </a:lnTo>
                <a:close/>
              </a:path>
              <a:path w="2992120" h="1527175">
                <a:moveTo>
                  <a:pt x="871803" y="1112153"/>
                </a:moveTo>
                <a:lnTo>
                  <a:pt x="873104" y="1120384"/>
                </a:lnTo>
                <a:lnTo>
                  <a:pt x="876067" y="1120384"/>
                </a:lnTo>
                <a:lnTo>
                  <a:pt x="871803" y="1112153"/>
                </a:lnTo>
                <a:close/>
              </a:path>
              <a:path w="2992120" h="1527175">
                <a:moveTo>
                  <a:pt x="896831" y="1109913"/>
                </a:moveTo>
                <a:lnTo>
                  <a:pt x="889407" y="1109913"/>
                </a:lnTo>
                <a:lnTo>
                  <a:pt x="880685" y="1120384"/>
                </a:lnTo>
                <a:lnTo>
                  <a:pt x="892601" y="1120384"/>
                </a:lnTo>
                <a:lnTo>
                  <a:pt x="896831" y="1109913"/>
                </a:lnTo>
                <a:close/>
              </a:path>
              <a:path w="2992120" h="1527175">
                <a:moveTo>
                  <a:pt x="871449" y="1109913"/>
                </a:moveTo>
                <a:lnTo>
                  <a:pt x="870971" y="1110546"/>
                </a:lnTo>
                <a:lnTo>
                  <a:pt x="871803" y="1112153"/>
                </a:lnTo>
                <a:lnTo>
                  <a:pt x="871449" y="1109913"/>
                </a:lnTo>
                <a:close/>
              </a:path>
              <a:path w="2992120" h="1527175">
                <a:moveTo>
                  <a:pt x="827911" y="1109913"/>
                </a:moveTo>
                <a:lnTo>
                  <a:pt x="827210" y="1109913"/>
                </a:lnTo>
                <a:lnTo>
                  <a:pt x="827451" y="1110594"/>
                </a:lnTo>
                <a:lnTo>
                  <a:pt x="827911" y="1109913"/>
                </a:lnTo>
                <a:close/>
              </a:path>
              <a:path w="2992120" h="1527175">
                <a:moveTo>
                  <a:pt x="747814" y="1104705"/>
                </a:moveTo>
                <a:lnTo>
                  <a:pt x="746668" y="1109913"/>
                </a:lnTo>
                <a:lnTo>
                  <a:pt x="748345" y="1106153"/>
                </a:lnTo>
                <a:lnTo>
                  <a:pt x="747814" y="1104705"/>
                </a:lnTo>
                <a:close/>
              </a:path>
              <a:path w="2992120" h="1527175">
                <a:moveTo>
                  <a:pt x="748579" y="1105628"/>
                </a:moveTo>
                <a:lnTo>
                  <a:pt x="748345" y="1106153"/>
                </a:lnTo>
                <a:lnTo>
                  <a:pt x="749725" y="1109913"/>
                </a:lnTo>
                <a:lnTo>
                  <a:pt x="750448" y="1109913"/>
                </a:lnTo>
                <a:lnTo>
                  <a:pt x="748579" y="1105628"/>
                </a:lnTo>
                <a:close/>
              </a:path>
              <a:path w="2992120" h="1527175">
                <a:moveTo>
                  <a:pt x="849303" y="1099442"/>
                </a:moveTo>
                <a:lnTo>
                  <a:pt x="757724" y="1099442"/>
                </a:lnTo>
                <a:lnTo>
                  <a:pt x="750448" y="1109913"/>
                </a:lnTo>
                <a:lnTo>
                  <a:pt x="851974" y="1109913"/>
                </a:lnTo>
                <a:lnTo>
                  <a:pt x="849303" y="1099442"/>
                </a:lnTo>
                <a:close/>
              </a:path>
              <a:path w="2992120" h="1527175">
                <a:moveTo>
                  <a:pt x="862235" y="1099442"/>
                </a:moveTo>
                <a:lnTo>
                  <a:pt x="854476" y="1099442"/>
                </a:lnTo>
                <a:lnTo>
                  <a:pt x="851974" y="1109913"/>
                </a:lnTo>
                <a:lnTo>
                  <a:pt x="858476" y="1109913"/>
                </a:lnTo>
                <a:lnTo>
                  <a:pt x="861100" y="1107323"/>
                </a:lnTo>
                <a:lnTo>
                  <a:pt x="862235" y="1099442"/>
                </a:lnTo>
                <a:close/>
              </a:path>
              <a:path w="2992120" h="1527175">
                <a:moveTo>
                  <a:pt x="863616" y="1104839"/>
                </a:moveTo>
                <a:lnTo>
                  <a:pt x="861100" y="1107323"/>
                </a:lnTo>
                <a:lnTo>
                  <a:pt x="860727" y="1109913"/>
                </a:lnTo>
                <a:lnTo>
                  <a:pt x="864916" y="1109913"/>
                </a:lnTo>
                <a:lnTo>
                  <a:pt x="863616" y="1104839"/>
                </a:lnTo>
                <a:close/>
              </a:path>
              <a:path w="2992120" h="1527175">
                <a:moveTo>
                  <a:pt x="889061" y="1099442"/>
                </a:moveTo>
                <a:lnTo>
                  <a:pt x="869083" y="1099442"/>
                </a:lnTo>
                <a:lnTo>
                  <a:pt x="866067" y="1102420"/>
                </a:lnTo>
                <a:lnTo>
                  <a:pt x="866989" y="1109913"/>
                </a:lnTo>
                <a:lnTo>
                  <a:pt x="892528" y="1109913"/>
                </a:lnTo>
                <a:lnTo>
                  <a:pt x="889061" y="1099442"/>
                </a:lnTo>
                <a:close/>
              </a:path>
              <a:path w="2992120" h="1527175">
                <a:moveTo>
                  <a:pt x="909773" y="1099442"/>
                </a:moveTo>
                <a:lnTo>
                  <a:pt x="898621" y="1099442"/>
                </a:lnTo>
                <a:lnTo>
                  <a:pt x="897679" y="1109913"/>
                </a:lnTo>
                <a:lnTo>
                  <a:pt x="900914" y="1109913"/>
                </a:lnTo>
                <a:lnTo>
                  <a:pt x="908102" y="1103240"/>
                </a:lnTo>
                <a:lnTo>
                  <a:pt x="909773" y="1099442"/>
                </a:lnTo>
                <a:close/>
              </a:path>
              <a:path w="2992120" h="1527175">
                <a:moveTo>
                  <a:pt x="908102" y="1103240"/>
                </a:moveTo>
                <a:lnTo>
                  <a:pt x="900914" y="1109913"/>
                </a:lnTo>
                <a:lnTo>
                  <a:pt x="905166" y="1109913"/>
                </a:lnTo>
                <a:lnTo>
                  <a:pt x="908102" y="1103240"/>
                </a:lnTo>
                <a:close/>
              </a:path>
              <a:path w="2992120" h="1527175">
                <a:moveTo>
                  <a:pt x="914235" y="1099442"/>
                </a:moveTo>
                <a:lnTo>
                  <a:pt x="912192" y="1099442"/>
                </a:lnTo>
                <a:lnTo>
                  <a:pt x="908102" y="1103240"/>
                </a:lnTo>
                <a:lnTo>
                  <a:pt x="905166" y="1109913"/>
                </a:lnTo>
                <a:lnTo>
                  <a:pt x="911710" y="1109913"/>
                </a:lnTo>
                <a:lnTo>
                  <a:pt x="914235" y="1099442"/>
                </a:lnTo>
                <a:close/>
              </a:path>
              <a:path w="2992120" h="1527175">
                <a:moveTo>
                  <a:pt x="914235" y="1099442"/>
                </a:moveTo>
                <a:lnTo>
                  <a:pt x="911710" y="1109913"/>
                </a:lnTo>
                <a:lnTo>
                  <a:pt x="912371" y="1109913"/>
                </a:lnTo>
                <a:lnTo>
                  <a:pt x="914235" y="1099442"/>
                </a:lnTo>
                <a:close/>
              </a:path>
              <a:path w="2992120" h="1527175">
                <a:moveTo>
                  <a:pt x="922935" y="1099442"/>
                </a:moveTo>
                <a:lnTo>
                  <a:pt x="914235" y="1099442"/>
                </a:lnTo>
                <a:lnTo>
                  <a:pt x="912371" y="1109913"/>
                </a:lnTo>
                <a:lnTo>
                  <a:pt x="916191" y="1109913"/>
                </a:lnTo>
                <a:lnTo>
                  <a:pt x="922935" y="1099442"/>
                </a:lnTo>
                <a:close/>
              </a:path>
              <a:path w="2992120" h="1527175">
                <a:moveTo>
                  <a:pt x="862235" y="1099442"/>
                </a:moveTo>
                <a:lnTo>
                  <a:pt x="861100" y="1107323"/>
                </a:lnTo>
                <a:lnTo>
                  <a:pt x="863616" y="1104839"/>
                </a:lnTo>
                <a:lnTo>
                  <a:pt x="862235" y="1099442"/>
                </a:lnTo>
                <a:close/>
              </a:path>
              <a:path w="2992120" h="1527175">
                <a:moveTo>
                  <a:pt x="747936" y="1104151"/>
                </a:moveTo>
                <a:lnTo>
                  <a:pt x="747863" y="1104839"/>
                </a:lnTo>
                <a:lnTo>
                  <a:pt x="748345" y="1106153"/>
                </a:lnTo>
                <a:lnTo>
                  <a:pt x="748579" y="1105628"/>
                </a:lnTo>
                <a:lnTo>
                  <a:pt x="747936" y="1104151"/>
                </a:lnTo>
                <a:close/>
              </a:path>
              <a:path w="2992120" h="1527175">
                <a:moveTo>
                  <a:pt x="751338" y="1099442"/>
                </a:moveTo>
                <a:lnTo>
                  <a:pt x="748971" y="1099442"/>
                </a:lnTo>
                <a:lnTo>
                  <a:pt x="747936" y="1104151"/>
                </a:lnTo>
                <a:lnTo>
                  <a:pt x="748579" y="1105628"/>
                </a:lnTo>
                <a:lnTo>
                  <a:pt x="751338" y="1099442"/>
                </a:lnTo>
                <a:close/>
              </a:path>
              <a:path w="2992120" h="1527175">
                <a:moveTo>
                  <a:pt x="865701" y="1099442"/>
                </a:moveTo>
                <a:lnTo>
                  <a:pt x="862235" y="1099442"/>
                </a:lnTo>
                <a:lnTo>
                  <a:pt x="863616" y="1104839"/>
                </a:lnTo>
                <a:lnTo>
                  <a:pt x="866067" y="1102420"/>
                </a:lnTo>
                <a:lnTo>
                  <a:pt x="865701" y="1099442"/>
                </a:lnTo>
                <a:close/>
              </a:path>
              <a:path w="2992120" h="1527175">
                <a:moveTo>
                  <a:pt x="745883" y="1099442"/>
                </a:moveTo>
                <a:lnTo>
                  <a:pt x="747814" y="1104705"/>
                </a:lnTo>
                <a:lnTo>
                  <a:pt x="747936" y="1104151"/>
                </a:lnTo>
                <a:lnTo>
                  <a:pt x="745883" y="1099442"/>
                </a:lnTo>
                <a:close/>
              </a:path>
              <a:path w="2992120" h="1527175">
                <a:moveTo>
                  <a:pt x="869083" y="1099442"/>
                </a:moveTo>
                <a:lnTo>
                  <a:pt x="865701" y="1099442"/>
                </a:lnTo>
                <a:lnTo>
                  <a:pt x="866067" y="1102420"/>
                </a:lnTo>
                <a:lnTo>
                  <a:pt x="869083" y="1099442"/>
                </a:lnTo>
                <a:close/>
              </a:path>
              <a:path w="2992120" h="1527175">
                <a:moveTo>
                  <a:pt x="747108" y="1088972"/>
                </a:moveTo>
                <a:lnTo>
                  <a:pt x="746333" y="1088972"/>
                </a:lnTo>
                <a:lnTo>
                  <a:pt x="741307" y="1099442"/>
                </a:lnTo>
                <a:lnTo>
                  <a:pt x="744008" y="1099442"/>
                </a:lnTo>
                <a:lnTo>
                  <a:pt x="747108" y="1088972"/>
                </a:lnTo>
                <a:close/>
              </a:path>
              <a:path w="2992120" h="1527175">
                <a:moveTo>
                  <a:pt x="749600" y="1088972"/>
                </a:moveTo>
                <a:lnTo>
                  <a:pt x="747108" y="1088972"/>
                </a:lnTo>
                <a:lnTo>
                  <a:pt x="747725" y="1099442"/>
                </a:lnTo>
                <a:lnTo>
                  <a:pt x="751872" y="1099442"/>
                </a:lnTo>
                <a:lnTo>
                  <a:pt x="749600" y="1088972"/>
                </a:lnTo>
                <a:close/>
              </a:path>
              <a:path w="2992120" h="1527175">
                <a:moveTo>
                  <a:pt x="757602" y="1088972"/>
                </a:moveTo>
                <a:lnTo>
                  <a:pt x="756626" y="1088972"/>
                </a:lnTo>
                <a:lnTo>
                  <a:pt x="751872" y="1099442"/>
                </a:lnTo>
                <a:lnTo>
                  <a:pt x="755257" y="1099442"/>
                </a:lnTo>
                <a:lnTo>
                  <a:pt x="757602" y="1088972"/>
                </a:lnTo>
                <a:close/>
              </a:path>
              <a:path w="2992120" h="1527175">
                <a:moveTo>
                  <a:pt x="778101" y="1088972"/>
                </a:moveTo>
                <a:lnTo>
                  <a:pt x="771861" y="1099442"/>
                </a:lnTo>
                <a:lnTo>
                  <a:pt x="776552" y="1099442"/>
                </a:lnTo>
                <a:lnTo>
                  <a:pt x="778101" y="1088972"/>
                </a:lnTo>
                <a:close/>
              </a:path>
              <a:path w="2992120" h="1527175">
                <a:moveTo>
                  <a:pt x="853357" y="1088972"/>
                </a:moveTo>
                <a:lnTo>
                  <a:pt x="780698" y="1088972"/>
                </a:lnTo>
                <a:lnTo>
                  <a:pt x="781997" y="1099442"/>
                </a:lnTo>
                <a:lnTo>
                  <a:pt x="857691" y="1099442"/>
                </a:lnTo>
                <a:lnTo>
                  <a:pt x="853357" y="1088972"/>
                </a:lnTo>
                <a:close/>
              </a:path>
              <a:path w="2992120" h="1527175">
                <a:moveTo>
                  <a:pt x="887690" y="1088972"/>
                </a:moveTo>
                <a:lnTo>
                  <a:pt x="863638" y="1088972"/>
                </a:lnTo>
                <a:lnTo>
                  <a:pt x="865345" y="1099442"/>
                </a:lnTo>
                <a:lnTo>
                  <a:pt x="882727" y="1099442"/>
                </a:lnTo>
                <a:lnTo>
                  <a:pt x="887690" y="1088972"/>
                </a:lnTo>
                <a:close/>
              </a:path>
              <a:path w="2992120" h="1527175">
                <a:moveTo>
                  <a:pt x="922076" y="1088972"/>
                </a:moveTo>
                <a:lnTo>
                  <a:pt x="892150" y="1088972"/>
                </a:lnTo>
                <a:lnTo>
                  <a:pt x="882727" y="1099442"/>
                </a:lnTo>
                <a:lnTo>
                  <a:pt x="918087" y="1099442"/>
                </a:lnTo>
                <a:lnTo>
                  <a:pt x="922076" y="1088972"/>
                </a:lnTo>
                <a:close/>
              </a:path>
              <a:path w="2992120" h="1527175">
                <a:moveTo>
                  <a:pt x="930107" y="1088972"/>
                </a:moveTo>
                <a:lnTo>
                  <a:pt x="927783" y="1088972"/>
                </a:lnTo>
                <a:lnTo>
                  <a:pt x="924380" y="1099442"/>
                </a:lnTo>
                <a:lnTo>
                  <a:pt x="929814" y="1099442"/>
                </a:lnTo>
                <a:lnTo>
                  <a:pt x="930107" y="1088972"/>
                </a:lnTo>
                <a:close/>
              </a:path>
              <a:path w="2992120" h="1527175">
                <a:moveTo>
                  <a:pt x="935207" y="1088972"/>
                </a:moveTo>
                <a:lnTo>
                  <a:pt x="930107" y="1088972"/>
                </a:lnTo>
                <a:lnTo>
                  <a:pt x="933039" y="1099442"/>
                </a:lnTo>
                <a:lnTo>
                  <a:pt x="935803" y="1099442"/>
                </a:lnTo>
                <a:lnTo>
                  <a:pt x="935207" y="1088972"/>
                </a:lnTo>
                <a:close/>
              </a:path>
              <a:path w="2992120" h="1527175">
                <a:moveTo>
                  <a:pt x="746615" y="1081543"/>
                </a:moveTo>
                <a:lnTo>
                  <a:pt x="740783" y="1088972"/>
                </a:lnTo>
                <a:lnTo>
                  <a:pt x="743443" y="1088972"/>
                </a:lnTo>
                <a:lnTo>
                  <a:pt x="746615" y="1081543"/>
                </a:lnTo>
                <a:close/>
              </a:path>
              <a:path w="2992120" h="1527175">
                <a:moveTo>
                  <a:pt x="786856" y="1087527"/>
                </a:moveTo>
                <a:lnTo>
                  <a:pt x="785536" y="1088972"/>
                </a:lnTo>
                <a:lnTo>
                  <a:pt x="786970" y="1088972"/>
                </a:lnTo>
                <a:lnTo>
                  <a:pt x="786856" y="1087527"/>
                </a:lnTo>
                <a:close/>
              </a:path>
              <a:path w="2992120" h="1527175">
                <a:moveTo>
                  <a:pt x="875741" y="1078501"/>
                </a:moveTo>
                <a:lnTo>
                  <a:pt x="798100" y="1078501"/>
                </a:lnTo>
                <a:lnTo>
                  <a:pt x="795077" y="1088972"/>
                </a:lnTo>
                <a:lnTo>
                  <a:pt x="871656" y="1088972"/>
                </a:lnTo>
                <a:lnTo>
                  <a:pt x="875741" y="1078501"/>
                </a:lnTo>
                <a:close/>
              </a:path>
              <a:path w="2992120" h="1527175">
                <a:moveTo>
                  <a:pt x="883429" y="1078501"/>
                </a:moveTo>
                <a:lnTo>
                  <a:pt x="880287" y="1078501"/>
                </a:lnTo>
                <a:lnTo>
                  <a:pt x="876078" y="1088972"/>
                </a:lnTo>
                <a:lnTo>
                  <a:pt x="883429" y="1078501"/>
                </a:lnTo>
                <a:close/>
              </a:path>
              <a:path w="2992120" h="1527175">
                <a:moveTo>
                  <a:pt x="957632" y="1078501"/>
                </a:moveTo>
                <a:lnTo>
                  <a:pt x="892368" y="1078501"/>
                </a:lnTo>
                <a:lnTo>
                  <a:pt x="877173" y="1088972"/>
                </a:lnTo>
                <a:lnTo>
                  <a:pt x="950327" y="1088972"/>
                </a:lnTo>
                <a:lnTo>
                  <a:pt x="957632" y="1078501"/>
                </a:lnTo>
                <a:close/>
              </a:path>
              <a:path w="2992120" h="1527175">
                <a:moveTo>
                  <a:pt x="969051" y="1078501"/>
                </a:moveTo>
                <a:lnTo>
                  <a:pt x="960845" y="1078501"/>
                </a:lnTo>
                <a:lnTo>
                  <a:pt x="961907" y="1088972"/>
                </a:lnTo>
                <a:lnTo>
                  <a:pt x="969051" y="1078501"/>
                </a:lnTo>
                <a:close/>
              </a:path>
              <a:path w="2992120" h="1527175">
                <a:moveTo>
                  <a:pt x="795106" y="1078501"/>
                </a:moveTo>
                <a:lnTo>
                  <a:pt x="786143" y="1078501"/>
                </a:lnTo>
                <a:lnTo>
                  <a:pt x="786856" y="1087527"/>
                </a:lnTo>
                <a:lnTo>
                  <a:pt x="795106" y="1078501"/>
                </a:lnTo>
                <a:close/>
              </a:path>
              <a:path w="2992120" h="1527175">
                <a:moveTo>
                  <a:pt x="749003" y="1078501"/>
                </a:moveTo>
                <a:lnTo>
                  <a:pt x="747914" y="1078501"/>
                </a:lnTo>
                <a:lnTo>
                  <a:pt x="746615" y="1081543"/>
                </a:lnTo>
                <a:lnTo>
                  <a:pt x="749003" y="1078501"/>
                </a:lnTo>
                <a:close/>
              </a:path>
              <a:path w="2992120" h="1527175">
                <a:moveTo>
                  <a:pt x="800603" y="1068030"/>
                </a:moveTo>
                <a:lnTo>
                  <a:pt x="792834" y="1078501"/>
                </a:lnTo>
                <a:lnTo>
                  <a:pt x="794269" y="1078501"/>
                </a:lnTo>
                <a:lnTo>
                  <a:pt x="800603" y="1068030"/>
                </a:lnTo>
                <a:close/>
              </a:path>
              <a:path w="2992120" h="1527175">
                <a:moveTo>
                  <a:pt x="808593" y="1069699"/>
                </a:moveTo>
                <a:lnTo>
                  <a:pt x="800373" y="1078501"/>
                </a:lnTo>
                <a:lnTo>
                  <a:pt x="805074" y="1078501"/>
                </a:lnTo>
                <a:lnTo>
                  <a:pt x="808496" y="1071447"/>
                </a:lnTo>
                <a:lnTo>
                  <a:pt x="808593" y="1069699"/>
                </a:lnTo>
                <a:close/>
              </a:path>
              <a:path w="2992120" h="1527175">
                <a:moveTo>
                  <a:pt x="816739" y="1068030"/>
                </a:moveTo>
                <a:lnTo>
                  <a:pt x="810153" y="1068030"/>
                </a:lnTo>
                <a:lnTo>
                  <a:pt x="808496" y="1071447"/>
                </a:lnTo>
                <a:lnTo>
                  <a:pt x="808101" y="1078501"/>
                </a:lnTo>
                <a:lnTo>
                  <a:pt x="819734" y="1078501"/>
                </a:lnTo>
                <a:lnTo>
                  <a:pt x="816739" y="1068030"/>
                </a:lnTo>
                <a:close/>
              </a:path>
              <a:path w="2992120" h="1527175">
                <a:moveTo>
                  <a:pt x="901500" y="1068030"/>
                </a:moveTo>
                <a:lnTo>
                  <a:pt x="823424" y="1068030"/>
                </a:lnTo>
                <a:lnTo>
                  <a:pt x="819734" y="1078501"/>
                </a:lnTo>
                <a:lnTo>
                  <a:pt x="892974" y="1078501"/>
                </a:lnTo>
                <a:lnTo>
                  <a:pt x="901500" y="1068030"/>
                </a:lnTo>
                <a:close/>
              </a:path>
              <a:path w="2992120" h="1527175">
                <a:moveTo>
                  <a:pt x="950638" y="1068030"/>
                </a:moveTo>
                <a:lnTo>
                  <a:pt x="914830" y="1068030"/>
                </a:lnTo>
                <a:lnTo>
                  <a:pt x="909550" y="1078501"/>
                </a:lnTo>
                <a:lnTo>
                  <a:pt x="949685" y="1078501"/>
                </a:lnTo>
                <a:lnTo>
                  <a:pt x="950638" y="1068030"/>
                </a:lnTo>
                <a:close/>
              </a:path>
              <a:path w="2992120" h="1527175">
                <a:moveTo>
                  <a:pt x="979980" y="1057559"/>
                </a:moveTo>
                <a:lnTo>
                  <a:pt x="939280" y="1057559"/>
                </a:lnTo>
                <a:lnTo>
                  <a:pt x="925825" y="1068030"/>
                </a:lnTo>
                <a:lnTo>
                  <a:pt x="957289" y="1068030"/>
                </a:lnTo>
                <a:lnTo>
                  <a:pt x="953849" y="1078501"/>
                </a:lnTo>
                <a:lnTo>
                  <a:pt x="963595" y="1078501"/>
                </a:lnTo>
                <a:lnTo>
                  <a:pt x="970336" y="1068030"/>
                </a:lnTo>
                <a:lnTo>
                  <a:pt x="979980" y="1057559"/>
                </a:lnTo>
                <a:close/>
              </a:path>
              <a:path w="2992120" h="1527175">
                <a:moveTo>
                  <a:pt x="976437" y="1069506"/>
                </a:moveTo>
                <a:lnTo>
                  <a:pt x="969051" y="1078501"/>
                </a:lnTo>
                <a:lnTo>
                  <a:pt x="972431" y="1078501"/>
                </a:lnTo>
                <a:lnTo>
                  <a:pt x="976437" y="1069506"/>
                </a:lnTo>
                <a:close/>
              </a:path>
              <a:path w="2992120" h="1527175">
                <a:moveTo>
                  <a:pt x="810153" y="1068030"/>
                </a:moveTo>
                <a:lnTo>
                  <a:pt x="808593" y="1069699"/>
                </a:lnTo>
                <a:lnTo>
                  <a:pt x="808496" y="1071447"/>
                </a:lnTo>
                <a:lnTo>
                  <a:pt x="810153" y="1068030"/>
                </a:lnTo>
                <a:close/>
              </a:path>
              <a:path w="2992120" h="1527175">
                <a:moveTo>
                  <a:pt x="810153" y="1068030"/>
                </a:moveTo>
                <a:lnTo>
                  <a:pt x="808687" y="1068030"/>
                </a:lnTo>
                <a:lnTo>
                  <a:pt x="808593" y="1069699"/>
                </a:lnTo>
                <a:lnTo>
                  <a:pt x="810153" y="1068030"/>
                </a:lnTo>
                <a:close/>
              </a:path>
              <a:path w="2992120" h="1527175">
                <a:moveTo>
                  <a:pt x="977649" y="1068030"/>
                </a:moveTo>
                <a:lnTo>
                  <a:pt x="977094" y="1068030"/>
                </a:lnTo>
                <a:lnTo>
                  <a:pt x="976437" y="1069506"/>
                </a:lnTo>
                <a:lnTo>
                  <a:pt x="977649" y="1068030"/>
                </a:lnTo>
                <a:close/>
              </a:path>
              <a:path w="2992120" h="1527175">
                <a:moveTo>
                  <a:pt x="791839" y="1057559"/>
                </a:moveTo>
                <a:lnTo>
                  <a:pt x="784792" y="1068030"/>
                </a:lnTo>
                <a:lnTo>
                  <a:pt x="792174" y="1068030"/>
                </a:lnTo>
                <a:lnTo>
                  <a:pt x="791839" y="1057559"/>
                </a:lnTo>
                <a:close/>
              </a:path>
              <a:path w="2992120" h="1527175">
                <a:moveTo>
                  <a:pt x="815880" y="1057559"/>
                </a:moveTo>
                <a:lnTo>
                  <a:pt x="809520" y="1057559"/>
                </a:lnTo>
                <a:lnTo>
                  <a:pt x="805614" y="1068030"/>
                </a:lnTo>
                <a:lnTo>
                  <a:pt x="811786" y="1068030"/>
                </a:lnTo>
                <a:lnTo>
                  <a:pt x="815880" y="1057559"/>
                </a:lnTo>
                <a:close/>
              </a:path>
              <a:path w="2992120" h="1527175">
                <a:moveTo>
                  <a:pt x="828236" y="1057559"/>
                </a:moveTo>
                <a:lnTo>
                  <a:pt x="815880" y="1057559"/>
                </a:lnTo>
                <a:lnTo>
                  <a:pt x="817859" y="1068030"/>
                </a:lnTo>
                <a:lnTo>
                  <a:pt x="822651" y="1068030"/>
                </a:lnTo>
                <a:lnTo>
                  <a:pt x="828236" y="1057559"/>
                </a:lnTo>
                <a:close/>
              </a:path>
              <a:path w="2992120" h="1527175">
                <a:moveTo>
                  <a:pt x="848879" y="1057559"/>
                </a:moveTo>
                <a:lnTo>
                  <a:pt x="837210" y="1057559"/>
                </a:lnTo>
                <a:lnTo>
                  <a:pt x="836655" y="1068030"/>
                </a:lnTo>
                <a:lnTo>
                  <a:pt x="848518" y="1068030"/>
                </a:lnTo>
                <a:lnTo>
                  <a:pt x="848879" y="1057559"/>
                </a:lnTo>
                <a:close/>
              </a:path>
              <a:path w="2992120" h="1527175">
                <a:moveTo>
                  <a:pt x="926439" y="1057559"/>
                </a:moveTo>
                <a:lnTo>
                  <a:pt x="855004" y="1057559"/>
                </a:lnTo>
                <a:lnTo>
                  <a:pt x="848518" y="1068030"/>
                </a:lnTo>
                <a:lnTo>
                  <a:pt x="918809" y="1068030"/>
                </a:lnTo>
                <a:lnTo>
                  <a:pt x="921656" y="1065456"/>
                </a:lnTo>
                <a:lnTo>
                  <a:pt x="926439" y="1057559"/>
                </a:lnTo>
                <a:close/>
              </a:path>
              <a:path w="2992120" h="1527175">
                <a:moveTo>
                  <a:pt x="921656" y="1065456"/>
                </a:moveTo>
                <a:lnTo>
                  <a:pt x="918809" y="1068030"/>
                </a:lnTo>
                <a:lnTo>
                  <a:pt x="920097" y="1068030"/>
                </a:lnTo>
                <a:lnTo>
                  <a:pt x="921656" y="1065456"/>
                </a:lnTo>
                <a:close/>
              </a:path>
              <a:path w="2992120" h="1527175">
                <a:moveTo>
                  <a:pt x="930390" y="1057559"/>
                </a:moveTo>
                <a:lnTo>
                  <a:pt x="921656" y="1065456"/>
                </a:lnTo>
                <a:lnTo>
                  <a:pt x="920097" y="1068030"/>
                </a:lnTo>
                <a:lnTo>
                  <a:pt x="922505" y="1068030"/>
                </a:lnTo>
                <a:lnTo>
                  <a:pt x="930390" y="1057559"/>
                </a:lnTo>
                <a:close/>
              </a:path>
              <a:path w="2992120" h="1527175">
                <a:moveTo>
                  <a:pt x="989927" y="1065714"/>
                </a:moveTo>
                <a:lnTo>
                  <a:pt x="987509" y="1068030"/>
                </a:lnTo>
                <a:lnTo>
                  <a:pt x="989540" y="1068030"/>
                </a:lnTo>
                <a:lnTo>
                  <a:pt x="989927" y="1065714"/>
                </a:lnTo>
                <a:close/>
              </a:path>
              <a:path w="2992120" h="1527175">
                <a:moveTo>
                  <a:pt x="1002762" y="1047088"/>
                </a:moveTo>
                <a:lnTo>
                  <a:pt x="996105" y="1047088"/>
                </a:lnTo>
                <a:lnTo>
                  <a:pt x="991289" y="1057559"/>
                </a:lnTo>
                <a:lnTo>
                  <a:pt x="989927" y="1065714"/>
                </a:lnTo>
                <a:lnTo>
                  <a:pt x="998440" y="1057559"/>
                </a:lnTo>
                <a:lnTo>
                  <a:pt x="997498" y="1057559"/>
                </a:lnTo>
                <a:lnTo>
                  <a:pt x="1002762" y="1047088"/>
                </a:lnTo>
                <a:close/>
              </a:path>
              <a:path w="2992120" h="1527175">
                <a:moveTo>
                  <a:pt x="818362" y="1047088"/>
                </a:moveTo>
                <a:lnTo>
                  <a:pt x="808824" y="1057559"/>
                </a:lnTo>
                <a:lnTo>
                  <a:pt x="815166" y="1057559"/>
                </a:lnTo>
                <a:lnTo>
                  <a:pt x="818362" y="1047088"/>
                </a:lnTo>
                <a:close/>
              </a:path>
              <a:path w="2992120" h="1527175">
                <a:moveTo>
                  <a:pt x="861523" y="1047088"/>
                </a:moveTo>
                <a:lnTo>
                  <a:pt x="853000" y="1047088"/>
                </a:lnTo>
                <a:lnTo>
                  <a:pt x="853324" y="1057559"/>
                </a:lnTo>
                <a:lnTo>
                  <a:pt x="854267" y="1057559"/>
                </a:lnTo>
                <a:lnTo>
                  <a:pt x="861458" y="1047529"/>
                </a:lnTo>
                <a:lnTo>
                  <a:pt x="861523" y="1047088"/>
                </a:lnTo>
                <a:close/>
              </a:path>
              <a:path w="2992120" h="1527175">
                <a:moveTo>
                  <a:pt x="866622" y="1047088"/>
                </a:moveTo>
                <a:lnTo>
                  <a:pt x="861774" y="1047088"/>
                </a:lnTo>
                <a:lnTo>
                  <a:pt x="861458" y="1047529"/>
                </a:lnTo>
                <a:lnTo>
                  <a:pt x="859984" y="1057559"/>
                </a:lnTo>
                <a:lnTo>
                  <a:pt x="861031" y="1057559"/>
                </a:lnTo>
                <a:lnTo>
                  <a:pt x="866611" y="1052732"/>
                </a:lnTo>
                <a:lnTo>
                  <a:pt x="866622" y="1047088"/>
                </a:lnTo>
                <a:close/>
              </a:path>
              <a:path w="2992120" h="1527175">
                <a:moveTo>
                  <a:pt x="875994" y="1047088"/>
                </a:moveTo>
                <a:lnTo>
                  <a:pt x="873135" y="1047088"/>
                </a:lnTo>
                <a:lnTo>
                  <a:pt x="866611" y="1052732"/>
                </a:lnTo>
                <a:lnTo>
                  <a:pt x="866601" y="1057559"/>
                </a:lnTo>
                <a:lnTo>
                  <a:pt x="877931" y="1057559"/>
                </a:lnTo>
                <a:lnTo>
                  <a:pt x="875994" y="1047088"/>
                </a:lnTo>
                <a:close/>
              </a:path>
              <a:path w="2992120" h="1527175">
                <a:moveTo>
                  <a:pt x="992660" y="1047088"/>
                </a:moveTo>
                <a:lnTo>
                  <a:pt x="883384" y="1047088"/>
                </a:lnTo>
                <a:lnTo>
                  <a:pt x="877931" y="1057559"/>
                </a:lnTo>
                <a:lnTo>
                  <a:pt x="986619" y="1057559"/>
                </a:lnTo>
                <a:lnTo>
                  <a:pt x="992660" y="1047088"/>
                </a:lnTo>
                <a:close/>
              </a:path>
              <a:path w="2992120" h="1527175">
                <a:moveTo>
                  <a:pt x="1025193" y="1047088"/>
                </a:moveTo>
                <a:lnTo>
                  <a:pt x="1016960" y="1047088"/>
                </a:lnTo>
                <a:lnTo>
                  <a:pt x="1016681" y="1057559"/>
                </a:lnTo>
                <a:lnTo>
                  <a:pt x="1025560" y="1057559"/>
                </a:lnTo>
                <a:lnTo>
                  <a:pt x="1025193" y="1047088"/>
                </a:lnTo>
                <a:close/>
              </a:path>
              <a:path w="2992120" h="1527175">
                <a:moveTo>
                  <a:pt x="873135" y="1047088"/>
                </a:moveTo>
                <a:lnTo>
                  <a:pt x="866622" y="1047088"/>
                </a:lnTo>
                <a:lnTo>
                  <a:pt x="866611" y="1052732"/>
                </a:lnTo>
                <a:lnTo>
                  <a:pt x="873135" y="1047088"/>
                </a:lnTo>
                <a:close/>
              </a:path>
              <a:path w="2992120" h="1527175">
                <a:moveTo>
                  <a:pt x="861774" y="1047088"/>
                </a:moveTo>
                <a:lnTo>
                  <a:pt x="861523" y="1047088"/>
                </a:lnTo>
                <a:lnTo>
                  <a:pt x="861458" y="1047529"/>
                </a:lnTo>
                <a:lnTo>
                  <a:pt x="861774" y="1047088"/>
                </a:lnTo>
                <a:close/>
              </a:path>
              <a:path w="2992120" h="1527175">
                <a:moveTo>
                  <a:pt x="860618" y="1036617"/>
                </a:moveTo>
                <a:lnTo>
                  <a:pt x="854162" y="1036617"/>
                </a:lnTo>
                <a:lnTo>
                  <a:pt x="851701" y="1047088"/>
                </a:lnTo>
                <a:lnTo>
                  <a:pt x="853523" y="1047088"/>
                </a:lnTo>
                <a:lnTo>
                  <a:pt x="860618" y="1036617"/>
                </a:lnTo>
                <a:close/>
              </a:path>
              <a:path w="2992120" h="1527175">
                <a:moveTo>
                  <a:pt x="881145" y="1036617"/>
                </a:moveTo>
                <a:lnTo>
                  <a:pt x="880852" y="1036617"/>
                </a:lnTo>
                <a:lnTo>
                  <a:pt x="871533" y="1047088"/>
                </a:lnTo>
                <a:lnTo>
                  <a:pt x="876852" y="1047088"/>
                </a:lnTo>
                <a:lnTo>
                  <a:pt x="881145" y="1036617"/>
                </a:lnTo>
                <a:close/>
              </a:path>
              <a:path w="2992120" h="1527175">
                <a:moveTo>
                  <a:pt x="885931" y="1036617"/>
                </a:moveTo>
                <a:lnTo>
                  <a:pt x="885355" y="1036617"/>
                </a:lnTo>
                <a:lnTo>
                  <a:pt x="881020" y="1047088"/>
                </a:lnTo>
                <a:lnTo>
                  <a:pt x="885219" y="1047088"/>
                </a:lnTo>
                <a:lnTo>
                  <a:pt x="885931" y="1036617"/>
                </a:lnTo>
                <a:close/>
              </a:path>
              <a:path w="2992120" h="1527175">
                <a:moveTo>
                  <a:pt x="889847" y="1036617"/>
                </a:moveTo>
                <a:lnTo>
                  <a:pt x="888035" y="1036617"/>
                </a:lnTo>
                <a:lnTo>
                  <a:pt x="886486" y="1047088"/>
                </a:lnTo>
                <a:lnTo>
                  <a:pt x="889847" y="1036617"/>
                </a:lnTo>
                <a:close/>
              </a:path>
              <a:path w="2992120" h="1527175">
                <a:moveTo>
                  <a:pt x="889781" y="1043901"/>
                </a:moveTo>
                <a:lnTo>
                  <a:pt x="886531" y="1047044"/>
                </a:lnTo>
                <a:lnTo>
                  <a:pt x="889753" y="1047088"/>
                </a:lnTo>
                <a:lnTo>
                  <a:pt x="889781" y="1043901"/>
                </a:lnTo>
                <a:close/>
              </a:path>
              <a:path w="2992120" h="1527175">
                <a:moveTo>
                  <a:pt x="977012" y="1036617"/>
                </a:moveTo>
                <a:lnTo>
                  <a:pt x="897312" y="1036617"/>
                </a:lnTo>
                <a:lnTo>
                  <a:pt x="895309" y="1038555"/>
                </a:lnTo>
                <a:lnTo>
                  <a:pt x="893124" y="1047088"/>
                </a:lnTo>
                <a:lnTo>
                  <a:pt x="971086" y="1047088"/>
                </a:lnTo>
                <a:lnTo>
                  <a:pt x="977012" y="1036617"/>
                </a:lnTo>
                <a:close/>
              </a:path>
              <a:path w="2992120" h="1527175">
                <a:moveTo>
                  <a:pt x="1024502" y="1036617"/>
                </a:moveTo>
                <a:lnTo>
                  <a:pt x="988708" y="1036617"/>
                </a:lnTo>
                <a:lnTo>
                  <a:pt x="982536" y="1047088"/>
                </a:lnTo>
                <a:lnTo>
                  <a:pt x="1016649" y="1047088"/>
                </a:lnTo>
                <a:lnTo>
                  <a:pt x="1024502" y="1036617"/>
                </a:lnTo>
                <a:close/>
              </a:path>
              <a:path w="2992120" h="1527175">
                <a:moveTo>
                  <a:pt x="1030824" y="1040279"/>
                </a:moveTo>
                <a:lnTo>
                  <a:pt x="1025435" y="1047088"/>
                </a:lnTo>
                <a:lnTo>
                  <a:pt x="1030041" y="1047088"/>
                </a:lnTo>
                <a:lnTo>
                  <a:pt x="1030824" y="1040279"/>
                </a:lnTo>
                <a:close/>
              </a:path>
              <a:path w="2992120" h="1527175">
                <a:moveTo>
                  <a:pt x="1038472" y="1036617"/>
                </a:moveTo>
                <a:lnTo>
                  <a:pt x="1033723" y="1036617"/>
                </a:lnTo>
                <a:lnTo>
                  <a:pt x="1032267" y="1038457"/>
                </a:lnTo>
                <a:lnTo>
                  <a:pt x="1037057" y="1047088"/>
                </a:lnTo>
                <a:lnTo>
                  <a:pt x="1038472" y="1036617"/>
                </a:lnTo>
                <a:close/>
              </a:path>
              <a:path w="2992120" h="1527175">
                <a:moveTo>
                  <a:pt x="889847" y="1036617"/>
                </a:moveTo>
                <a:lnTo>
                  <a:pt x="886531" y="1047044"/>
                </a:lnTo>
                <a:lnTo>
                  <a:pt x="889781" y="1043901"/>
                </a:lnTo>
                <a:lnTo>
                  <a:pt x="889847" y="1036617"/>
                </a:lnTo>
                <a:close/>
              </a:path>
              <a:path w="2992120" h="1527175">
                <a:moveTo>
                  <a:pt x="895805" y="1036617"/>
                </a:moveTo>
                <a:lnTo>
                  <a:pt x="889847" y="1036617"/>
                </a:lnTo>
                <a:lnTo>
                  <a:pt x="889781" y="1043901"/>
                </a:lnTo>
                <a:lnTo>
                  <a:pt x="895309" y="1038555"/>
                </a:lnTo>
                <a:lnTo>
                  <a:pt x="895805" y="1036617"/>
                </a:lnTo>
                <a:close/>
              </a:path>
              <a:path w="2992120" h="1527175">
                <a:moveTo>
                  <a:pt x="1031246" y="1036617"/>
                </a:moveTo>
                <a:lnTo>
                  <a:pt x="1030824" y="1040279"/>
                </a:lnTo>
                <a:lnTo>
                  <a:pt x="1032267" y="1038457"/>
                </a:lnTo>
                <a:lnTo>
                  <a:pt x="1031246" y="1036617"/>
                </a:lnTo>
                <a:close/>
              </a:path>
              <a:path w="2992120" h="1527175">
                <a:moveTo>
                  <a:pt x="897312" y="1036617"/>
                </a:moveTo>
                <a:lnTo>
                  <a:pt x="895805" y="1036617"/>
                </a:lnTo>
                <a:lnTo>
                  <a:pt x="895309" y="1038555"/>
                </a:lnTo>
                <a:lnTo>
                  <a:pt x="897312" y="1036617"/>
                </a:lnTo>
                <a:close/>
              </a:path>
              <a:path w="2992120" h="1527175">
                <a:moveTo>
                  <a:pt x="871910" y="1026146"/>
                </a:moveTo>
                <a:lnTo>
                  <a:pt x="859129" y="1026146"/>
                </a:lnTo>
                <a:lnTo>
                  <a:pt x="852593" y="1036617"/>
                </a:lnTo>
                <a:lnTo>
                  <a:pt x="865446" y="1036617"/>
                </a:lnTo>
                <a:lnTo>
                  <a:pt x="871910" y="1026146"/>
                </a:lnTo>
                <a:close/>
              </a:path>
              <a:path w="2992120" h="1527175">
                <a:moveTo>
                  <a:pt x="893515" y="1026146"/>
                </a:moveTo>
                <a:lnTo>
                  <a:pt x="886271" y="1026146"/>
                </a:lnTo>
                <a:lnTo>
                  <a:pt x="883225" y="1036617"/>
                </a:lnTo>
                <a:lnTo>
                  <a:pt x="887271" y="1036617"/>
                </a:lnTo>
                <a:lnTo>
                  <a:pt x="893515" y="1026146"/>
                </a:lnTo>
                <a:close/>
              </a:path>
              <a:path w="2992120" h="1527175">
                <a:moveTo>
                  <a:pt x="912035" y="1026146"/>
                </a:moveTo>
                <a:lnTo>
                  <a:pt x="906715" y="1026146"/>
                </a:lnTo>
                <a:lnTo>
                  <a:pt x="906014" y="1036617"/>
                </a:lnTo>
                <a:lnTo>
                  <a:pt x="912035" y="1026146"/>
                </a:lnTo>
                <a:close/>
              </a:path>
              <a:path w="2992120" h="1527175">
                <a:moveTo>
                  <a:pt x="996754" y="1026146"/>
                </a:moveTo>
                <a:lnTo>
                  <a:pt x="912035" y="1026146"/>
                </a:lnTo>
                <a:lnTo>
                  <a:pt x="912432" y="1036617"/>
                </a:lnTo>
                <a:lnTo>
                  <a:pt x="992472" y="1036617"/>
                </a:lnTo>
                <a:lnTo>
                  <a:pt x="996754" y="1026146"/>
                </a:lnTo>
                <a:close/>
              </a:path>
              <a:path w="2992120" h="1527175">
                <a:moveTo>
                  <a:pt x="1005362" y="1026146"/>
                </a:moveTo>
                <a:lnTo>
                  <a:pt x="996754" y="1026146"/>
                </a:lnTo>
                <a:lnTo>
                  <a:pt x="993190" y="1036617"/>
                </a:lnTo>
                <a:lnTo>
                  <a:pt x="1005362" y="1026146"/>
                </a:lnTo>
                <a:close/>
              </a:path>
              <a:path w="2992120" h="1527175">
                <a:moveTo>
                  <a:pt x="1017623" y="1026146"/>
                </a:moveTo>
                <a:lnTo>
                  <a:pt x="1016776" y="1026146"/>
                </a:lnTo>
                <a:lnTo>
                  <a:pt x="1009191" y="1036617"/>
                </a:lnTo>
                <a:lnTo>
                  <a:pt x="1020839" y="1036617"/>
                </a:lnTo>
                <a:lnTo>
                  <a:pt x="1017623" y="1026146"/>
                </a:lnTo>
                <a:close/>
              </a:path>
              <a:path w="2992120" h="1527175">
                <a:moveTo>
                  <a:pt x="1038745" y="1026146"/>
                </a:moveTo>
                <a:lnTo>
                  <a:pt x="1032751" y="1026146"/>
                </a:lnTo>
                <a:lnTo>
                  <a:pt x="1032230" y="1036617"/>
                </a:lnTo>
                <a:lnTo>
                  <a:pt x="1038745" y="1026146"/>
                </a:lnTo>
                <a:close/>
              </a:path>
              <a:path w="2992120" h="1527175">
                <a:moveTo>
                  <a:pt x="1076125" y="1026146"/>
                </a:moveTo>
                <a:lnTo>
                  <a:pt x="1068847" y="1026146"/>
                </a:lnTo>
                <a:lnTo>
                  <a:pt x="1069192" y="1036617"/>
                </a:lnTo>
                <a:lnTo>
                  <a:pt x="1076125" y="1026146"/>
                </a:lnTo>
                <a:close/>
              </a:path>
              <a:path w="2992120" h="1527175">
                <a:moveTo>
                  <a:pt x="892381" y="1015675"/>
                </a:moveTo>
                <a:lnTo>
                  <a:pt x="889103" y="1026146"/>
                </a:lnTo>
                <a:lnTo>
                  <a:pt x="898203" y="1026146"/>
                </a:lnTo>
                <a:lnTo>
                  <a:pt x="892381" y="1015675"/>
                </a:lnTo>
                <a:close/>
              </a:path>
              <a:path w="2992120" h="1527175">
                <a:moveTo>
                  <a:pt x="907846" y="1015675"/>
                </a:moveTo>
                <a:lnTo>
                  <a:pt x="902621" y="1015675"/>
                </a:lnTo>
                <a:lnTo>
                  <a:pt x="898203" y="1026146"/>
                </a:lnTo>
                <a:lnTo>
                  <a:pt x="900543" y="1026146"/>
                </a:lnTo>
                <a:lnTo>
                  <a:pt x="907846" y="1015675"/>
                </a:lnTo>
                <a:close/>
              </a:path>
              <a:path w="2992120" h="1527175">
                <a:moveTo>
                  <a:pt x="1017099" y="1015675"/>
                </a:moveTo>
                <a:lnTo>
                  <a:pt x="911035" y="1015675"/>
                </a:lnTo>
                <a:lnTo>
                  <a:pt x="905456" y="1026146"/>
                </a:lnTo>
                <a:lnTo>
                  <a:pt x="1007623" y="1026146"/>
                </a:lnTo>
                <a:lnTo>
                  <a:pt x="1017099" y="1015675"/>
                </a:lnTo>
                <a:close/>
              </a:path>
              <a:path w="2992120" h="1527175">
                <a:moveTo>
                  <a:pt x="1040417" y="1015675"/>
                </a:moveTo>
                <a:lnTo>
                  <a:pt x="1022324" y="1015675"/>
                </a:lnTo>
                <a:lnTo>
                  <a:pt x="1021526" y="1026146"/>
                </a:lnTo>
                <a:lnTo>
                  <a:pt x="1037039" y="1026146"/>
                </a:lnTo>
                <a:lnTo>
                  <a:pt x="1040878" y="1017553"/>
                </a:lnTo>
                <a:lnTo>
                  <a:pt x="1040417" y="1015675"/>
                </a:lnTo>
                <a:close/>
              </a:path>
              <a:path w="2992120" h="1527175">
                <a:moveTo>
                  <a:pt x="1048114" y="1015675"/>
                </a:moveTo>
                <a:lnTo>
                  <a:pt x="1041716" y="1015675"/>
                </a:lnTo>
                <a:lnTo>
                  <a:pt x="1040878" y="1017553"/>
                </a:lnTo>
                <a:lnTo>
                  <a:pt x="1042985" y="1026146"/>
                </a:lnTo>
                <a:lnTo>
                  <a:pt x="1048114" y="1015675"/>
                </a:lnTo>
                <a:close/>
              </a:path>
              <a:path w="2992120" h="1527175">
                <a:moveTo>
                  <a:pt x="1064470" y="1015675"/>
                </a:moveTo>
                <a:lnTo>
                  <a:pt x="1056726" y="1015675"/>
                </a:lnTo>
                <a:lnTo>
                  <a:pt x="1049758" y="1026146"/>
                </a:lnTo>
                <a:lnTo>
                  <a:pt x="1058145" y="1026146"/>
                </a:lnTo>
                <a:lnTo>
                  <a:pt x="1064470" y="1015675"/>
                </a:lnTo>
                <a:close/>
              </a:path>
              <a:path w="2992120" h="1527175">
                <a:moveTo>
                  <a:pt x="1076616" y="1015675"/>
                </a:moveTo>
                <a:lnTo>
                  <a:pt x="1069150" y="1015675"/>
                </a:lnTo>
                <a:lnTo>
                  <a:pt x="1065318" y="1026146"/>
                </a:lnTo>
                <a:lnTo>
                  <a:pt x="1076616" y="1015675"/>
                </a:lnTo>
                <a:close/>
              </a:path>
              <a:path w="2992120" h="1527175">
                <a:moveTo>
                  <a:pt x="1096542" y="1015675"/>
                </a:moveTo>
                <a:lnTo>
                  <a:pt x="1076616" y="1015675"/>
                </a:lnTo>
                <a:lnTo>
                  <a:pt x="1081663" y="1026146"/>
                </a:lnTo>
                <a:lnTo>
                  <a:pt x="1089998" y="1026146"/>
                </a:lnTo>
                <a:lnTo>
                  <a:pt x="1096542" y="1015675"/>
                </a:lnTo>
                <a:close/>
              </a:path>
              <a:path w="2992120" h="1527175">
                <a:moveTo>
                  <a:pt x="1041716" y="1015675"/>
                </a:moveTo>
                <a:lnTo>
                  <a:pt x="1040417" y="1015675"/>
                </a:lnTo>
                <a:lnTo>
                  <a:pt x="1040878" y="1017553"/>
                </a:lnTo>
                <a:lnTo>
                  <a:pt x="1041716" y="1015675"/>
                </a:lnTo>
                <a:close/>
              </a:path>
              <a:path w="2992120" h="1527175">
                <a:moveTo>
                  <a:pt x="912872" y="1005204"/>
                </a:moveTo>
                <a:lnTo>
                  <a:pt x="902768" y="1015675"/>
                </a:lnTo>
                <a:lnTo>
                  <a:pt x="905480" y="1015675"/>
                </a:lnTo>
                <a:lnTo>
                  <a:pt x="912872" y="1005204"/>
                </a:lnTo>
                <a:close/>
              </a:path>
              <a:path w="2992120" h="1527175">
                <a:moveTo>
                  <a:pt x="951489" y="1005204"/>
                </a:moveTo>
                <a:lnTo>
                  <a:pt x="925134" y="1005204"/>
                </a:lnTo>
                <a:lnTo>
                  <a:pt x="921343" y="1015675"/>
                </a:lnTo>
                <a:lnTo>
                  <a:pt x="947196" y="1015675"/>
                </a:lnTo>
                <a:lnTo>
                  <a:pt x="951489" y="1005204"/>
                </a:lnTo>
                <a:close/>
              </a:path>
              <a:path w="2992120" h="1527175">
                <a:moveTo>
                  <a:pt x="1033591" y="1005204"/>
                </a:moveTo>
                <a:lnTo>
                  <a:pt x="955216" y="1005204"/>
                </a:lnTo>
                <a:lnTo>
                  <a:pt x="954389" y="1015675"/>
                </a:lnTo>
                <a:lnTo>
                  <a:pt x="1039350" y="1015675"/>
                </a:lnTo>
                <a:lnTo>
                  <a:pt x="1033591" y="1005204"/>
                </a:lnTo>
                <a:close/>
              </a:path>
              <a:path w="2992120" h="1527175">
                <a:moveTo>
                  <a:pt x="1046376" y="1005204"/>
                </a:moveTo>
                <a:lnTo>
                  <a:pt x="1038188" y="1005204"/>
                </a:lnTo>
                <a:lnTo>
                  <a:pt x="1043151" y="1015675"/>
                </a:lnTo>
                <a:lnTo>
                  <a:pt x="1046376" y="1005204"/>
                </a:lnTo>
                <a:close/>
              </a:path>
              <a:path w="2992120" h="1527175">
                <a:moveTo>
                  <a:pt x="1054302" y="1005204"/>
                </a:moveTo>
                <a:lnTo>
                  <a:pt x="1046376" y="1005204"/>
                </a:lnTo>
                <a:lnTo>
                  <a:pt x="1043517" y="1015675"/>
                </a:lnTo>
                <a:lnTo>
                  <a:pt x="1054302" y="1005204"/>
                </a:lnTo>
                <a:close/>
              </a:path>
              <a:path w="2992120" h="1527175">
                <a:moveTo>
                  <a:pt x="1064082" y="1005204"/>
                </a:moveTo>
                <a:lnTo>
                  <a:pt x="1054302" y="1005204"/>
                </a:lnTo>
                <a:lnTo>
                  <a:pt x="1053297" y="1015675"/>
                </a:lnTo>
                <a:lnTo>
                  <a:pt x="1055004" y="1015675"/>
                </a:lnTo>
                <a:lnTo>
                  <a:pt x="1064082" y="1005204"/>
                </a:lnTo>
                <a:close/>
              </a:path>
              <a:path w="2992120" h="1527175">
                <a:moveTo>
                  <a:pt x="1077736" y="1005204"/>
                </a:moveTo>
                <a:lnTo>
                  <a:pt x="1070250" y="1005204"/>
                </a:lnTo>
                <a:lnTo>
                  <a:pt x="1063810" y="1015675"/>
                </a:lnTo>
                <a:lnTo>
                  <a:pt x="1077139" y="1015675"/>
                </a:lnTo>
                <a:lnTo>
                  <a:pt x="1077736" y="1005204"/>
                </a:lnTo>
                <a:close/>
              </a:path>
              <a:path w="2992120" h="1527175">
                <a:moveTo>
                  <a:pt x="1119159" y="1005204"/>
                </a:moveTo>
                <a:lnTo>
                  <a:pt x="1081621" y="1005204"/>
                </a:lnTo>
                <a:lnTo>
                  <a:pt x="1077420" y="1015675"/>
                </a:lnTo>
                <a:lnTo>
                  <a:pt x="1117170" y="1015675"/>
                </a:lnTo>
                <a:lnTo>
                  <a:pt x="1119159" y="1005204"/>
                </a:lnTo>
                <a:close/>
              </a:path>
              <a:path w="2992120" h="1527175">
                <a:moveTo>
                  <a:pt x="1124133" y="1005204"/>
                </a:moveTo>
                <a:lnTo>
                  <a:pt x="1119159" y="1005204"/>
                </a:lnTo>
                <a:lnTo>
                  <a:pt x="1123819" y="1015675"/>
                </a:lnTo>
                <a:lnTo>
                  <a:pt x="1124133" y="1005204"/>
                </a:lnTo>
                <a:close/>
              </a:path>
              <a:path w="2992120" h="1527175">
                <a:moveTo>
                  <a:pt x="917102" y="994734"/>
                </a:moveTo>
                <a:lnTo>
                  <a:pt x="909553" y="994734"/>
                </a:lnTo>
                <a:lnTo>
                  <a:pt x="907179" y="1005204"/>
                </a:lnTo>
                <a:lnTo>
                  <a:pt x="913438" y="1005204"/>
                </a:lnTo>
                <a:lnTo>
                  <a:pt x="916004" y="999489"/>
                </a:lnTo>
                <a:lnTo>
                  <a:pt x="917102" y="994734"/>
                </a:lnTo>
                <a:close/>
              </a:path>
              <a:path w="2992120" h="1527175">
                <a:moveTo>
                  <a:pt x="921678" y="994734"/>
                </a:moveTo>
                <a:lnTo>
                  <a:pt x="918139" y="994734"/>
                </a:lnTo>
                <a:lnTo>
                  <a:pt x="916004" y="999489"/>
                </a:lnTo>
                <a:lnTo>
                  <a:pt x="914684" y="1005204"/>
                </a:lnTo>
                <a:lnTo>
                  <a:pt x="922663" y="1005204"/>
                </a:lnTo>
                <a:lnTo>
                  <a:pt x="921678" y="994734"/>
                </a:lnTo>
                <a:close/>
              </a:path>
              <a:path w="2992120" h="1527175">
                <a:moveTo>
                  <a:pt x="1059475" y="994734"/>
                </a:moveTo>
                <a:lnTo>
                  <a:pt x="927835" y="994734"/>
                </a:lnTo>
                <a:lnTo>
                  <a:pt x="922663" y="1005204"/>
                </a:lnTo>
                <a:lnTo>
                  <a:pt x="1054690" y="1005204"/>
                </a:lnTo>
                <a:lnTo>
                  <a:pt x="1059475" y="994734"/>
                </a:lnTo>
                <a:close/>
              </a:path>
              <a:path w="2992120" h="1527175">
                <a:moveTo>
                  <a:pt x="1062763" y="994734"/>
                </a:moveTo>
                <a:lnTo>
                  <a:pt x="1059475" y="994734"/>
                </a:lnTo>
                <a:lnTo>
                  <a:pt x="1054690" y="1005204"/>
                </a:lnTo>
                <a:lnTo>
                  <a:pt x="1054826" y="1005204"/>
                </a:lnTo>
                <a:lnTo>
                  <a:pt x="1062763" y="994734"/>
                </a:lnTo>
                <a:close/>
              </a:path>
              <a:path w="2992120" h="1527175">
                <a:moveTo>
                  <a:pt x="1100312" y="994734"/>
                </a:moveTo>
                <a:lnTo>
                  <a:pt x="1062763" y="994734"/>
                </a:lnTo>
                <a:lnTo>
                  <a:pt x="1054826" y="1005204"/>
                </a:lnTo>
                <a:lnTo>
                  <a:pt x="1096594" y="1005204"/>
                </a:lnTo>
                <a:lnTo>
                  <a:pt x="1100312" y="994734"/>
                </a:lnTo>
                <a:close/>
              </a:path>
              <a:path w="2992120" h="1527175">
                <a:moveTo>
                  <a:pt x="1145073" y="994734"/>
                </a:moveTo>
                <a:lnTo>
                  <a:pt x="1100887" y="994734"/>
                </a:lnTo>
                <a:lnTo>
                  <a:pt x="1097558" y="1005204"/>
                </a:lnTo>
                <a:lnTo>
                  <a:pt x="1138748" y="1005204"/>
                </a:lnTo>
                <a:lnTo>
                  <a:pt x="1145073" y="994734"/>
                </a:lnTo>
                <a:close/>
              </a:path>
              <a:path w="2992120" h="1527175">
                <a:moveTo>
                  <a:pt x="918139" y="994734"/>
                </a:moveTo>
                <a:lnTo>
                  <a:pt x="917102" y="994734"/>
                </a:lnTo>
                <a:lnTo>
                  <a:pt x="916004" y="999489"/>
                </a:lnTo>
                <a:lnTo>
                  <a:pt x="918139" y="994734"/>
                </a:lnTo>
                <a:close/>
              </a:path>
              <a:path w="2992120" h="1527175">
                <a:moveTo>
                  <a:pt x="935789" y="984263"/>
                </a:moveTo>
                <a:lnTo>
                  <a:pt x="931597" y="984263"/>
                </a:lnTo>
                <a:lnTo>
                  <a:pt x="926155" y="994734"/>
                </a:lnTo>
                <a:lnTo>
                  <a:pt x="934581" y="994734"/>
                </a:lnTo>
                <a:lnTo>
                  <a:pt x="935789" y="984263"/>
                </a:lnTo>
                <a:close/>
              </a:path>
              <a:path w="2992120" h="1527175">
                <a:moveTo>
                  <a:pt x="995927" y="984263"/>
                </a:moveTo>
                <a:lnTo>
                  <a:pt x="942770" y="984263"/>
                </a:lnTo>
                <a:lnTo>
                  <a:pt x="935539" y="994734"/>
                </a:lnTo>
                <a:lnTo>
                  <a:pt x="996244" y="994734"/>
                </a:lnTo>
                <a:lnTo>
                  <a:pt x="995927" y="984263"/>
                </a:lnTo>
                <a:close/>
              </a:path>
              <a:path w="2992120" h="1527175">
                <a:moveTo>
                  <a:pt x="1156320" y="984263"/>
                </a:moveTo>
                <a:lnTo>
                  <a:pt x="999927" y="984263"/>
                </a:lnTo>
                <a:lnTo>
                  <a:pt x="998985" y="994734"/>
                </a:lnTo>
                <a:lnTo>
                  <a:pt x="1154949" y="994734"/>
                </a:lnTo>
                <a:lnTo>
                  <a:pt x="1156320" y="984263"/>
                </a:lnTo>
                <a:close/>
              </a:path>
              <a:path w="2992120" h="1527175">
                <a:moveTo>
                  <a:pt x="1185111" y="973792"/>
                </a:moveTo>
                <a:lnTo>
                  <a:pt x="979656" y="973792"/>
                </a:lnTo>
                <a:lnTo>
                  <a:pt x="968923" y="984263"/>
                </a:lnTo>
                <a:lnTo>
                  <a:pt x="1168006" y="984263"/>
                </a:lnTo>
                <a:lnTo>
                  <a:pt x="1161294" y="994734"/>
                </a:lnTo>
                <a:lnTo>
                  <a:pt x="1168498" y="994734"/>
                </a:lnTo>
                <a:lnTo>
                  <a:pt x="1176642" y="984263"/>
                </a:lnTo>
                <a:lnTo>
                  <a:pt x="1185111" y="973792"/>
                </a:lnTo>
                <a:close/>
              </a:path>
              <a:path w="2992120" h="1527175">
                <a:moveTo>
                  <a:pt x="967168" y="973792"/>
                </a:moveTo>
                <a:lnTo>
                  <a:pt x="962772" y="973792"/>
                </a:lnTo>
                <a:lnTo>
                  <a:pt x="954672" y="984263"/>
                </a:lnTo>
                <a:lnTo>
                  <a:pt x="968075" y="984263"/>
                </a:lnTo>
                <a:lnTo>
                  <a:pt x="967168" y="973792"/>
                </a:lnTo>
                <a:close/>
              </a:path>
              <a:path w="2992120" h="1527175">
                <a:moveTo>
                  <a:pt x="1190455" y="963321"/>
                </a:moveTo>
                <a:lnTo>
                  <a:pt x="980462" y="963321"/>
                </a:lnTo>
                <a:lnTo>
                  <a:pt x="973187" y="973792"/>
                </a:lnTo>
                <a:lnTo>
                  <a:pt x="1190763" y="973792"/>
                </a:lnTo>
                <a:lnTo>
                  <a:pt x="1190455" y="963321"/>
                </a:lnTo>
                <a:close/>
              </a:path>
              <a:path w="2992120" h="1527175">
                <a:moveTo>
                  <a:pt x="1203638" y="963321"/>
                </a:moveTo>
                <a:lnTo>
                  <a:pt x="1196570" y="963321"/>
                </a:lnTo>
                <a:lnTo>
                  <a:pt x="1195440" y="973792"/>
                </a:lnTo>
                <a:lnTo>
                  <a:pt x="1201049" y="973792"/>
                </a:lnTo>
                <a:lnTo>
                  <a:pt x="1202892" y="971344"/>
                </a:lnTo>
                <a:lnTo>
                  <a:pt x="1203638" y="963321"/>
                </a:lnTo>
                <a:close/>
              </a:path>
              <a:path w="2992120" h="1527175">
                <a:moveTo>
                  <a:pt x="1203801" y="970136"/>
                </a:moveTo>
                <a:lnTo>
                  <a:pt x="1202892" y="971344"/>
                </a:lnTo>
                <a:lnTo>
                  <a:pt x="1202664" y="973792"/>
                </a:lnTo>
                <a:lnTo>
                  <a:pt x="1203801" y="970136"/>
                </a:lnTo>
                <a:close/>
              </a:path>
              <a:path w="2992120" h="1527175">
                <a:moveTo>
                  <a:pt x="1205921" y="963321"/>
                </a:moveTo>
                <a:lnTo>
                  <a:pt x="1203638" y="963321"/>
                </a:lnTo>
                <a:lnTo>
                  <a:pt x="1202892" y="971344"/>
                </a:lnTo>
                <a:lnTo>
                  <a:pt x="1203801" y="970136"/>
                </a:lnTo>
                <a:lnTo>
                  <a:pt x="1205921" y="963321"/>
                </a:lnTo>
                <a:close/>
              </a:path>
              <a:path w="2992120" h="1527175">
                <a:moveTo>
                  <a:pt x="1208933" y="963321"/>
                </a:moveTo>
                <a:lnTo>
                  <a:pt x="1205921" y="963321"/>
                </a:lnTo>
                <a:lnTo>
                  <a:pt x="1203801" y="970136"/>
                </a:lnTo>
                <a:lnTo>
                  <a:pt x="1208933" y="963321"/>
                </a:lnTo>
                <a:close/>
              </a:path>
              <a:path w="2992120" h="1527175">
                <a:moveTo>
                  <a:pt x="1208648" y="952850"/>
                </a:moveTo>
                <a:lnTo>
                  <a:pt x="1000985" y="952850"/>
                </a:lnTo>
                <a:lnTo>
                  <a:pt x="997739" y="963321"/>
                </a:lnTo>
                <a:lnTo>
                  <a:pt x="1203414" y="963321"/>
                </a:lnTo>
                <a:lnTo>
                  <a:pt x="1208648" y="952850"/>
                </a:lnTo>
                <a:close/>
              </a:path>
              <a:path w="2992120" h="1527175">
                <a:moveTo>
                  <a:pt x="1225857" y="952850"/>
                </a:moveTo>
                <a:lnTo>
                  <a:pt x="1216570" y="952850"/>
                </a:lnTo>
                <a:lnTo>
                  <a:pt x="1213481" y="963321"/>
                </a:lnTo>
                <a:lnTo>
                  <a:pt x="1223606" y="963321"/>
                </a:lnTo>
                <a:lnTo>
                  <a:pt x="1225857" y="952850"/>
                </a:lnTo>
                <a:close/>
              </a:path>
              <a:path w="2992120" h="1527175">
                <a:moveTo>
                  <a:pt x="1156603" y="942379"/>
                </a:moveTo>
                <a:lnTo>
                  <a:pt x="1022132" y="942379"/>
                </a:lnTo>
                <a:lnTo>
                  <a:pt x="1017213" y="952850"/>
                </a:lnTo>
                <a:lnTo>
                  <a:pt x="1146478" y="952850"/>
                </a:lnTo>
                <a:lnTo>
                  <a:pt x="1156556" y="942470"/>
                </a:lnTo>
                <a:close/>
              </a:path>
              <a:path w="2992120" h="1527175">
                <a:moveTo>
                  <a:pt x="1156605" y="942420"/>
                </a:moveTo>
                <a:lnTo>
                  <a:pt x="1151242" y="952850"/>
                </a:lnTo>
                <a:lnTo>
                  <a:pt x="1157168" y="952850"/>
                </a:lnTo>
                <a:lnTo>
                  <a:pt x="1156605" y="942420"/>
                </a:lnTo>
                <a:close/>
              </a:path>
              <a:path w="2992120" h="1527175">
                <a:moveTo>
                  <a:pt x="1228454" y="942379"/>
                </a:moveTo>
                <a:lnTo>
                  <a:pt x="1167137" y="942379"/>
                </a:lnTo>
                <a:lnTo>
                  <a:pt x="1167953" y="952850"/>
                </a:lnTo>
                <a:lnTo>
                  <a:pt x="1226304" y="952850"/>
                </a:lnTo>
                <a:lnTo>
                  <a:pt x="1228454" y="942379"/>
                </a:lnTo>
                <a:close/>
              </a:path>
              <a:path w="2992120" h="1527175">
                <a:moveTo>
                  <a:pt x="1242475" y="942379"/>
                </a:moveTo>
                <a:lnTo>
                  <a:pt x="1235437" y="952850"/>
                </a:lnTo>
                <a:lnTo>
                  <a:pt x="1243354" y="952850"/>
                </a:lnTo>
                <a:lnTo>
                  <a:pt x="1242475" y="942379"/>
                </a:lnTo>
                <a:close/>
              </a:path>
              <a:path w="2992120" h="1527175">
                <a:moveTo>
                  <a:pt x="1156645" y="942379"/>
                </a:moveTo>
                <a:close/>
              </a:path>
              <a:path w="2992120" h="1527175">
                <a:moveTo>
                  <a:pt x="1176414" y="931908"/>
                </a:moveTo>
                <a:lnTo>
                  <a:pt x="1042743" y="931908"/>
                </a:lnTo>
                <a:lnTo>
                  <a:pt x="1038439" y="942379"/>
                </a:lnTo>
                <a:lnTo>
                  <a:pt x="1174435" y="942379"/>
                </a:lnTo>
                <a:lnTo>
                  <a:pt x="1175476" y="940842"/>
                </a:lnTo>
                <a:lnTo>
                  <a:pt x="1176414" y="931908"/>
                </a:lnTo>
                <a:close/>
              </a:path>
              <a:path w="2992120" h="1527175">
                <a:moveTo>
                  <a:pt x="1175476" y="940842"/>
                </a:moveTo>
                <a:lnTo>
                  <a:pt x="1174435" y="942379"/>
                </a:lnTo>
                <a:lnTo>
                  <a:pt x="1175314" y="942379"/>
                </a:lnTo>
                <a:lnTo>
                  <a:pt x="1175476" y="940842"/>
                </a:lnTo>
                <a:close/>
              </a:path>
              <a:path w="2992120" h="1527175">
                <a:moveTo>
                  <a:pt x="1178281" y="936699"/>
                </a:moveTo>
                <a:lnTo>
                  <a:pt x="1175476" y="940842"/>
                </a:lnTo>
                <a:lnTo>
                  <a:pt x="1175314" y="942379"/>
                </a:lnTo>
                <a:lnTo>
                  <a:pt x="1179314" y="942379"/>
                </a:lnTo>
                <a:lnTo>
                  <a:pt x="1178281" y="936699"/>
                </a:lnTo>
                <a:close/>
              </a:path>
              <a:path w="2992120" h="1527175">
                <a:moveTo>
                  <a:pt x="1181524" y="931908"/>
                </a:moveTo>
                <a:lnTo>
                  <a:pt x="1178281" y="936699"/>
                </a:lnTo>
                <a:lnTo>
                  <a:pt x="1179314" y="942379"/>
                </a:lnTo>
                <a:lnTo>
                  <a:pt x="1181272" y="942379"/>
                </a:lnTo>
                <a:lnTo>
                  <a:pt x="1181524" y="931908"/>
                </a:lnTo>
                <a:close/>
              </a:path>
              <a:path w="2992120" h="1527175">
                <a:moveTo>
                  <a:pt x="1186476" y="931908"/>
                </a:moveTo>
                <a:lnTo>
                  <a:pt x="1181524" y="931908"/>
                </a:lnTo>
                <a:lnTo>
                  <a:pt x="1181272" y="942379"/>
                </a:lnTo>
                <a:lnTo>
                  <a:pt x="1183377" y="942379"/>
                </a:lnTo>
                <a:lnTo>
                  <a:pt x="1186476" y="931908"/>
                </a:lnTo>
                <a:close/>
              </a:path>
              <a:path w="2992120" h="1527175">
                <a:moveTo>
                  <a:pt x="1270944" y="921437"/>
                </a:moveTo>
                <a:lnTo>
                  <a:pt x="1063067" y="921437"/>
                </a:lnTo>
                <a:lnTo>
                  <a:pt x="1055293" y="931908"/>
                </a:lnTo>
                <a:lnTo>
                  <a:pt x="1189884" y="931908"/>
                </a:lnTo>
                <a:lnTo>
                  <a:pt x="1186644" y="942379"/>
                </a:lnTo>
                <a:lnTo>
                  <a:pt x="1244782" y="942379"/>
                </a:lnTo>
                <a:lnTo>
                  <a:pt x="1258055" y="931908"/>
                </a:lnTo>
                <a:lnTo>
                  <a:pt x="1270944" y="921437"/>
                </a:lnTo>
                <a:close/>
              </a:path>
              <a:path w="2992120" h="1527175">
                <a:moveTo>
                  <a:pt x="1181524" y="931908"/>
                </a:moveTo>
                <a:lnTo>
                  <a:pt x="1177409" y="931908"/>
                </a:lnTo>
                <a:lnTo>
                  <a:pt x="1178281" y="936699"/>
                </a:lnTo>
                <a:lnTo>
                  <a:pt x="1181524" y="931908"/>
                </a:lnTo>
                <a:close/>
              </a:path>
              <a:path w="2992120" h="1527175">
                <a:moveTo>
                  <a:pt x="1046711" y="921437"/>
                </a:moveTo>
                <a:lnTo>
                  <a:pt x="1042430" y="931908"/>
                </a:lnTo>
                <a:lnTo>
                  <a:pt x="1045368" y="931908"/>
                </a:lnTo>
                <a:lnTo>
                  <a:pt x="1046711" y="921437"/>
                </a:lnTo>
                <a:close/>
              </a:path>
              <a:path w="2992120" h="1527175">
                <a:moveTo>
                  <a:pt x="1070396" y="910967"/>
                </a:moveTo>
                <a:lnTo>
                  <a:pt x="1065443" y="910967"/>
                </a:lnTo>
                <a:lnTo>
                  <a:pt x="1065800" y="921437"/>
                </a:lnTo>
                <a:lnTo>
                  <a:pt x="1070396" y="910967"/>
                </a:lnTo>
                <a:close/>
              </a:path>
              <a:path w="2992120" h="1527175">
                <a:moveTo>
                  <a:pt x="1220517" y="910967"/>
                </a:moveTo>
                <a:lnTo>
                  <a:pt x="1072857" y="910967"/>
                </a:lnTo>
                <a:lnTo>
                  <a:pt x="1069758" y="921437"/>
                </a:lnTo>
                <a:lnTo>
                  <a:pt x="1213994" y="921437"/>
                </a:lnTo>
                <a:lnTo>
                  <a:pt x="1220517" y="910967"/>
                </a:lnTo>
                <a:close/>
              </a:path>
              <a:path w="2992120" h="1527175">
                <a:moveTo>
                  <a:pt x="1222193" y="910967"/>
                </a:moveTo>
                <a:lnTo>
                  <a:pt x="1220517" y="910967"/>
                </a:lnTo>
                <a:lnTo>
                  <a:pt x="1213994" y="921437"/>
                </a:lnTo>
                <a:lnTo>
                  <a:pt x="1222193" y="910967"/>
                </a:lnTo>
                <a:close/>
              </a:path>
              <a:path w="2992120" h="1527175">
                <a:moveTo>
                  <a:pt x="1227700" y="910967"/>
                </a:moveTo>
                <a:lnTo>
                  <a:pt x="1222193" y="910967"/>
                </a:lnTo>
                <a:lnTo>
                  <a:pt x="1213994" y="921437"/>
                </a:lnTo>
                <a:lnTo>
                  <a:pt x="1220036" y="921437"/>
                </a:lnTo>
                <a:lnTo>
                  <a:pt x="1227700" y="910967"/>
                </a:lnTo>
                <a:close/>
              </a:path>
              <a:path w="2992120" h="1527175">
                <a:moveTo>
                  <a:pt x="1285751" y="910967"/>
                </a:moveTo>
                <a:lnTo>
                  <a:pt x="1235197" y="910967"/>
                </a:lnTo>
                <a:lnTo>
                  <a:pt x="1225606" y="921437"/>
                </a:lnTo>
                <a:lnTo>
                  <a:pt x="1286117" y="921437"/>
                </a:lnTo>
                <a:lnTo>
                  <a:pt x="1285751" y="910967"/>
                </a:lnTo>
                <a:close/>
              </a:path>
              <a:path w="2992120" h="1527175">
                <a:moveTo>
                  <a:pt x="1078176" y="900496"/>
                </a:moveTo>
                <a:lnTo>
                  <a:pt x="1072851" y="910967"/>
                </a:lnTo>
                <a:lnTo>
                  <a:pt x="1082993" y="910967"/>
                </a:lnTo>
                <a:lnTo>
                  <a:pt x="1078176" y="900496"/>
                </a:lnTo>
                <a:close/>
              </a:path>
              <a:path w="2992120" h="1527175">
                <a:moveTo>
                  <a:pt x="1094584" y="900496"/>
                </a:moveTo>
                <a:lnTo>
                  <a:pt x="1086532" y="910967"/>
                </a:lnTo>
                <a:lnTo>
                  <a:pt x="1088710" y="910967"/>
                </a:lnTo>
                <a:lnTo>
                  <a:pt x="1094584" y="900496"/>
                </a:lnTo>
                <a:close/>
              </a:path>
              <a:path w="2992120" h="1527175">
                <a:moveTo>
                  <a:pt x="1238590" y="900496"/>
                </a:moveTo>
                <a:lnTo>
                  <a:pt x="1095549" y="900496"/>
                </a:lnTo>
                <a:lnTo>
                  <a:pt x="1092521" y="910967"/>
                </a:lnTo>
                <a:lnTo>
                  <a:pt x="1237983" y="910967"/>
                </a:lnTo>
                <a:lnTo>
                  <a:pt x="1238590" y="900496"/>
                </a:lnTo>
                <a:close/>
              </a:path>
              <a:path w="2992120" h="1527175">
                <a:moveTo>
                  <a:pt x="1252611" y="900496"/>
                </a:moveTo>
                <a:lnTo>
                  <a:pt x="1245459" y="900496"/>
                </a:lnTo>
                <a:lnTo>
                  <a:pt x="1241549" y="910967"/>
                </a:lnTo>
                <a:lnTo>
                  <a:pt x="1243061" y="910967"/>
                </a:lnTo>
                <a:lnTo>
                  <a:pt x="1252611" y="900496"/>
                </a:lnTo>
                <a:close/>
              </a:path>
              <a:path w="2992120" h="1527175">
                <a:moveTo>
                  <a:pt x="1310200" y="900496"/>
                </a:moveTo>
                <a:lnTo>
                  <a:pt x="1261553" y="900496"/>
                </a:lnTo>
                <a:lnTo>
                  <a:pt x="1254045" y="910967"/>
                </a:lnTo>
                <a:lnTo>
                  <a:pt x="1301007" y="910967"/>
                </a:lnTo>
                <a:lnTo>
                  <a:pt x="1310200" y="900496"/>
                </a:lnTo>
                <a:close/>
              </a:path>
              <a:path w="2992120" h="1527175">
                <a:moveTo>
                  <a:pt x="1120374" y="890025"/>
                </a:moveTo>
                <a:lnTo>
                  <a:pt x="1112960" y="890025"/>
                </a:lnTo>
                <a:lnTo>
                  <a:pt x="1101280" y="900496"/>
                </a:lnTo>
                <a:lnTo>
                  <a:pt x="1121316" y="900496"/>
                </a:lnTo>
                <a:lnTo>
                  <a:pt x="1120374" y="890025"/>
                </a:lnTo>
                <a:close/>
              </a:path>
              <a:path w="2992120" h="1527175">
                <a:moveTo>
                  <a:pt x="1126949" y="890025"/>
                </a:moveTo>
                <a:lnTo>
                  <a:pt x="1124635" y="890025"/>
                </a:lnTo>
                <a:lnTo>
                  <a:pt x="1121316" y="900496"/>
                </a:lnTo>
                <a:lnTo>
                  <a:pt x="1128730" y="900496"/>
                </a:lnTo>
                <a:lnTo>
                  <a:pt x="1126949" y="890025"/>
                </a:lnTo>
                <a:close/>
              </a:path>
              <a:path w="2992120" h="1527175">
                <a:moveTo>
                  <a:pt x="1254841" y="890025"/>
                </a:moveTo>
                <a:lnTo>
                  <a:pt x="1136530" y="890025"/>
                </a:lnTo>
                <a:lnTo>
                  <a:pt x="1128730" y="900496"/>
                </a:lnTo>
                <a:lnTo>
                  <a:pt x="1255249" y="900496"/>
                </a:lnTo>
                <a:lnTo>
                  <a:pt x="1254841" y="890025"/>
                </a:lnTo>
                <a:close/>
              </a:path>
              <a:path w="2992120" h="1527175">
                <a:moveTo>
                  <a:pt x="1263888" y="890025"/>
                </a:moveTo>
                <a:lnTo>
                  <a:pt x="1254841" y="890025"/>
                </a:lnTo>
                <a:lnTo>
                  <a:pt x="1260474" y="900496"/>
                </a:lnTo>
                <a:lnTo>
                  <a:pt x="1263888" y="890025"/>
                </a:lnTo>
                <a:close/>
              </a:path>
              <a:path w="2992120" h="1527175">
                <a:moveTo>
                  <a:pt x="1312221" y="890025"/>
                </a:moveTo>
                <a:lnTo>
                  <a:pt x="1263888" y="890025"/>
                </a:lnTo>
                <a:lnTo>
                  <a:pt x="1262914" y="900496"/>
                </a:lnTo>
                <a:lnTo>
                  <a:pt x="1307939" y="900496"/>
                </a:lnTo>
                <a:lnTo>
                  <a:pt x="1312221" y="890025"/>
                </a:lnTo>
                <a:close/>
              </a:path>
              <a:path w="2992120" h="1527175">
                <a:moveTo>
                  <a:pt x="1332912" y="890025"/>
                </a:moveTo>
                <a:lnTo>
                  <a:pt x="1312221" y="890025"/>
                </a:lnTo>
                <a:lnTo>
                  <a:pt x="1316734" y="900496"/>
                </a:lnTo>
                <a:lnTo>
                  <a:pt x="1328231" y="900496"/>
                </a:lnTo>
                <a:lnTo>
                  <a:pt x="1332912" y="890025"/>
                </a:lnTo>
                <a:close/>
              </a:path>
              <a:path w="2992120" h="1527175">
                <a:moveTo>
                  <a:pt x="1333666" y="890025"/>
                </a:moveTo>
                <a:lnTo>
                  <a:pt x="1328231" y="900496"/>
                </a:lnTo>
                <a:lnTo>
                  <a:pt x="1329237" y="900496"/>
                </a:lnTo>
                <a:lnTo>
                  <a:pt x="1333666" y="890025"/>
                </a:lnTo>
                <a:close/>
              </a:path>
              <a:path w="2992120" h="1527175">
                <a:moveTo>
                  <a:pt x="1137378" y="879554"/>
                </a:moveTo>
                <a:lnTo>
                  <a:pt x="1134331" y="879554"/>
                </a:lnTo>
                <a:lnTo>
                  <a:pt x="1129714" y="890025"/>
                </a:lnTo>
                <a:lnTo>
                  <a:pt x="1137378" y="879554"/>
                </a:lnTo>
                <a:close/>
              </a:path>
              <a:path w="2992120" h="1527175">
                <a:moveTo>
                  <a:pt x="1286067" y="879554"/>
                </a:moveTo>
                <a:lnTo>
                  <a:pt x="1137378" y="879554"/>
                </a:lnTo>
                <a:lnTo>
                  <a:pt x="1137944" y="890025"/>
                </a:lnTo>
                <a:lnTo>
                  <a:pt x="1278453" y="890025"/>
                </a:lnTo>
                <a:lnTo>
                  <a:pt x="1282269" y="885215"/>
                </a:lnTo>
                <a:lnTo>
                  <a:pt x="1286067" y="879554"/>
                </a:lnTo>
                <a:close/>
              </a:path>
              <a:path w="2992120" h="1527175">
                <a:moveTo>
                  <a:pt x="1282269" y="885215"/>
                </a:moveTo>
                <a:lnTo>
                  <a:pt x="1278453" y="890025"/>
                </a:lnTo>
                <a:lnTo>
                  <a:pt x="1279042" y="890025"/>
                </a:lnTo>
                <a:lnTo>
                  <a:pt x="1282269" y="885215"/>
                </a:lnTo>
                <a:close/>
              </a:path>
              <a:path w="2992120" h="1527175">
                <a:moveTo>
                  <a:pt x="1290766" y="879554"/>
                </a:moveTo>
                <a:lnTo>
                  <a:pt x="1286760" y="879554"/>
                </a:lnTo>
                <a:lnTo>
                  <a:pt x="1282269" y="885215"/>
                </a:lnTo>
                <a:lnTo>
                  <a:pt x="1279042" y="890025"/>
                </a:lnTo>
                <a:lnTo>
                  <a:pt x="1283542" y="890025"/>
                </a:lnTo>
                <a:lnTo>
                  <a:pt x="1290766" y="879554"/>
                </a:lnTo>
                <a:close/>
              </a:path>
              <a:path w="2992120" h="1527175">
                <a:moveTo>
                  <a:pt x="1290766" y="879554"/>
                </a:moveTo>
                <a:lnTo>
                  <a:pt x="1283542" y="890025"/>
                </a:lnTo>
                <a:lnTo>
                  <a:pt x="1288268" y="890025"/>
                </a:lnTo>
                <a:lnTo>
                  <a:pt x="1290120" y="887736"/>
                </a:lnTo>
                <a:lnTo>
                  <a:pt x="1290766" y="879554"/>
                </a:lnTo>
                <a:close/>
              </a:path>
              <a:path w="2992120" h="1527175">
                <a:moveTo>
                  <a:pt x="1290120" y="887736"/>
                </a:moveTo>
                <a:lnTo>
                  <a:pt x="1288268" y="890025"/>
                </a:lnTo>
                <a:lnTo>
                  <a:pt x="1289939" y="890025"/>
                </a:lnTo>
                <a:lnTo>
                  <a:pt x="1290120" y="887736"/>
                </a:lnTo>
                <a:close/>
              </a:path>
              <a:path w="2992120" h="1527175">
                <a:moveTo>
                  <a:pt x="1347024" y="879554"/>
                </a:moveTo>
                <a:lnTo>
                  <a:pt x="1299897" y="879554"/>
                </a:lnTo>
                <a:lnTo>
                  <a:pt x="1296536" y="890025"/>
                </a:lnTo>
                <a:lnTo>
                  <a:pt x="1339800" y="890025"/>
                </a:lnTo>
                <a:lnTo>
                  <a:pt x="1347024" y="879554"/>
                </a:lnTo>
                <a:close/>
              </a:path>
              <a:path w="2992120" h="1527175">
                <a:moveTo>
                  <a:pt x="1296742" y="879554"/>
                </a:moveTo>
                <a:lnTo>
                  <a:pt x="1290766" y="879554"/>
                </a:lnTo>
                <a:lnTo>
                  <a:pt x="1290120" y="887736"/>
                </a:lnTo>
                <a:lnTo>
                  <a:pt x="1296742" y="879554"/>
                </a:lnTo>
                <a:close/>
              </a:path>
              <a:path w="2992120" h="1527175">
                <a:moveTo>
                  <a:pt x="1147263" y="869083"/>
                </a:moveTo>
                <a:lnTo>
                  <a:pt x="1136614" y="869083"/>
                </a:lnTo>
                <a:lnTo>
                  <a:pt x="1132384" y="879554"/>
                </a:lnTo>
                <a:lnTo>
                  <a:pt x="1140949" y="879554"/>
                </a:lnTo>
                <a:lnTo>
                  <a:pt x="1147263" y="869083"/>
                </a:lnTo>
                <a:close/>
              </a:path>
              <a:path w="2992120" h="1527175">
                <a:moveTo>
                  <a:pt x="1302504" y="869083"/>
                </a:moveTo>
                <a:lnTo>
                  <a:pt x="1167590" y="869083"/>
                </a:lnTo>
                <a:lnTo>
                  <a:pt x="1162496" y="879554"/>
                </a:lnTo>
                <a:lnTo>
                  <a:pt x="1296934" y="879554"/>
                </a:lnTo>
                <a:lnTo>
                  <a:pt x="1302504" y="869083"/>
                </a:lnTo>
                <a:close/>
              </a:path>
              <a:path w="2992120" h="1527175">
                <a:moveTo>
                  <a:pt x="1315520" y="869083"/>
                </a:moveTo>
                <a:lnTo>
                  <a:pt x="1306132" y="869083"/>
                </a:lnTo>
                <a:lnTo>
                  <a:pt x="1305258" y="879554"/>
                </a:lnTo>
                <a:lnTo>
                  <a:pt x="1310462" y="879554"/>
                </a:lnTo>
                <a:lnTo>
                  <a:pt x="1315520" y="869083"/>
                </a:lnTo>
                <a:close/>
              </a:path>
              <a:path w="2992120" h="1527175">
                <a:moveTo>
                  <a:pt x="1368994" y="869083"/>
                </a:moveTo>
                <a:lnTo>
                  <a:pt x="1317769" y="869083"/>
                </a:lnTo>
                <a:lnTo>
                  <a:pt x="1311478" y="879554"/>
                </a:lnTo>
                <a:lnTo>
                  <a:pt x="1365141" y="879554"/>
                </a:lnTo>
                <a:lnTo>
                  <a:pt x="1368994" y="869083"/>
                </a:lnTo>
                <a:close/>
              </a:path>
              <a:path w="2992120" h="1527175">
                <a:moveTo>
                  <a:pt x="1182937" y="858612"/>
                </a:moveTo>
                <a:lnTo>
                  <a:pt x="1176843" y="869083"/>
                </a:lnTo>
                <a:lnTo>
                  <a:pt x="1177880" y="869083"/>
                </a:lnTo>
                <a:lnTo>
                  <a:pt x="1182937" y="858612"/>
                </a:lnTo>
                <a:close/>
              </a:path>
              <a:path w="2992120" h="1527175">
                <a:moveTo>
                  <a:pt x="1320022" y="858612"/>
                </a:moveTo>
                <a:lnTo>
                  <a:pt x="1188267" y="858612"/>
                </a:lnTo>
                <a:lnTo>
                  <a:pt x="1181901" y="869083"/>
                </a:lnTo>
                <a:lnTo>
                  <a:pt x="1325411" y="869083"/>
                </a:lnTo>
                <a:lnTo>
                  <a:pt x="1320022" y="858612"/>
                </a:lnTo>
                <a:close/>
              </a:path>
              <a:path w="2992120" h="1527175">
                <a:moveTo>
                  <a:pt x="1344807" y="858612"/>
                </a:moveTo>
                <a:lnTo>
                  <a:pt x="1340590" y="858612"/>
                </a:lnTo>
                <a:lnTo>
                  <a:pt x="1334989" y="869083"/>
                </a:lnTo>
                <a:lnTo>
                  <a:pt x="1345938" y="869083"/>
                </a:lnTo>
                <a:lnTo>
                  <a:pt x="1344807" y="858612"/>
                </a:lnTo>
                <a:close/>
              </a:path>
              <a:path w="2992120" h="1527175">
                <a:moveTo>
                  <a:pt x="1383848" y="858612"/>
                </a:moveTo>
                <a:lnTo>
                  <a:pt x="1352335" y="858612"/>
                </a:lnTo>
                <a:lnTo>
                  <a:pt x="1345938" y="869083"/>
                </a:lnTo>
                <a:lnTo>
                  <a:pt x="1380607" y="869083"/>
                </a:lnTo>
                <a:lnTo>
                  <a:pt x="1383848" y="858612"/>
                </a:lnTo>
                <a:close/>
              </a:path>
              <a:path w="2992120" h="1527175">
                <a:moveTo>
                  <a:pt x="1187073" y="848141"/>
                </a:moveTo>
                <a:lnTo>
                  <a:pt x="1181191" y="848141"/>
                </a:lnTo>
                <a:lnTo>
                  <a:pt x="1174354" y="858612"/>
                </a:lnTo>
                <a:lnTo>
                  <a:pt x="1187094" y="858612"/>
                </a:lnTo>
                <a:lnTo>
                  <a:pt x="1187073" y="848141"/>
                </a:lnTo>
                <a:close/>
              </a:path>
              <a:path w="2992120" h="1527175">
                <a:moveTo>
                  <a:pt x="1202549" y="848141"/>
                </a:moveTo>
                <a:lnTo>
                  <a:pt x="1196141" y="848141"/>
                </a:lnTo>
                <a:lnTo>
                  <a:pt x="1196267" y="858612"/>
                </a:lnTo>
                <a:lnTo>
                  <a:pt x="1203335" y="858612"/>
                </a:lnTo>
                <a:lnTo>
                  <a:pt x="1202549" y="848141"/>
                </a:lnTo>
                <a:close/>
              </a:path>
              <a:path w="2992120" h="1527175">
                <a:moveTo>
                  <a:pt x="1240129" y="848141"/>
                </a:moveTo>
                <a:lnTo>
                  <a:pt x="1205355" y="848141"/>
                </a:lnTo>
                <a:lnTo>
                  <a:pt x="1203335" y="858612"/>
                </a:lnTo>
                <a:lnTo>
                  <a:pt x="1230653" y="858612"/>
                </a:lnTo>
                <a:lnTo>
                  <a:pt x="1235709" y="853708"/>
                </a:lnTo>
                <a:lnTo>
                  <a:pt x="1240129" y="848141"/>
                </a:lnTo>
                <a:close/>
              </a:path>
              <a:path w="2992120" h="1527175">
                <a:moveTo>
                  <a:pt x="1235709" y="853708"/>
                </a:moveTo>
                <a:lnTo>
                  <a:pt x="1230653" y="858612"/>
                </a:lnTo>
                <a:lnTo>
                  <a:pt x="1231815" y="858612"/>
                </a:lnTo>
                <a:lnTo>
                  <a:pt x="1235709" y="853708"/>
                </a:lnTo>
                <a:close/>
              </a:path>
              <a:path w="2992120" h="1527175">
                <a:moveTo>
                  <a:pt x="1251155" y="848141"/>
                </a:moveTo>
                <a:lnTo>
                  <a:pt x="1241449" y="848141"/>
                </a:lnTo>
                <a:lnTo>
                  <a:pt x="1235709" y="853708"/>
                </a:lnTo>
                <a:lnTo>
                  <a:pt x="1231815" y="858612"/>
                </a:lnTo>
                <a:lnTo>
                  <a:pt x="1249176" y="858612"/>
                </a:lnTo>
                <a:lnTo>
                  <a:pt x="1251155" y="848141"/>
                </a:lnTo>
                <a:close/>
              </a:path>
              <a:path w="2992120" h="1527175">
                <a:moveTo>
                  <a:pt x="1331884" y="848141"/>
                </a:moveTo>
                <a:lnTo>
                  <a:pt x="1254118" y="848141"/>
                </a:lnTo>
                <a:lnTo>
                  <a:pt x="1249176" y="858612"/>
                </a:lnTo>
                <a:lnTo>
                  <a:pt x="1326483" y="858612"/>
                </a:lnTo>
                <a:lnTo>
                  <a:pt x="1331884" y="848141"/>
                </a:lnTo>
                <a:close/>
              </a:path>
              <a:path w="2992120" h="1527175">
                <a:moveTo>
                  <a:pt x="1341307" y="857552"/>
                </a:moveTo>
                <a:lnTo>
                  <a:pt x="1340629" y="858612"/>
                </a:lnTo>
                <a:lnTo>
                  <a:pt x="1342053" y="858612"/>
                </a:lnTo>
                <a:lnTo>
                  <a:pt x="1341307" y="857552"/>
                </a:lnTo>
                <a:close/>
              </a:path>
              <a:path w="2992120" h="1527175">
                <a:moveTo>
                  <a:pt x="1348587" y="848141"/>
                </a:moveTo>
                <a:lnTo>
                  <a:pt x="1347330" y="848141"/>
                </a:lnTo>
                <a:lnTo>
                  <a:pt x="1341307" y="857552"/>
                </a:lnTo>
                <a:lnTo>
                  <a:pt x="1342053" y="858612"/>
                </a:lnTo>
                <a:lnTo>
                  <a:pt x="1348587" y="848141"/>
                </a:lnTo>
                <a:close/>
              </a:path>
              <a:path w="2992120" h="1527175">
                <a:moveTo>
                  <a:pt x="1357215" y="848141"/>
                </a:moveTo>
                <a:lnTo>
                  <a:pt x="1348587" y="848141"/>
                </a:lnTo>
                <a:lnTo>
                  <a:pt x="1342053" y="858612"/>
                </a:lnTo>
                <a:lnTo>
                  <a:pt x="1347938" y="858612"/>
                </a:lnTo>
                <a:lnTo>
                  <a:pt x="1357215" y="848141"/>
                </a:lnTo>
                <a:close/>
              </a:path>
              <a:path w="2992120" h="1527175">
                <a:moveTo>
                  <a:pt x="1393381" y="848141"/>
                </a:moveTo>
                <a:lnTo>
                  <a:pt x="1357215" y="848141"/>
                </a:lnTo>
                <a:lnTo>
                  <a:pt x="1354471" y="858612"/>
                </a:lnTo>
                <a:lnTo>
                  <a:pt x="1391359" y="858612"/>
                </a:lnTo>
                <a:lnTo>
                  <a:pt x="1395444" y="853161"/>
                </a:lnTo>
                <a:lnTo>
                  <a:pt x="1393381" y="848141"/>
                </a:lnTo>
                <a:close/>
              </a:path>
              <a:path w="2992120" h="1527175">
                <a:moveTo>
                  <a:pt x="1403454" y="848141"/>
                </a:moveTo>
                <a:lnTo>
                  <a:pt x="1399205" y="848141"/>
                </a:lnTo>
                <a:lnTo>
                  <a:pt x="1395444" y="853161"/>
                </a:lnTo>
                <a:lnTo>
                  <a:pt x="1397685" y="858612"/>
                </a:lnTo>
                <a:lnTo>
                  <a:pt x="1403454" y="848141"/>
                </a:lnTo>
                <a:close/>
              </a:path>
              <a:path w="2992120" h="1527175">
                <a:moveTo>
                  <a:pt x="1347330" y="848141"/>
                </a:moveTo>
                <a:lnTo>
                  <a:pt x="1334692" y="848141"/>
                </a:lnTo>
                <a:lnTo>
                  <a:pt x="1341307" y="857552"/>
                </a:lnTo>
                <a:lnTo>
                  <a:pt x="1347330" y="848141"/>
                </a:lnTo>
                <a:close/>
              </a:path>
              <a:path w="2992120" h="1527175">
                <a:moveTo>
                  <a:pt x="1204225" y="837670"/>
                </a:moveTo>
                <a:lnTo>
                  <a:pt x="1202340" y="837670"/>
                </a:lnTo>
                <a:lnTo>
                  <a:pt x="1199994" y="848141"/>
                </a:lnTo>
                <a:lnTo>
                  <a:pt x="1205774" y="848141"/>
                </a:lnTo>
                <a:lnTo>
                  <a:pt x="1204225" y="837670"/>
                </a:lnTo>
                <a:close/>
              </a:path>
              <a:path w="2992120" h="1527175">
                <a:moveTo>
                  <a:pt x="1260129" y="837670"/>
                </a:moveTo>
                <a:lnTo>
                  <a:pt x="1211334" y="837670"/>
                </a:lnTo>
                <a:lnTo>
                  <a:pt x="1206853" y="848141"/>
                </a:lnTo>
                <a:lnTo>
                  <a:pt x="1255333" y="848141"/>
                </a:lnTo>
                <a:lnTo>
                  <a:pt x="1260129" y="837670"/>
                </a:lnTo>
                <a:close/>
              </a:path>
              <a:path w="2992120" h="1527175">
                <a:moveTo>
                  <a:pt x="1260129" y="837670"/>
                </a:moveTo>
                <a:lnTo>
                  <a:pt x="1255333" y="848141"/>
                </a:lnTo>
                <a:lnTo>
                  <a:pt x="1257102" y="848141"/>
                </a:lnTo>
                <a:lnTo>
                  <a:pt x="1262178" y="844368"/>
                </a:lnTo>
                <a:lnTo>
                  <a:pt x="1260129" y="837670"/>
                </a:lnTo>
                <a:close/>
              </a:path>
              <a:path w="2992120" h="1527175">
                <a:moveTo>
                  <a:pt x="1262178" y="844368"/>
                </a:moveTo>
                <a:lnTo>
                  <a:pt x="1257102" y="848141"/>
                </a:lnTo>
                <a:lnTo>
                  <a:pt x="1263333" y="848141"/>
                </a:lnTo>
                <a:lnTo>
                  <a:pt x="1262178" y="844368"/>
                </a:lnTo>
                <a:close/>
              </a:path>
              <a:path w="2992120" h="1527175">
                <a:moveTo>
                  <a:pt x="1273885" y="837670"/>
                </a:moveTo>
                <a:lnTo>
                  <a:pt x="1267885" y="848141"/>
                </a:lnTo>
                <a:lnTo>
                  <a:pt x="1276841" y="848141"/>
                </a:lnTo>
                <a:lnTo>
                  <a:pt x="1273885" y="837670"/>
                </a:lnTo>
                <a:close/>
              </a:path>
              <a:path w="2992120" h="1527175">
                <a:moveTo>
                  <a:pt x="1421379" y="837670"/>
                </a:moveTo>
                <a:lnTo>
                  <a:pt x="1281488" y="837670"/>
                </a:lnTo>
                <a:lnTo>
                  <a:pt x="1280465" y="848141"/>
                </a:lnTo>
                <a:lnTo>
                  <a:pt x="1413404" y="848141"/>
                </a:lnTo>
                <a:lnTo>
                  <a:pt x="1421379" y="837670"/>
                </a:lnTo>
                <a:close/>
              </a:path>
              <a:path w="2992120" h="1527175">
                <a:moveTo>
                  <a:pt x="1303698" y="816729"/>
                </a:moveTo>
                <a:lnTo>
                  <a:pt x="1267333" y="816729"/>
                </a:lnTo>
                <a:lnTo>
                  <a:pt x="1262170" y="827199"/>
                </a:lnTo>
                <a:lnTo>
                  <a:pt x="1250003" y="827199"/>
                </a:lnTo>
                <a:lnTo>
                  <a:pt x="1242226" y="837670"/>
                </a:lnTo>
                <a:lnTo>
                  <a:pt x="1260129" y="837670"/>
                </a:lnTo>
                <a:lnTo>
                  <a:pt x="1262178" y="844368"/>
                </a:lnTo>
                <a:lnTo>
                  <a:pt x="1271190" y="837670"/>
                </a:lnTo>
                <a:lnTo>
                  <a:pt x="1286980" y="827199"/>
                </a:lnTo>
                <a:lnTo>
                  <a:pt x="1303698" y="816729"/>
                </a:lnTo>
                <a:close/>
              </a:path>
              <a:path w="2992120" h="1527175">
                <a:moveTo>
                  <a:pt x="1234858" y="827199"/>
                </a:moveTo>
                <a:lnTo>
                  <a:pt x="1230025" y="827199"/>
                </a:lnTo>
                <a:lnTo>
                  <a:pt x="1229198" y="837670"/>
                </a:lnTo>
                <a:lnTo>
                  <a:pt x="1238051" y="837670"/>
                </a:lnTo>
                <a:lnTo>
                  <a:pt x="1234858" y="827199"/>
                </a:lnTo>
                <a:close/>
              </a:path>
              <a:path w="2992120" h="1527175">
                <a:moveTo>
                  <a:pt x="1247993" y="827199"/>
                </a:moveTo>
                <a:lnTo>
                  <a:pt x="1242223" y="827199"/>
                </a:lnTo>
                <a:lnTo>
                  <a:pt x="1240873" y="837670"/>
                </a:lnTo>
                <a:lnTo>
                  <a:pt x="1247993" y="827199"/>
                </a:lnTo>
                <a:close/>
              </a:path>
              <a:path w="2992120" h="1527175">
                <a:moveTo>
                  <a:pt x="1316200" y="827199"/>
                </a:moveTo>
                <a:lnTo>
                  <a:pt x="1302410" y="827199"/>
                </a:lnTo>
                <a:lnTo>
                  <a:pt x="1297834" y="837670"/>
                </a:lnTo>
                <a:lnTo>
                  <a:pt x="1308557" y="837670"/>
                </a:lnTo>
                <a:lnTo>
                  <a:pt x="1316200" y="827199"/>
                </a:lnTo>
                <a:close/>
              </a:path>
              <a:path w="2992120" h="1527175">
                <a:moveTo>
                  <a:pt x="1370638" y="827199"/>
                </a:moveTo>
                <a:lnTo>
                  <a:pt x="1326620" y="827199"/>
                </a:lnTo>
                <a:lnTo>
                  <a:pt x="1317226" y="837670"/>
                </a:lnTo>
                <a:lnTo>
                  <a:pt x="1366052" y="837670"/>
                </a:lnTo>
                <a:lnTo>
                  <a:pt x="1370638" y="827199"/>
                </a:lnTo>
                <a:close/>
              </a:path>
              <a:path w="2992120" h="1527175">
                <a:moveTo>
                  <a:pt x="1441495" y="827199"/>
                </a:moveTo>
                <a:lnTo>
                  <a:pt x="1388404" y="827199"/>
                </a:lnTo>
                <a:lnTo>
                  <a:pt x="1391674" y="837670"/>
                </a:lnTo>
                <a:lnTo>
                  <a:pt x="1442856" y="837670"/>
                </a:lnTo>
                <a:lnTo>
                  <a:pt x="1441495" y="827199"/>
                </a:lnTo>
                <a:close/>
              </a:path>
              <a:path w="2992120" h="1527175">
                <a:moveTo>
                  <a:pt x="1447212" y="827199"/>
                </a:moveTo>
                <a:lnTo>
                  <a:pt x="1442856" y="837670"/>
                </a:lnTo>
                <a:lnTo>
                  <a:pt x="1443903" y="837670"/>
                </a:lnTo>
                <a:lnTo>
                  <a:pt x="1447212" y="827199"/>
                </a:lnTo>
                <a:close/>
              </a:path>
              <a:path w="2992120" h="1527175">
                <a:moveTo>
                  <a:pt x="1259759" y="818417"/>
                </a:moveTo>
                <a:lnTo>
                  <a:pt x="1250537" y="827199"/>
                </a:lnTo>
                <a:lnTo>
                  <a:pt x="1259417" y="827199"/>
                </a:lnTo>
                <a:lnTo>
                  <a:pt x="1259759" y="818417"/>
                </a:lnTo>
                <a:close/>
              </a:path>
              <a:path w="2992120" h="1527175">
                <a:moveTo>
                  <a:pt x="1334702" y="816729"/>
                </a:moveTo>
                <a:lnTo>
                  <a:pt x="1326207" y="816729"/>
                </a:lnTo>
                <a:lnTo>
                  <a:pt x="1326281" y="827199"/>
                </a:lnTo>
                <a:lnTo>
                  <a:pt x="1332032" y="827199"/>
                </a:lnTo>
                <a:lnTo>
                  <a:pt x="1334702" y="816729"/>
                </a:lnTo>
                <a:close/>
              </a:path>
              <a:path w="2992120" h="1527175">
                <a:moveTo>
                  <a:pt x="1377277" y="816729"/>
                </a:moveTo>
                <a:lnTo>
                  <a:pt x="1334702" y="816729"/>
                </a:lnTo>
                <a:lnTo>
                  <a:pt x="1333519" y="827199"/>
                </a:lnTo>
                <a:lnTo>
                  <a:pt x="1380764" y="827199"/>
                </a:lnTo>
                <a:lnTo>
                  <a:pt x="1377277" y="816729"/>
                </a:lnTo>
                <a:close/>
              </a:path>
              <a:path w="2992120" h="1527175">
                <a:moveTo>
                  <a:pt x="1413265" y="816729"/>
                </a:moveTo>
                <a:lnTo>
                  <a:pt x="1407770" y="816729"/>
                </a:lnTo>
                <a:lnTo>
                  <a:pt x="1408650" y="827199"/>
                </a:lnTo>
                <a:lnTo>
                  <a:pt x="1409412" y="827199"/>
                </a:lnTo>
                <a:lnTo>
                  <a:pt x="1413259" y="818417"/>
                </a:lnTo>
                <a:lnTo>
                  <a:pt x="1413265" y="816729"/>
                </a:lnTo>
                <a:close/>
              </a:path>
              <a:path w="2992120" h="1527175">
                <a:moveTo>
                  <a:pt x="1419274" y="816729"/>
                </a:moveTo>
                <a:lnTo>
                  <a:pt x="1413998" y="816729"/>
                </a:lnTo>
                <a:lnTo>
                  <a:pt x="1413324" y="818268"/>
                </a:lnTo>
                <a:lnTo>
                  <a:pt x="1413663" y="827199"/>
                </a:lnTo>
                <a:lnTo>
                  <a:pt x="1414250" y="827199"/>
                </a:lnTo>
                <a:lnTo>
                  <a:pt x="1417606" y="824042"/>
                </a:lnTo>
                <a:lnTo>
                  <a:pt x="1419274" y="816729"/>
                </a:lnTo>
                <a:close/>
              </a:path>
              <a:path w="2992120" h="1527175">
                <a:moveTo>
                  <a:pt x="1417606" y="824042"/>
                </a:moveTo>
                <a:lnTo>
                  <a:pt x="1414250" y="827199"/>
                </a:lnTo>
                <a:lnTo>
                  <a:pt x="1416885" y="827199"/>
                </a:lnTo>
                <a:lnTo>
                  <a:pt x="1417606" y="824042"/>
                </a:lnTo>
                <a:close/>
              </a:path>
              <a:path w="2992120" h="1527175">
                <a:moveTo>
                  <a:pt x="1427076" y="816729"/>
                </a:moveTo>
                <a:lnTo>
                  <a:pt x="1425380" y="816729"/>
                </a:lnTo>
                <a:lnTo>
                  <a:pt x="1417606" y="824042"/>
                </a:lnTo>
                <a:lnTo>
                  <a:pt x="1416885" y="827199"/>
                </a:lnTo>
                <a:lnTo>
                  <a:pt x="1423621" y="827199"/>
                </a:lnTo>
                <a:lnTo>
                  <a:pt x="1427076" y="816729"/>
                </a:lnTo>
                <a:close/>
              </a:path>
              <a:path w="2992120" h="1527175">
                <a:moveTo>
                  <a:pt x="1453924" y="816729"/>
                </a:moveTo>
                <a:lnTo>
                  <a:pt x="1430375" y="816729"/>
                </a:lnTo>
                <a:lnTo>
                  <a:pt x="1427966" y="827199"/>
                </a:lnTo>
                <a:lnTo>
                  <a:pt x="1447139" y="827199"/>
                </a:lnTo>
                <a:lnTo>
                  <a:pt x="1453924" y="816729"/>
                </a:lnTo>
                <a:close/>
              </a:path>
              <a:path w="2992120" h="1527175">
                <a:moveTo>
                  <a:pt x="1460531" y="816729"/>
                </a:moveTo>
                <a:lnTo>
                  <a:pt x="1453924" y="816729"/>
                </a:lnTo>
                <a:lnTo>
                  <a:pt x="1454070" y="827199"/>
                </a:lnTo>
                <a:lnTo>
                  <a:pt x="1460531" y="816729"/>
                </a:lnTo>
                <a:close/>
              </a:path>
              <a:path w="2992120" h="1527175">
                <a:moveTo>
                  <a:pt x="1261532" y="816729"/>
                </a:moveTo>
                <a:lnTo>
                  <a:pt x="1259825" y="816729"/>
                </a:lnTo>
                <a:lnTo>
                  <a:pt x="1259759" y="818417"/>
                </a:lnTo>
                <a:lnTo>
                  <a:pt x="1261532" y="816729"/>
                </a:lnTo>
                <a:close/>
              </a:path>
              <a:path w="2992120" h="1527175">
                <a:moveTo>
                  <a:pt x="1413998" y="816729"/>
                </a:moveTo>
                <a:lnTo>
                  <a:pt x="1413265" y="816729"/>
                </a:lnTo>
                <a:lnTo>
                  <a:pt x="1413324" y="818268"/>
                </a:lnTo>
                <a:lnTo>
                  <a:pt x="1413998" y="816729"/>
                </a:lnTo>
                <a:close/>
              </a:path>
              <a:path w="2992120" h="1527175">
                <a:moveTo>
                  <a:pt x="1309907" y="806258"/>
                </a:moveTo>
                <a:lnTo>
                  <a:pt x="1275039" y="806258"/>
                </a:lnTo>
                <a:lnTo>
                  <a:pt x="1279102" y="816729"/>
                </a:lnTo>
                <a:lnTo>
                  <a:pt x="1306379" y="816729"/>
                </a:lnTo>
                <a:lnTo>
                  <a:pt x="1309907" y="806258"/>
                </a:lnTo>
                <a:close/>
              </a:path>
              <a:path w="2992120" h="1527175">
                <a:moveTo>
                  <a:pt x="1311054" y="806258"/>
                </a:moveTo>
                <a:lnTo>
                  <a:pt x="1309907" y="806258"/>
                </a:lnTo>
                <a:lnTo>
                  <a:pt x="1306379" y="816729"/>
                </a:lnTo>
                <a:lnTo>
                  <a:pt x="1311054" y="806258"/>
                </a:lnTo>
                <a:close/>
              </a:path>
              <a:path w="2992120" h="1527175">
                <a:moveTo>
                  <a:pt x="1313237" y="806258"/>
                </a:moveTo>
                <a:lnTo>
                  <a:pt x="1311054" y="806258"/>
                </a:lnTo>
                <a:lnTo>
                  <a:pt x="1306379" y="816729"/>
                </a:lnTo>
                <a:lnTo>
                  <a:pt x="1313216" y="816729"/>
                </a:lnTo>
                <a:lnTo>
                  <a:pt x="1313237" y="806258"/>
                </a:lnTo>
                <a:close/>
              </a:path>
              <a:path w="2992120" h="1527175">
                <a:moveTo>
                  <a:pt x="1360272" y="806258"/>
                </a:moveTo>
                <a:lnTo>
                  <a:pt x="1332838" y="806258"/>
                </a:lnTo>
                <a:lnTo>
                  <a:pt x="1338608" y="816729"/>
                </a:lnTo>
                <a:lnTo>
                  <a:pt x="1353821" y="816729"/>
                </a:lnTo>
                <a:lnTo>
                  <a:pt x="1360272" y="806258"/>
                </a:lnTo>
                <a:close/>
              </a:path>
              <a:path w="2992120" h="1527175">
                <a:moveTo>
                  <a:pt x="1404376" y="806258"/>
                </a:moveTo>
                <a:lnTo>
                  <a:pt x="1360272" y="806258"/>
                </a:lnTo>
                <a:lnTo>
                  <a:pt x="1362063" y="816729"/>
                </a:lnTo>
                <a:lnTo>
                  <a:pt x="1398672" y="816729"/>
                </a:lnTo>
                <a:lnTo>
                  <a:pt x="1404376" y="806258"/>
                </a:lnTo>
                <a:close/>
              </a:path>
              <a:path w="2992120" h="1527175">
                <a:moveTo>
                  <a:pt x="1416009" y="806258"/>
                </a:moveTo>
                <a:lnTo>
                  <a:pt x="1404376" y="806258"/>
                </a:lnTo>
                <a:lnTo>
                  <a:pt x="1408410" y="816729"/>
                </a:lnTo>
                <a:lnTo>
                  <a:pt x="1416009" y="806258"/>
                </a:lnTo>
                <a:close/>
              </a:path>
              <a:path w="2992120" h="1527175">
                <a:moveTo>
                  <a:pt x="1431767" y="806258"/>
                </a:moveTo>
                <a:lnTo>
                  <a:pt x="1420490" y="806258"/>
                </a:lnTo>
                <a:lnTo>
                  <a:pt x="1412145" y="816729"/>
                </a:lnTo>
                <a:lnTo>
                  <a:pt x="1424724" y="816729"/>
                </a:lnTo>
                <a:lnTo>
                  <a:pt x="1431767" y="806258"/>
                </a:lnTo>
                <a:close/>
              </a:path>
              <a:path w="2992120" h="1527175">
                <a:moveTo>
                  <a:pt x="1497815" y="795787"/>
                </a:moveTo>
                <a:lnTo>
                  <a:pt x="1456206" y="795787"/>
                </a:lnTo>
                <a:lnTo>
                  <a:pt x="1455589" y="806258"/>
                </a:lnTo>
                <a:lnTo>
                  <a:pt x="1440573" y="806258"/>
                </a:lnTo>
                <a:lnTo>
                  <a:pt x="1435181" y="816729"/>
                </a:lnTo>
                <a:lnTo>
                  <a:pt x="1476202" y="816729"/>
                </a:lnTo>
                <a:lnTo>
                  <a:pt x="1486678" y="806258"/>
                </a:lnTo>
                <a:lnTo>
                  <a:pt x="1497815" y="795787"/>
                </a:lnTo>
                <a:close/>
              </a:path>
              <a:path w="2992120" h="1527175">
                <a:moveTo>
                  <a:pt x="1278369" y="795787"/>
                </a:moveTo>
                <a:lnTo>
                  <a:pt x="1275456" y="795787"/>
                </a:lnTo>
                <a:lnTo>
                  <a:pt x="1269585" y="806258"/>
                </a:lnTo>
                <a:lnTo>
                  <a:pt x="1283227" y="806258"/>
                </a:lnTo>
                <a:lnTo>
                  <a:pt x="1278369" y="795787"/>
                </a:lnTo>
                <a:close/>
              </a:path>
              <a:path w="2992120" h="1527175">
                <a:moveTo>
                  <a:pt x="1300661" y="795787"/>
                </a:moveTo>
                <a:lnTo>
                  <a:pt x="1292159" y="806258"/>
                </a:lnTo>
                <a:lnTo>
                  <a:pt x="1302253" y="806258"/>
                </a:lnTo>
                <a:lnTo>
                  <a:pt x="1300661" y="795787"/>
                </a:lnTo>
                <a:close/>
              </a:path>
              <a:path w="2992120" h="1527175">
                <a:moveTo>
                  <a:pt x="1327163" y="795787"/>
                </a:moveTo>
                <a:lnTo>
                  <a:pt x="1311666" y="795787"/>
                </a:lnTo>
                <a:lnTo>
                  <a:pt x="1302253" y="806258"/>
                </a:lnTo>
                <a:lnTo>
                  <a:pt x="1325455" y="806258"/>
                </a:lnTo>
                <a:lnTo>
                  <a:pt x="1327163" y="795787"/>
                </a:lnTo>
                <a:close/>
              </a:path>
              <a:path w="2992120" h="1527175">
                <a:moveTo>
                  <a:pt x="1344105" y="795787"/>
                </a:moveTo>
                <a:lnTo>
                  <a:pt x="1335791" y="806258"/>
                </a:lnTo>
                <a:lnTo>
                  <a:pt x="1337791" y="806258"/>
                </a:lnTo>
                <a:lnTo>
                  <a:pt x="1344170" y="796835"/>
                </a:lnTo>
                <a:lnTo>
                  <a:pt x="1344105" y="795787"/>
                </a:lnTo>
                <a:close/>
              </a:path>
              <a:path w="2992120" h="1527175">
                <a:moveTo>
                  <a:pt x="1344402" y="800570"/>
                </a:moveTo>
                <a:lnTo>
                  <a:pt x="1343833" y="806258"/>
                </a:lnTo>
                <a:lnTo>
                  <a:pt x="1344754" y="806258"/>
                </a:lnTo>
                <a:lnTo>
                  <a:pt x="1344402" y="800570"/>
                </a:lnTo>
                <a:close/>
              </a:path>
              <a:path w="2992120" h="1527175">
                <a:moveTo>
                  <a:pt x="1348765" y="795787"/>
                </a:moveTo>
                <a:lnTo>
                  <a:pt x="1344754" y="806258"/>
                </a:lnTo>
                <a:lnTo>
                  <a:pt x="1351875" y="806258"/>
                </a:lnTo>
                <a:lnTo>
                  <a:pt x="1348765" y="795787"/>
                </a:lnTo>
                <a:close/>
              </a:path>
              <a:path w="2992120" h="1527175">
                <a:moveTo>
                  <a:pt x="1370523" y="785316"/>
                </a:moveTo>
                <a:lnTo>
                  <a:pt x="1366094" y="785316"/>
                </a:lnTo>
                <a:lnTo>
                  <a:pt x="1359288" y="795787"/>
                </a:lnTo>
                <a:lnTo>
                  <a:pt x="1360042" y="806258"/>
                </a:lnTo>
                <a:lnTo>
                  <a:pt x="1428773" y="806258"/>
                </a:lnTo>
                <a:lnTo>
                  <a:pt x="1428794" y="795787"/>
                </a:lnTo>
                <a:lnTo>
                  <a:pt x="1367885" y="795787"/>
                </a:lnTo>
                <a:lnTo>
                  <a:pt x="1370030" y="791637"/>
                </a:lnTo>
                <a:lnTo>
                  <a:pt x="1370523" y="785316"/>
                </a:lnTo>
                <a:close/>
              </a:path>
              <a:path w="2992120" h="1527175">
                <a:moveTo>
                  <a:pt x="1435882" y="795787"/>
                </a:moveTo>
                <a:lnTo>
                  <a:pt x="1428794" y="795787"/>
                </a:lnTo>
                <a:lnTo>
                  <a:pt x="1441997" y="806258"/>
                </a:lnTo>
                <a:lnTo>
                  <a:pt x="1435882" y="795787"/>
                </a:lnTo>
                <a:close/>
              </a:path>
              <a:path w="2992120" h="1527175">
                <a:moveTo>
                  <a:pt x="1505237" y="795787"/>
                </a:moveTo>
                <a:lnTo>
                  <a:pt x="1497815" y="795787"/>
                </a:lnTo>
                <a:lnTo>
                  <a:pt x="1499734" y="806258"/>
                </a:lnTo>
                <a:lnTo>
                  <a:pt x="1505237" y="795787"/>
                </a:lnTo>
                <a:close/>
              </a:path>
              <a:path w="2992120" h="1527175">
                <a:moveTo>
                  <a:pt x="1344880" y="795787"/>
                </a:moveTo>
                <a:lnTo>
                  <a:pt x="1344170" y="796835"/>
                </a:lnTo>
                <a:lnTo>
                  <a:pt x="1344402" y="800570"/>
                </a:lnTo>
                <a:lnTo>
                  <a:pt x="1344880" y="795787"/>
                </a:lnTo>
                <a:close/>
              </a:path>
              <a:path w="2992120" h="1527175">
                <a:moveTo>
                  <a:pt x="1366094" y="785316"/>
                </a:moveTo>
                <a:lnTo>
                  <a:pt x="1318577" y="785316"/>
                </a:lnTo>
                <a:lnTo>
                  <a:pt x="1316158" y="795787"/>
                </a:lnTo>
                <a:lnTo>
                  <a:pt x="1357391" y="795787"/>
                </a:lnTo>
                <a:lnTo>
                  <a:pt x="1366094" y="785316"/>
                </a:lnTo>
                <a:close/>
              </a:path>
              <a:path w="2992120" h="1527175">
                <a:moveTo>
                  <a:pt x="1371636" y="788531"/>
                </a:moveTo>
                <a:lnTo>
                  <a:pt x="1370030" y="791637"/>
                </a:lnTo>
                <a:lnTo>
                  <a:pt x="1369706" y="795787"/>
                </a:lnTo>
                <a:lnTo>
                  <a:pt x="1374146" y="795787"/>
                </a:lnTo>
                <a:lnTo>
                  <a:pt x="1371636" y="788531"/>
                </a:lnTo>
                <a:close/>
              </a:path>
              <a:path w="2992120" h="1527175">
                <a:moveTo>
                  <a:pt x="1456405" y="785316"/>
                </a:moveTo>
                <a:lnTo>
                  <a:pt x="1378670" y="785316"/>
                </a:lnTo>
                <a:lnTo>
                  <a:pt x="1379225" y="795787"/>
                </a:lnTo>
                <a:lnTo>
                  <a:pt x="1445411" y="795787"/>
                </a:lnTo>
                <a:lnTo>
                  <a:pt x="1456405" y="785316"/>
                </a:lnTo>
                <a:close/>
              </a:path>
              <a:path w="2992120" h="1527175">
                <a:moveTo>
                  <a:pt x="1479515" y="785316"/>
                </a:moveTo>
                <a:lnTo>
                  <a:pt x="1478331" y="785316"/>
                </a:lnTo>
                <a:lnTo>
                  <a:pt x="1470395" y="795787"/>
                </a:lnTo>
                <a:lnTo>
                  <a:pt x="1478164" y="795787"/>
                </a:lnTo>
                <a:lnTo>
                  <a:pt x="1479515" y="785316"/>
                </a:lnTo>
                <a:close/>
              </a:path>
              <a:path w="2992120" h="1527175">
                <a:moveTo>
                  <a:pt x="1517220" y="785316"/>
                </a:moveTo>
                <a:lnTo>
                  <a:pt x="1484506" y="785316"/>
                </a:lnTo>
                <a:lnTo>
                  <a:pt x="1478164" y="795787"/>
                </a:lnTo>
                <a:lnTo>
                  <a:pt x="1511269" y="795787"/>
                </a:lnTo>
                <a:lnTo>
                  <a:pt x="1517220" y="785316"/>
                </a:lnTo>
                <a:close/>
              </a:path>
              <a:path w="2992120" h="1527175">
                <a:moveTo>
                  <a:pt x="1525920" y="785316"/>
                </a:moveTo>
                <a:lnTo>
                  <a:pt x="1517220" y="785316"/>
                </a:lnTo>
                <a:lnTo>
                  <a:pt x="1520487" y="795787"/>
                </a:lnTo>
                <a:lnTo>
                  <a:pt x="1525813" y="785585"/>
                </a:lnTo>
                <a:lnTo>
                  <a:pt x="1525920" y="785316"/>
                </a:lnTo>
                <a:close/>
              </a:path>
              <a:path w="2992120" h="1527175">
                <a:moveTo>
                  <a:pt x="1525953" y="785316"/>
                </a:moveTo>
                <a:lnTo>
                  <a:pt x="1525813" y="785585"/>
                </a:lnTo>
                <a:lnTo>
                  <a:pt x="1521723" y="795787"/>
                </a:lnTo>
                <a:lnTo>
                  <a:pt x="1525953" y="785316"/>
                </a:lnTo>
                <a:close/>
              </a:path>
              <a:path w="2992120" h="1527175">
                <a:moveTo>
                  <a:pt x="1370523" y="785316"/>
                </a:moveTo>
                <a:lnTo>
                  <a:pt x="1370030" y="791637"/>
                </a:lnTo>
                <a:lnTo>
                  <a:pt x="1371636" y="788531"/>
                </a:lnTo>
                <a:lnTo>
                  <a:pt x="1370523" y="785316"/>
                </a:lnTo>
                <a:close/>
              </a:path>
              <a:path w="2992120" h="1527175">
                <a:moveTo>
                  <a:pt x="1373298" y="785316"/>
                </a:moveTo>
                <a:lnTo>
                  <a:pt x="1370523" y="785316"/>
                </a:lnTo>
                <a:lnTo>
                  <a:pt x="1371636" y="788531"/>
                </a:lnTo>
                <a:lnTo>
                  <a:pt x="1373298" y="785316"/>
                </a:lnTo>
                <a:close/>
              </a:path>
              <a:path w="2992120" h="1527175">
                <a:moveTo>
                  <a:pt x="1388313" y="774845"/>
                </a:moveTo>
                <a:lnTo>
                  <a:pt x="1345176" y="774845"/>
                </a:lnTo>
                <a:lnTo>
                  <a:pt x="1332689" y="785316"/>
                </a:lnTo>
                <a:lnTo>
                  <a:pt x="1384282" y="785316"/>
                </a:lnTo>
                <a:lnTo>
                  <a:pt x="1388313" y="774845"/>
                </a:lnTo>
                <a:close/>
              </a:path>
              <a:path w="2992120" h="1527175">
                <a:moveTo>
                  <a:pt x="1397267" y="774845"/>
                </a:moveTo>
                <a:lnTo>
                  <a:pt x="1390909" y="774845"/>
                </a:lnTo>
                <a:lnTo>
                  <a:pt x="1387746" y="785316"/>
                </a:lnTo>
                <a:lnTo>
                  <a:pt x="1387957" y="785316"/>
                </a:lnTo>
                <a:lnTo>
                  <a:pt x="1396937" y="777432"/>
                </a:lnTo>
                <a:lnTo>
                  <a:pt x="1397267" y="774845"/>
                </a:lnTo>
                <a:close/>
              </a:path>
              <a:path w="2992120" h="1527175">
                <a:moveTo>
                  <a:pt x="1396426" y="781426"/>
                </a:moveTo>
                <a:lnTo>
                  <a:pt x="1394240" y="785316"/>
                </a:lnTo>
                <a:lnTo>
                  <a:pt x="1395929" y="785316"/>
                </a:lnTo>
                <a:lnTo>
                  <a:pt x="1396426" y="781426"/>
                </a:lnTo>
                <a:close/>
              </a:path>
              <a:path w="2992120" h="1527175">
                <a:moveTo>
                  <a:pt x="1406396" y="774845"/>
                </a:moveTo>
                <a:lnTo>
                  <a:pt x="1403904" y="785316"/>
                </a:lnTo>
                <a:lnTo>
                  <a:pt x="1413203" y="785316"/>
                </a:lnTo>
                <a:lnTo>
                  <a:pt x="1406396" y="774845"/>
                </a:lnTo>
                <a:close/>
              </a:path>
              <a:path w="2992120" h="1527175">
                <a:moveTo>
                  <a:pt x="1502708" y="774845"/>
                </a:moveTo>
                <a:lnTo>
                  <a:pt x="1413695" y="774845"/>
                </a:lnTo>
                <a:lnTo>
                  <a:pt x="1413203" y="785316"/>
                </a:lnTo>
                <a:lnTo>
                  <a:pt x="1503147" y="785316"/>
                </a:lnTo>
                <a:lnTo>
                  <a:pt x="1502708" y="774845"/>
                </a:lnTo>
                <a:close/>
              </a:path>
              <a:path w="2992120" h="1527175">
                <a:moveTo>
                  <a:pt x="1547708" y="774845"/>
                </a:moveTo>
                <a:lnTo>
                  <a:pt x="1512121" y="774845"/>
                </a:lnTo>
                <a:lnTo>
                  <a:pt x="1503147" y="785316"/>
                </a:lnTo>
                <a:lnTo>
                  <a:pt x="1544926" y="785316"/>
                </a:lnTo>
                <a:lnTo>
                  <a:pt x="1547708" y="774845"/>
                </a:lnTo>
                <a:close/>
              </a:path>
              <a:path w="2992120" h="1527175">
                <a:moveTo>
                  <a:pt x="1400124" y="774845"/>
                </a:moveTo>
                <a:lnTo>
                  <a:pt x="1399884" y="774845"/>
                </a:lnTo>
                <a:lnTo>
                  <a:pt x="1396937" y="777432"/>
                </a:lnTo>
                <a:lnTo>
                  <a:pt x="1396426" y="781426"/>
                </a:lnTo>
                <a:lnTo>
                  <a:pt x="1400124" y="774845"/>
                </a:lnTo>
                <a:close/>
              </a:path>
              <a:path w="2992120" h="1527175">
                <a:moveTo>
                  <a:pt x="1399884" y="774845"/>
                </a:moveTo>
                <a:lnTo>
                  <a:pt x="1397267" y="774845"/>
                </a:lnTo>
                <a:lnTo>
                  <a:pt x="1396937" y="777432"/>
                </a:lnTo>
                <a:lnTo>
                  <a:pt x="1399884" y="774845"/>
                </a:lnTo>
                <a:close/>
              </a:path>
              <a:path w="2992120" h="1527175">
                <a:moveTo>
                  <a:pt x="1340702" y="764374"/>
                </a:moveTo>
                <a:lnTo>
                  <a:pt x="1332912" y="764374"/>
                </a:lnTo>
                <a:lnTo>
                  <a:pt x="1332838" y="774845"/>
                </a:lnTo>
                <a:lnTo>
                  <a:pt x="1339864" y="774845"/>
                </a:lnTo>
                <a:lnTo>
                  <a:pt x="1340702" y="764374"/>
                </a:lnTo>
                <a:close/>
              </a:path>
              <a:path w="2992120" h="1527175">
                <a:moveTo>
                  <a:pt x="1389842" y="764374"/>
                </a:moveTo>
                <a:lnTo>
                  <a:pt x="1368806" y="764374"/>
                </a:lnTo>
                <a:lnTo>
                  <a:pt x="1356920" y="774845"/>
                </a:lnTo>
                <a:lnTo>
                  <a:pt x="1384470" y="774845"/>
                </a:lnTo>
                <a:lnTo>
                  <a:pt x="1389842" y="764374"/>
                </a:lnTo>
                <a:close/>
              </a:path>
              <a:path w="2992120" h="1527175">
                <a:moveTo>
                  <a:pt x="1399978" y="764374"/>
                </a:moveTo>
                <a:lnTo>
                  <a:pt x="1389842" y="764374"/>
                </a:lnTo>
                <a:lnTo>
                  <a:pt x="1390407" y="774845"/>
                </a:lnTo>
                <a:lnTo>
                  <a:pt x="1399978" y="764374"/>
                </a:lnTo>
                <a:close/>
              </a:path>
              <a:path w="2992120" h="1527175">
                <a:moveTo>
                  <a:pt x="1403025" y="764374"/>
                </a:moveTo>
                <a:lnTo>
                  <a:pt x="1399978" y="764374"/>
                </a:lnTo>
                <a:lnTo>
                  <a:pt x="1392962" y="774845"/>
                </a:lnTo>
                <a:lnTo>
                  <a:pt x="1396397" y="774845"/>
                </a:lnTo>
                <a:lnTo>
                  <a:pt x="1403025" y="764374"/>
                </a:lnTo>
                <a:close/>
              </a:path>
              <a:path w="2992120" h="1527175">
                <a:moveTo>
                  <a:pt x="1412323" y="764374"/>
                </a:moveTo>
                <a:lnTo>
                  <a:pt x="1403025" y="764374"/>
                </a:lnTo>
                <a:lnTo>
                  <a:pt x="1404470" y="774845"/>
                </a:lnTo>
                <a:lnTo>
                  <a:pt x="1409224" y="774845"/>
                </a:lnTo>
                <a:lnTo>
                  <a:pt x="1412323" y="764374"/>
                </a:lnTo>
                <a:close/>
              </a:path>
              <a:path w="2992120" h="1527175">
                <a:moveTo>
                  <a:pt x="1510128" y="764374"/>
                </a:moveTo>
                <a:lnTo>
                  <a:pt x="1431527" y="764374"/>
                </a:lnTo>
                <a:lnTo>
                  <a:pt x="1421244" y="774845"/>
                </a:lnTo>
                <a:lnTo>
                  <a:pt x="1502791" y="774845"/>
                </a:lnTo>
                <a:lnTo>
                  <a:pt x="1510128" y="764374"/>
                </a:lnTo>
                <a:close/>
              </a:path>
              <a:path w="2992120" h="1527175">
                <a:moveTo>
                  <a:pt x="1565083" y="764374"/>
                </a:moveTo>
                <a:lnTo>
                  <a:pt x="1520550" y="764374"/>
                </a:lnTo>
                <a:lnTo>
                  <a:pt x="1509943" y="774845"/>
                </a:lnTo>
                <a:lnTo>
                  <a:pt x="1559557" y="774845"/>
                </a:lnTo>
                <a:lnTo>
                  <a:pt x="1565083" y="764374"/>
                </a:lnTo>
                <a:close/>
              </a:path>
              <a:path w="2992120" h="1527175">
                <a:moveTo>
                  <a:pt x="1568203" y="764374"/>
                </a:moveTo>
                <a:lnTo>
                  <a:pt x="1565083" y="764374"/>
                </a:lnTo>
                <a:lnTo>
                  <a:pt x="1565669" y="774845"/>
                </a:lnTo>
                <a:lnTo>
                  <a:pt x="1568203" y="764374"/>
                </a:lnTo>
                <a:close/>
              </a:path>
              <a:path w="2992120" h="1527175">
                <a:moveTo>
                  <a:pt x="1569107" y="773503"/>
                </a:moveTo>
                <a:lnTo>
                  <a:pt x="1568077" y="774845"/>
                </a:lnTo>
                <a:lnTo>
                  <a:pt x="1569240" y="774845"/>
                </a:lnTo>
                <a:lnTo>
                  <a:pt x="1569107" y="773503"/>
                </a:lnTo>
                <a:close/>
              </a:path>
              <a:path w="2992120" h="1527175">
                <a:moveTo>
                  <a:pt x="1576109" y="764374"/>
                </a:moveTo>
                <a:lnTo>
                  <a:pt x="1568203" y="764374"/>
                </a:lnTo>
                <a:lnTo>
                  <a:pt x="1569107" y="773503"/>
                </a:lnTo>
                <a:lnTo>
                  <a:pt x="1576109" y="764374"/>
                </a:lnTo>
                <a:close/>
              </a:path>
              <a:path w="2992120" h="1527175">
                <a:moveTo>
                  <a:pt x="1423171" y="753903"/>
                </a:moveTo>
                <a:lnTo>
                  <a:pt x="1372178" y="753903"/>
                </a:lnTo>
                <a:lnTo>
                  <a:pt x="1371319" y="764374"/>
                </a:lnTo>
                <a:lnTo>
                  <a:pt x="1416469" y="764374"/>
                </a:lnTo>
                <a:lnTo>
                  <a:pt x="1423171" y="753903"/>
                </a:lnTo>
                <a:close/>
              </a:path>
              <a:path w="2992120" h="1527175">
                <a:moveTo>
                  <a:pt x="1437202" y="753903"/>
                </a:moveTo>
                <a:lnTo>
                  <a:pt x="1423171" y="753903"/>
                </a:lnTo>
                <a:lnTo>
                  <a:pt x="1426333" y="764374"/>
                </a:lnTo>
                <a:lnTo>
                  <a:pt x="1429516" y="764374"/>
                </a:lnTo>
                <a:lnTo>
                  <a:pt x="1437202" y="753903"/>
                </a:lnTo>
                <a:close/>
              </a:path>
              <a:path w="2992120" h="1527175">
                <a:moveTo>
                  <a:pt x="1650379" y="722491"/>
                </a:moveTo>
                <a:lnTo>
                  <a:pt x="1596726" y="722491"/>
                </a:lnTo>
                <a:lnTo>
                  <a:pt x="1596296" y="723260"/>
                </a:lnTo>
                <a:lnTo>
                  <a:pt x="1598401" y="732961"/>
                </a:lnTo>
                <a:lnTo>
                  <a:pt x="1587543" y="732961"/>
                </a:lnTo>
                <a:lnTo>
                  <a:pt x="1582171" y="743432"/>
                </a:lnTo>
                <a:lnTo>
                  <a:pt x="1399789" y="743432"/>
                </a:lnTo>
                <a:lnTo>
                  <a:pt x="1391580" y="753903"/>
                </a:lnTo>
                <a:lnTo>
                  <a:pt x="1446950" y="753903"/>
                </a:lnTo>
                <a:lnTo>
                  <a:pt x="1439013" y="764374"/>
                </a:lnTo>
                <a:lnTo>
                  <a:pt x="1570716" y="764374"/>
                </a:lnTo>
                <a:lnTo>
                  <a:pt x="1590856" y="753903"/>
                </a:lnTo>
                <a:lnTo>
                  <a:pt x="1632524" y="732961"/>
                </a:lnTo>
                <a:lnTo>
                  <a:pt x="1650478" y="723660"/>
                </a:lnTo>
                <a:lnTo>
                  <a:pt x="1650379" y="722491"/>
                </a:lnTo>
                <a:close/>
              </a:path>
              <a:path w="2992120" h="1527175">
                <a:moveTo>
                  <a:pt x="1578852" y="732961"/>
                </a:moveTo>
                <a:lnTo>
                  <a:pt x="1417842" y="732961"/>
                </a:lnTo>
                <a:lnTo>
                  <a:pt x="1412176" y="743432"/>
                </a:lnTo>
                <a:lnTo>
                  <a:pt x="1575334" y="743432"/>
                </a:lnTo>
                <a:lnTo>
                  <a:pt x="1578852" y="732961"/>
                </a:lnTo>
                <a:close/>
              </a:path>
              <a:path w="2992120" h="1527175">
                <a:moveTo>
                  <a:pt x="1582423" y="732961"/>
                </a:moveTo>
                <a:lnTo>
                  <a:pt x="1575334" y="743432"/>
                </a:lnTo>
                <a:lnTo>
                  <a:pt x="1582171" y="743432"/>
                </a:lnTo>
                <a:lnTo>
                  <a:pt x="1582423" y="732961"/>
                </a:lnTo>
                <a:close/>
              </a:path>
              <a:path w="2992120" h="1527175">
                <a:moveTo>
                  <a:pt x="1589323" y="722491"/>
                </a:moveTo>
                <a:lnTo>
                  <a:pt x="1431757" y="722491"/>
                </a:lnTo>
                <a:lnTo>
                  <a:pt x="1432205" y="732961"/>
                </a:lnTo>
                <a:lnTo>
                  <a:pt x="1586255" y="732961"/>
                </a:lnTo>
                <a:lnTo>
                  <a:pt x="1589323" y="722491"/>
                </a:lnTo>
                <a:close/>
              </a:path>
              <a:path w="2992120" h="1527175">
                <a:moveTo>
                  <a:pt x="1588232" y="732779"/>
                </a:moveTo>
                <a:lnTo>
                  <a:pt x="1588150" y="732961"/>
                </a:lnTo>
                <a:lnTo>
                  <a:pt x="1588232" y="732779"/>
                </a:lnTo>
                <a:close/>
              </a:path>
              <a:path w="2992120" h="1527175">
                <a:moveTo>
                  <a:pt x="1596129" y="722491"/>
                </a:moveTo>
                <a:lnTo>
                  <a:pt x="1590873" y="732961"/>
                </a:lnTo>
                <a:lnTo>
                  <a:pt x="1596296" y="723260"/>
                </a:lnTo>
                <a:lnTo>
                  <a:pt x="1596129" y="722491"/>
                </a:lnTo>
                <a:close/>
              </a:path>
              <a:path w="2992120" h="1527175">
                <a:moveTo>
                  <a:pt x="1657206" y="722491"/>
                </a:moveTo>
                <a:lnTo>
                  <a:pt x="1652735" y="722491"/>
                </a:lnTo>
                <a:lnTo>
                  <a:pt x="1650478" y="723660"/>
                </a:lnTo>
                <a:lnTo>
                  <a:pt x="1651269" y="732961"/>
                </a:lnTo>
                <a:lnTo>
                  <a:pt x="1657206" y="722491"/>
                </a:lnTo>
                <a:close/>
              </a:path>
              <a:path w="2992120" h="1527175">
                <a:moveTo>
                  <a:pt x="1592862" y="722491"/>
                </a:moveTo>
                <a:lnTo>
                  <a:pt x="1589323" y="722491"/>
                </a:lnTo>
                <a:lnTo>
                  <a:pt x="1588232" y="732779"/>
                </a:lnTo>
                <a:lnTo>
                  <a:pt x="1592862" y="722491"/>
                </a:lnTo>
                <a:close/>
              </a:path>
              <a:path w="2992120" h="1527175">
                <a:moveTo>
                  <a:pt x="1652735" y="722491"/>
                </a:moveTo>
                <a:lnTo>
                  <a:pt x="1650379" y="722491"/>
                </a:lnTo>
                <a:lnTo>
                  <a:pt x="1650478" y="723660"/>
                </a:lnTo>
                <a:lnTo>
                  <a:pt x="1652735" y="722491"/>
                </a:lnTo>
                <a:close/>
              </a:path>
              <a:path w="2992120" h="1527175">
                <a:moveTo>
                  <a:pt x="1691850" y="701549"/>
                </a:moveTo>
                <a:lnTo>
                  <a:pt x="1476466" y="701549"/>
                </a:lnTo>
                <a:lnTo>
                  <a:pt x="1469787" y="712020"/>
                </a:lnTo>
                <a:lnTo>
                  <a:pt x="1461781" y="712020"/>
                </a:lnTo>
                <a:lnTo>
                  <a:pt x="1451691" y="722491"/>
                </a:lnTo>
                <a:lnTo>
                  <a:pt x="1664891" y="722491"/>
                </a:lnTo>
                <a:lnTo>
                  <a:pt x="1678192" y="712020"/>
                </a:lnTo>
                <a:lnTo>
                  <a:pt x="1691850" y="701549"/>
                </a:lnTo>
                <a:close/>
              </a:path>
              <a:path w="2992120" h="1527175">
                <a:moveTo>
                  <a:pt x="1497321" y="695304"/>
                </a:moveTo>
                <a:lnTo>
                  <a:pt x="1492362" y="701549"/>
                </a:lnTo>
                <a:lnTo>
                  <a:pt x="1495797" y="701549"/>
                </a:lnTo>
                <a:lnTo>
                  <a:pt x="1497321" y="695304"/>
                </a:lnTo>
                <a:close/>
              </a:path>
              <a:path w="2992120" h="1527175">
                <a:moveTo>
                  <a:pt x="1500676" y="691078"/>
                </a:moveTo>
                <a:lnTo>
                  <a:pt x="1498395" y="693951"/>
                </a:lnTo>
                <a:lnTo>
                  <a:pt x="1498509" y="701549"/>
                </a:lnTo>
                <a:lnTo>
                  <a:pt x="1500404" y="701549"/>
                </a:lnTo>
                <a:lnTo>
                  <a:pt x="1500676" y="691078"/>
                </a:lnTo>
                <a:close/>
              </a:path>
              <a:path w="2992120" h="1527175">
                <a:moveTo>
                  <a:pt x="1507538" y="693710"/>
                </a:moveTo>
                <a:lnTo>
                  <a:pt x="1500404" y="701549"/>
                </a:lnTo>
                <a:lnTo>
                  <a:pt x="1510540" y="701549"/>
                </a:lnTo>
                <a:lnTo>
                  <a:pt x="1507538" y="693710"/>
                </a:lnTo>
                <a:close/>
              </a:path>
              <a:path w="2992120" h="1527175">
                <a:moveTo>
                  <a:pt x="1549910" y="691078"/>
                </a:moveTo>
                <a:lnTo>
                  <a:pt x="1515639" y="691078"/>
                </a:lnTo>
                <a:lnTo>
                  <a:pt x="1510540" y="701549"/>
                </a:lnTo>
                <a:lnTo>
                  <a:pt x="1543094" y="701549"/>
                </a:lnTo>
                <a:lnTo>
                  <a:pt x="1549910" y="691078"/>
                </a:lnTo>
                <a:close/>
              </a:path>
              <a:path w="2992120" h="1527175">
                <a:moveTo>
                  <a:pt x="1549910" y="691078"/>
                </a:moveTo>
                <a:lnTo>
                  <a:pt x="1543094" y="701549"/>
                </a:lnTo>
                <a:lnTo>
                  <a:pt x="1551764" y="701549"/>
                </a:lnTo>
                <a:lnTo>
                  <a:pt x="1552042" y="700947"/>
                </a:lnTo>
                <a:lnTo>
                  <a:pt x="1549910" y="691078"/>
                </a:lnTo>
                <a:close/>
              </a:path>
              <a:path w="2992120" h="1527175">
                <a:moveTo>
                  <a:pt x="1552042" y="700947"/>
                </a:moveTo>
                <a:lnTo>
                  <a:pt x="1551764" y="701549"/>
                </a:lnTo>
                <a:lnTo>
                  <a:pt x="1552172" y="701549"/>
                </a:lnTo>
                <a:lnTo>
                  <a:pt x="1552042" y="700947"/>
                </a:lnTo>
                <a:close/>
              </a:path>
              <a:path w="2992120" h="1527175">
                <a:moveTo>
                  <a:pt x="1719612" y="691078"/>
                </a:moveTo>
                <a:lnTo>
                  <a:pt x="1562448" y="691078"/>
                </a:lnTo>
                <a:lnTo>
                  <a:pt x="1557130" y="701549"/>
                </a:lnTo>
                <a:lnTo>
                  <a:pt x="1701183" y="701549"/>
                </a:lnTo>
                <a:lnTo>
                  <a:pt x="1719612" y="691078"/>
                </a:lnTo>
                <a:close/>
              </a:path>
              <a:path w="2992120" h="1527175">
                <a:moveTo>
                  <a:pt x="1556601" y="691078"/>
                </a:moveTo>
                <a:lnTo>
                  <a:pt x="1549910" y="691078"/>
                </a:lnTo>
                <a:lnTo>
                  <a:pt x="1552042" y="700947"/>
                </a:lnTo>
                <a:lnTo>
                  <a:pt x="1556601" y="691078"/>
                </a:lnTo>
                <a:close/>
              </a:path>
              <a:path w="2992120" h="1527175">
                <a:moveTo>
                  <a:pt x="1498352" y="691078"/>
                </a:moveTo>
                <a:lnTo>
                  <a:pt x="1497321" y="695304"/>
                </a:lnTo>
                <a:lnTo>
                  <a:pt x="1498395" y="693951"/>
                </a:lnTo>
                <a:lnTo>
                  <a:pt x="1498352" y="691078"/>
                </a:lnTo>
                <a:close/>
              </a:path>
              <a:path w="2992120" h="1527175">
                <a:moveTo>
                  <a:pt x="1509933" y="691078"/>
                </a:moveTo>
                <a:lnTo>
                  <a:pt x="1506530" y="691078"/>
                </a:lnTo>
                <a:lnTo>
                  <a:pt x="1507538" y="693710"/>
                </a:lnTo>
                <a:lnTo>
                  <a:pt x="1509933" y="691078"/>
                </a:lnTo>
                <a:close/>
              </a:path>
              <a:path w="2992120" h="1527175">
                <a:moveTo>
                  <a:pt x="1524079" y="680607"/>
                </a:moveTo>
                <a:lnTo>
                  <a:pt x="1518246" y="691078"/>
                </a:lnTo>
                <a:lnTo>
                  <a:pt x="1526644" y="691078"/>
                </a:lnTo>
                <a:lnTo>
                  <a:pt x="1528192" y="687567"/>
                </a:lnTo>
                <a:lnTo>
                  <a:pt x="1524079" y="680607"/>
                </a:lnTo>
                <a:close/>
              </a:path>
              <a:path w="2992120" h="1527175">
                <a:moveTo>
                  <a:pt x="1528192" y="687567"/>
                </a:moveTo>
                <a:lnTo>
                  <a:pt x="1526644" y="691078"/>
                </a:lnTo>
                <a:lnTo>
                  <a:pt x="1530267" y="691078"/>
                </a:lnTo>
                <a:lnTo>
                  <a:pt x="1528192" y="687567"/>
                </a:lnTo>
                <a:close/>
              </a:path>
              <a:path w="2992120" h="1527175">
                <a:moveTo>
                  <a:pt x="1530705" y="681870"/>
                </a:moveTo>
                <a:lnTo>
                  <a:pt x="1528192" y="687567"/>
                </a:lnTo>
                <a:lnTo>
                  <a:pt x="1530267" y="691078"/>
                </a:lnTo>
                <a:lnTo>
                  <a:pt x="1530613" y="691078"/>
                </a:lnTo>
                <a:lnTo>
                  <a:pt x="1530705" y="681870"/>
                </a:lnTo>
                <a:close/>
              </a:path>
              <a:path w="2992120" h="1527175">
                <a:moveTo>
                  <a:pt x="1531262" y="680607"/>
                </a:moveTo>
                <a:lnTo>
                  <a:pt x="1530705" y="681870"/>
                </a:lnTo>
                <a:lnTo>
                  <a:pt x="1530613" y="691078"/>
                </a:lnTo>
                <a:lnTo>
                  <a:pt x="1534971" y="686314"/>
                </a:lnTo>
                <a:lnTo>
                  <a:pt x="1531262" y="680607"/>
                </a:lnTo>
                <a:close/>
              </a:path>
              <a:path w="2992120" h="1527175">
                <a:moveTo>
                  <a:pt x="1534971" y="686314"/>
                </a:moveTo>
                <a:lnTo>
                  <a:pt x="1530613" y="691078"/>
                </a:lnTo>
                <a:lnTo>
                  <a:pt x="1538068" y="691078"/>
                </a:lnTo>
                <a:lnTo>
                  <a:pt x="1534971" y="686314"/>
                </a:lnTo>
                <a:close/>
              </a:path>
              <a:path w="2992120" h="1527175">
                <a:moveTo>
                  <a:pt x="1567334" y="680607"/>
                </a:moveTo>
                <a:lnTo>
                  <a:pt x="1544476" y="680607"/>
                </a:lnTo>
                <a:lnTo>
                  <a:pt x="1538068" y="691078"/>
                </a:lnTo>
                <a:lnTo>
                  <a:pt x="1563439" y="691078"/>
                </a:lnTo>
                <a:lnTo>
                  <a:pt x="1567334" y="680607"/>
                </a:lnTo>
                <a:close/>
              </a:path>
              <a:path w="2992120" h="1527175">
                <a:moveTo>
                  <a:pt x="1587176" y="670136"/>
                </a:moveTo>
                <a:lnTo>
                  <a:pt x="1580339" y="670136"/>
                </a:lnTo>
                <a:lnTo>
                  <a:pt x="1579124" y="680607"/>
                </a:lnTo>
                <a:lnTo>
                  <a:pt x="1568653" y="691078"/>
                </a:lnTo>
                <a:lnTo>
                  <a:pt x="1723549" y="691078"/>
                </a:lnTo>
                <a:lnTo>
                  <a:pt x="1727591" y="680607"/>
                </a:lnTo>
                <a:lnTo>
                  <a:pt x="1587909" y="680607"/>
                </a:lnTo>
                <a:lnTo>
                  <a:pt x="1587176" y="670136"/>
                </a:lnTo>
                <a:close/>
              </a:path>
              <a:path w="2992120" h="1527175">
                <a:moveTo>
                  <a:pt x="1540193" y="680607"/>
                </a:moveTo>
                <a:lnTo>
                  <a:pt x="1531262" y="680607"/>
                </a:lnTo>
                <a:lnTo>
                  <a:pt x="1534971" y="686314"/>
                </a:lnTo>
                <a:lnTo>
                  <a:pt x="1540193" y="680607"/>
                </a:lnTo>
                <a:close/>
              </a:path>
              <a:path w="2992120" h="1527175">
                <a:moveTo>
                  <a:pt x="1547450" y="670136"/>
                </a:moveTo>
                <a:lnTo>
                  <a:pt x="1539994" y="670136"/>
                </a:lnTo>
                <a:lnTo>
                  <a:pt x="1530717" y="680607"/>
                </a:lnTo>
                <a:lnTo>
                  <a:pt x="1530705" y="681870"/>
                </a:lnTo>
                <a:lnTo>
                  <a:pt x="1531262" y="680607"/>
                </a:lnTo>
                <a:lnTo>
                  <a:pt x="1547041" y="680607"/>
                </a:lnTo>
                <a:lnTo>
                  <a:pt x="1547450" y="670136"/>
                </a:lnTo>
                <a:close/>
              </a:path>
              <a:path w="2992120" h="1527175">
                <a:moveTo>
                  <a:pt x="1564004" y="670136"/>
                </a:moveTo>
                <a:lnTo>
                  <a:pt x="1553222" y="670136"/>
                </a:lnTo>
                <a:lnTo>
                  <a:pt x="1551987" y="680607"/>
                </a:lnTo>
                <a:lnTo>
                  <a:pt x="1560360" y="680607"/>
                </a:lnTo>
                <a:lnTo>
                  <a:pt x="1564004" y="670136"/>
                </a:lnTo>
                <a:close/>
              </a:path>
              <a:path w="2992120" h="1527175">
                <a:moveTo>
                  <a:pt x="1580339" y="670136"/>
                </a:moveTo>
                <a:lnTo>
                  <a:pt x="1564004" y="670136"/>
                </a:lnTo>
                <a:lnTo>
                  <a:pt x="1563983" y="680607"/>
                </a:lnTo>
                <a:lnTo>
                  <a:pt x="1576391" y="680607"/>
                </a:lnTo>
                <a:lnTo>
                  <a:pt x="1580339" y="670136"/>
                </a:lnTo>
                <a:close/>
              </a:path>
              <a:path w="2992120" h="1527175">
                <a:moveTo>
                  <a:pt x="1591480" y="670136"/>
                </a:moveTo>
                <a:lnTo>
                  <a:pt x="1587909" y="680607"/>
                </a:lnTo>
                <a:lnTo>
                  <a:pt x="1591647" y="680607"/>
                </a:lnTo>
                <a:lnTo>
                  <a:pt x="1591480" y="670136"/>
                </a:lnTo>
                <a:close/>
              </a:path>
              <a:path w="2992120" h="1527175">
                <a:moveTo>
                  <a:pt x="1749816" y="670136"/>
                </a:moveTo>
                <a:lnTo>
                  <a:pt x="1597235" y="670136"/>
                </a:lnTo>
                <a:lnTo>
                  <a:pt x="1595720" y="680607"/>
                </a:lnTo>
                <a:lnTo>
                  <a:pt x="1745870" y="680607"/>
                </a:lnTo>
                <a:lnTo>
                  <a:pt x="1749816" y="670136"/>
                </a:lnTo>
                <a:close/>
              </a:path>
              <a:path w="2992120" h="1527175">
                <a:moveTo>
                  <a:pt x="1563062" y="659665"/>
                </a:moveTo>
                <a:lnTo>
                  <a:pt x="1555041" y="659665"/>
                </a:lnTo>
                <a:lnTo>
                  <a:pt x="1555240" y="670136"/>
                </a:lnTo>
                <a:lnTo>
                  <a:pt x="1564978" y="670136"/>
                </a:lnTo>
                <a:lnTo>
                  <a:pt x="1563062" y="659665"/>
                </a:lnTo>
                <a:close/>
              </a:path>
              <a:path w="2992120" h="1527175">
                <a:moveTo>
                  <a:pt x="1591564" y="659665"/>
                </a:moveTo>
                <a:lnTo>
                  <a:pt x="1569826" y="659665"/>
                </a:lnTo>
                <a:lnTo>
                  <a:pt x="1565271" y="670136"/>
                </a:lnTo>
                <a:lnTo>
                  <a:pt x="1588623" y="670136"/>
                </a:lnTo>
                <a:lnTo>
                  <a:pt x="1591564" y="659665"/>
                </a:lnTo>
                <a:close/>
              </a:path>
              <a:path w="2992120" h="1527175">
                <a:moveTo>
                  <a:pt x="1788490" y="649194"/>
                </a:moveTo>
                <a:lnTo>
                  <a:pt x="1638306" y="649194"/>
                </a:lnTo>
                <a:lnTo>
                  <a:pt x="1636483" y="659665"/>
                </a:lnTo>
                <a:lnTo>
                  <a:pt x="1595134" y="659665"/>
                </a:lnTo>
                <a:lnTo>
                  <a:pt x="1590119" y="670136"/>
                </a:lnTo>
                <a:lnTo>
                  <a:pt x="1764407" y="670136"/>
                </a:lnTo>
                <a:lnTo>
                  <a:pt x="1780261" y="659665"/>
                </a:lnTo>
                <a:lnTo>
                  <a:pt x="1788490" y="649194"/>
                </a:lnTo>
                <a:close/>
              </a:path>
              <a:path w="2992120" h="1527175">
                <a:moveTo>
                  <a:pt x="1610977" y="649194"/>
                </a:moveTo>
                <a:lnTo>
                  <a:pt x="1581545" y="649194"/>
                </a:lnTo>
                <a:lnTo>
                  <a:pt x="1577559" y="659665"/>
                </a:lnTo>
                <a:lnTo>
                  <a:pt x="1606778" y="659665"/>
                </a:lnTo>
                <a:lnTo>
                  <a:pt x="1610977" y="649194"/>
                </a:lnTo>
                <a:close/>
              </a:path>
              <a:path w="2992120" h="1527175">
                <a:moveTo>
                  <a:pt x="1621636" y="649194"/>
                </a:moveTo>
                <a:lnTo>
                  <a:pt x="1611605" y="649194"/>
                </a:lnTo>
                <a:lnTo>
                  <a:pt x="1612076" y="659665"/>
                </a:lnTo>
                <a:lnTo>
                  <a:pt x="1621573" y="659665"/>
                </a:lnTo>
                <a:lnTo>
                  <a:pt x="1621636" y="649194"/>
                </a:lnTo>
                <a:close/>
              </a:path>
              <a:path w="2992120" h="1527175">
                <a:moveTo>
                  <a:pt x="1623193" y="658870"/>
                </a:moveTo>
                <a:lnTo>
                  <a:pt x="1621950" y="659665"/>
                </a:lnTo>
                <a:lnTo>
                  <a:pt x="1622589" y="659665"/>
                </a:lnTo>
                <a:lnTo>
                  <a:pt x="1623193" y="658870"/>
                </a:lnTo>
                <a:close/>
              </a:path>
              <a:path w="2992120" h="1527175">
                <a:moveTo>
                  <a:pt x="1792573" y="649194"/>
                </a:moveTo>
                <a:lnTo>
                  <a:pt x="1791997" y="649194"/>
                </a:lnTo>
                <a:lnTo>
                  <a:pt x="1782197" y="659665"/>
                </a:lnTo>
                <a:lnTo>
                  <a:pt x="1789662" y="659665"/>
                </a:lnTo>
                <a:lnTo>
                  <a:pt x="1792573" y="649194"/>
                </a:lnTo>
                <a:close/>
              </a:path>
              <a:path w="2992120" h="1527175">
                <a:moveTo>
                  <a:pt x="1795023" y="649194"/>
                </a:moveTo>
                <a:lnTo>
                  <a:pt x="1792573" y="649194"/>
                </a:lnTo>
                <a:lnTo>
                  <a:pt x="1794573" y="659665"/>
                </a:lnTo>
                <a:lnTo>
                  <a:pt x="1795023" y="649194"/>
                </a:lnTo>
                <a:close/>
              </a:path>
              <a:path w="2992120" h="1527175">
                <a:moveTo>
                  <a:pt x="1638306" y="649194"/>
                </a:moveTo>
                <a:lnTo>
                  <a:pt x="1630536" y="649194"/>
                </a:lnTo>
                <a:lnTo>
                  <a:pt x="1623193" y="658870"/>
                </a:lnTo>
                <a:lnTo>
                  <a:pt x="1638306" y="649194"/>
                </a:lnTo>
                <a:close/>
              </a:path>
              <a:path w="2992120" h="1527175">
                <a:moveTo>
                  <a:pt x="1608699" y="638724"/>
                </a:moveTo>
                <a:lnTo>
                  <a:pt x="1604545" y="638724"/>
                </a:lnTo>
                <a:lnTo>
                  <a:pt x="1598086" y="649194"/>
                </a:lnTo>
                <a:lnTo>
                  <a:pt x="1607375" y="649194"/>
                </a:lnTo>
                <a:lnTo>
                  <a:pt x="1608699" y="638724"/>
                </a:lnTo>
                <a:close/>
              </a:path>
              <a:path w="2992120" h="1527175">
                <a:moveTo>
                  <a:pt x="1621730" y="638724"/>
                </a:moveTo>
                <a:lnTo>
                  <a:pt x="1611969" y="638724"/>
                </a:lnTo>
                <a:lnTo>
                  <a:pt x="1607375" y="649194"/>
                </a:lnTo>
                <a:lnTo>
                  <a:pt x="1613594" y="649194"/>
                </a:lnTo>
                <a:lnTo>
                  <a:pt x="1621934" y="638974"/>
                </a:lnTo>
                <a:lnTo>
                  <a:pt x="1621730" y="638724"/>
                </a:lnTo>
                <a:close/>
              </a:path>
              <a:path w="2992120" h="1527175">
                <a:moveTo>
                  <a:pt x="1629271" y="647976"/>
                </a:moveTo>
                <a:lnTo>
                  <a:pt x="1627939" y="649194"/>
                </a:lnTo>
                <a:lnTo>
                  <a:pt x="1630264" y="649194"/>
                </a:lnTo>
                <a:lnTo>
                  <a:pt x="1629271" y="647976"/>
                </a:lnTo>
                <a:close/>
              </a:path>
              <a:path w="2992120" h="1527175">
                <a:moveTo>
                  <a:pt x="1749098" y="638724"/>
                </a:moveTo>
                <a:lnTo>
                  <a:pt x="1643595" y="638724"/>
                </a:lnTo>
                <a:lnTo>
                  <a:pt x="1637677" y="649194"/>
                </a:lnTo>
                <a:lnTo>
                  <a:pt x="1741538" y="649194"/>
                </a:lnTo>
                <a:lnTo>
                  <a:pt x="1745652" y="645441"/>
                </a:lnTo>
                <a:lnTo>
                  <a:pt x="1749098" y="638724"/>
                </a:lnTo>
                <a:close/>
              </a:path>
              <a:path w="2992120" h="1527175">
                <a:moveTo>
                  <a:pt x="1749432" y="641992"/>
                </a:moveTo>
                <a:lnTo>
                  <a:pt x="1745652" y="645441"/>
                </a:lnTo>
                <a:lnTo>
                  <a:pt x="1743727" y="649194"/>
                </a:lnTo>
                <a:lnTo>
                  <a:pt x="1747883" y="649194"/>
                </a:lnTo>
                <a:lnTo>
                  <a:pt x="1749432" y="641992"/>
                </a:lnTo>
                <a:close/>
              </a:path>
              <a:path w="2992120" h="1527175">
                <a:moveTo>
                  <a:pt x="1796144" y="638724"/>
                </a:moveTo>
                <a:lnTo>
                  <a:pt x="1756040" y="638724"/>
                </a:lnTo>
                <a:lnTo>
                  <a:pt x="1747883" y="649194"/>
                </a:lnTo>
                <a:lnTo>
                  <a:pt x="1794144" y="649194"/>
                </a:lnTo>
                <a:lnTo>
                  <a:pt x="1796144" y="638724"/>
                </a:lnTo>
                <a:close/>
              </a:path>
              <a:path w="2992120" h="1527175">
                <a:moveTo>
                  <a:pt x="1805820" y="638724"/>
                </a:moveTo>
                <a:lnTo>
                  <a:pt x="1800343" y="638724"/>
                </a:lnTo>
                <a:lnTo>
                  <a:pt x="1796664" y="649194"/>
                </a:lnTo>
                <a:lnTo>
                  <a:pt x="1804856" y="649194"/>
                </a:lnTo>
                <a:lnTo>
                  <a:pt x="1805820" y="638724"/>
                </a:lnTo>
                <a:close/>
              </a:path>
              <a:path w="2992120" h="1527175">
                <a:moveTo>
                  <a:pt x="1639384" y="638724"/>
                </a:moveTo>
                <a:lnTo>
                  <a:pt x="1622139" y="638724"/>
                </a:lnTo>
                <a:lnTo>
                  <a:pt x="1621934" y="638974"/>
                </a:lnTo>
                <a:lnTo>
                  <a:pt x="1629271" y="647976"/>
                </a:lnTo>
                <a:lnTo>
                  <a:pt x="1639384" y="638724"/>
                </a:lnTo>
                <a:close/>
              </a:path>
              <a:path w="2992120" h="1527175">
                <a:moveTo>
                  <a:pt x="1750135" y="638724"/>
                </a:moveTo>
                <a:lnTo>
                  <a:pt x="1749098" y="638724"/>
                </a:lnTo>
                <a:lnTo>
                  <a:pt x="1745652" y="645441"/>
                </a:lnTo>
                <a:lnTo>
                  <a:pt x="1749432" y="641992"/>
                </a:lnTo>
                <a:lnTo>
                  <a:pt x="1750135" y="638724"/>
                </a:lnTo>
                <a:close/>
              </a:path>
              <a:path w="2992120" h="1527175">
                <a:moveTo>
                  <a:pt x="1753014" y="638724"/>
                </a:moveTo>
                <a:lnTo>
                  <a:pt x="1750135" y="638724"/>
                </a:lnTo>
                <a:lnTo>
                  <a:pt x="1749432" y="641992"/>
                </a:lnTo>
                <a:lnTo>
                  <a:pt x="1753014" y="638724"/>
                </a:lnTo>
                <a:close/>
              </a:path>
              <a:path w="2992120" h="1527175">
                <a:moveTo>
                  <a:pt x="1622139" y="638724"/>
                </a:moveTo>
                <a:lnTo>
                  <a:pt x="1621730" y="638724"/>
                </a:lnTo>
                <a:lnTo>
                  <a:pt x="1621934" y="638974"/>
                </a:lnTo>
                <a:lnTo>
                  <a:pt x="1622139" y="638724"/>
                </a:lnTo>
                <a:close/>
              </a:path>
              <a:path w="2992120" h="1527175">
                <a:moveTo>
                  <a:pt x="1631426" y="628253"/>
                </a:moveTo>
                <a:lnTo>
                  <a:pt x="1627144" y="628253"/>
                </a:lnTo>
                <a:lnTo>
                  <a:pt x="1622180" y="638724"/>
                </a:lnTo>
                <a:lnTo>
                  <a:pt x="1632630" y="638724"/>
                </a:lnTo>
                <a:lnTo>
                  <a:pt x="1631426" y="628253"/>
                </a:lnTo>
                <a:close/>
              </a:path>
              <a:path w="2992120" h="1527175">
                <a:moveTo>
                  <a:pt x="1639614" y="628253"/>
                </a:moveTo>
                <a:lnTo>
                  <a:pt x="1635552" y="638724"/>
                </a:lnTo>
                <a:lnTo>
                  <a:pt x="1639614" y="628253"/>
                </a:lnTo>
                <a:close/>
              </a:path>
              <a:path w="2992120" h="1527175">
                <a:moveTo>
                  <a:pt x="1672650" y="628253"/>
                </a:moveTo>
                <a:lnTo>
                  <a:pt x="1646902" y="628253"/>
                </a:lnTo>
                <a:lnTo>
                  <a:pt x="1636787" y="638724"/>
                </a:lnTo>
                <a:lnTo>
                  <a:pt x="1673666" y="638724"/>
                </a:lnTo>
                <a:lnTo>
                  <a:pt x="1672650" y="628253"/>
                </a:lnTo>
                <a:close/>
              </a:path>
              <a:path w="2992120" h="1527175">
                <a:moveTo>
                  <a:pt x="1684660" y="628253"/>
                </a:moveTo>
                <a:lnTo>
                  <a:pt x="1672650" y="628253"/>
                </a:lnTo>
                <a:lnTo>
                  <a:pt x="1679037" y="638724"/>
                </a:lnTo>
                <a:lnTo>
                  <a:pt x="1684660" y="628253"/>
                </a:lnTo>
                <a:close/>
              </a:path>
              <a:path w="2992120" h="1527175">
                <a:moveTo>
                  <a:pt x="1826216" y="628253"/>
                </a:moveTo>
                <a:lnTo>
                  <a:pt x="1688168" y="628253"/>
                </a:lnTo>
                <a:lnTo>
                  <a:pt x="1680231" y="638724"/>
                </a:lnTo>
                <a:lnTo>
                  <a:pt x="1826480" y="638724"/>
                </a:lnTo>
                <a:lnTo>
                  <a:pt x="1826216" y="628253"/>
                </a:lnTo>
                <a:close/>
              </a:path>
              <a:path w="2992120" h="1527175">
                <a:moveTo>
                  <a:pt x="1838478" y="628253"/>
                </a:moveTo>
                <a:lnTo>
                  <a:pt x="1836362" y="628253"/>
                </a:lnTo>
                <a:lnTo>
                  <a:pt x="1826579" y="638619"/>
                </a:lnTo>
                <a:lnTo>
                  <a:pt x="1838478" y="628253"/>
                </a:lnTo>
                <a:close/>
              </a:path>
              <a:path w="2992120" h="1527175">
                <a:moveTo>
                  <a:pt x="1639971" y="617782"/>
                </a:moveTo>
                <a:lnTo>
                  <a:pt x="1633116" y="628253"/>
                </a:lnTo>
                <a:lnTo>
                  <a:pt x="1638368" y="628253"/>
                </a:lnTo>
                <a:lnTo>
                  <a:pt x="1639971" y="617782"/>
                </a:lnTo>
                <a:close/>
              </a:path>
              <a:path w="2992120" h="1527175">
                <a:moveTo>
                  <a:pt x="1702367" y="617782"/>
                </a:moveTo>
                <a:lnTo>
                  <a:pt x="1651635" y="617782"/>
                </a:lnTo>
                <a:lnTo>
                  <a:pt x="1646703" y="628253"/>
                </a:lnTo>
                <a:lnTo>
                  <a:pt x="1699393" y="628253"/>
                </a:lnTo>
                <a:lnTo>
                  <a:pt x="1702367" y="617782"/>
                </a:lnTo>
                <a:close/>
              </a:path>
              <a:path w="2992120" h="1527175">
                <a:moveTo>
                  <a:pt x="1852676" y="617782"/>
                </a:moveTo>
                <a:lnTo>
                  <a:pt x="1704283" y="617782"/>
                </a:lnTo>
                <a:lnTo>
                  <a:pt x="1705948" y="628253"/>
                </a:lnTo>
                <a:lnTo>
                  <a:pt x="1844676" y="628253"/>
                </a:lnTo>
                <a:lnTo>
                  <a:pt x="1852676" y="617782"/>
                </a:lnTo>
                <a:close/>
              </a:path>
              <a:path w="2992120" h="1527175">
                <a:moveTo>
                  <a:pt x="1716502" y="607311"/>
                </a:moveTo>
                <a:lnTo>
                  <a:pt x="1669561" y="607311"/>
                </a:lnTo>
                <a:lnTo>
                  <a:pt x="1667509" y="617782"/>
                </a:lnTo>
                <a:lnTo>
                  <a:pt x="1712832" y="617782"/>
                </a:lnTo>
                <a:lnTo>
                  <a:pt x="1716502" y="607311"/>
                </a:lnTo>
                <a:close/>
              </a:path>
              <a:path w="2992120" h="1527175">
                <a:moveTo>
                  <a:pt x="1717910" y="616263"/>
                </a:moveTo>
                <a:lnTo>
                  <a:pt x="1715591" y="617782"/>
                </a:lnTo>
                <a:lnTo>
                  <a:pt x="1717644" y="617782"/>
                </a:lnTo>
                <a:lnTo>
                  <a:pt x="1717910" y="616263"/>
                </a:lnTo>
                <a:close/>
              </a:path>
              <a:path w="2992120" h="1527175">
                <a:moveTo>
                  <a:pt x="1723430" y="612649"/>
                </a:moveTo>
                <a:lnTo>
                  <a:pt x="1717910" y="616263"/>
                </a:lnTo>
                <a:lnTo>
                  <a:pt x="1717644" y="617782"/>
                </a:lnTo>
                <a:lnTo>
                  <a:pt x="1722952" y="617782"/>
                </a:lnTo>
                <a:lnTo>
                  <a:pt x="1723430" y="612649"/>
                </a:lnTo>
                <a:close/>
              </a:path>
              <a:path w="2992120" h="1527175">
                <a:moveTo>
                  <a:pt x="1866937" y="607311"/>
                </a:moveTo>
                <a:lnTo>
                  <a:pt x="1731580" y="607311"/>
                </a:lnTo>
                <a:lnTo>
                  <a:pt x="1723430" y="612649"/>
                </a:lnTo>
                <a:lnTo>
                  <a:pt x="1722952" y="617782"/>
                </a:lnTo>
                <a:lnTo>
                  <a:pt x="1861084" y="617782"/>
                </a:lnTo>
                <a:lnTo>
                  <a:pt x="1866937" y="607311"/>
                </a:lnTo>
                <a:close/>
              </a:path>
              <a:path w="2992120" h="1527175">
                <a:moveTo>
                  <a:pt x="1871094" y="607311"/>
                </a:moveTo>
                <a:lnTo>
                  <a:pt x="1861084" y="617782"/>
                </a:lnTo>
                <a:lnTo>
                  <a:pt x="1866047" y="617782"/>
                </a:lnTo>
                <a:lnTo>
                  <a:pt x="1871094" y="607311"/>
                </a:lnTo>
                <a:close/>
              </a:path>
              <a:path w="2992120" h="1527175">
                <a:moveTo>
                  <a:pt x="1723926" y="607311"/>
                </a:moveTo>
                <a:lnTo>
                  <a:pt x="1719482" y="607311"/>
                </a:lnTo>
                <a:lnTo>
                  <a:pt x="1717910" y="616263"/>
                </a:lnTo>
                <a:lnTo>
                  <a:pt x="1723430" y="612649"/>
                </a:lnTo>
                <a:lnTo>
                  <a:pt x="1723926" y="607311"/>
                </a:lnTo>
                <a:close/>
              </a:path>
              <a:path w="2992120" h="1527175">
                <a:moveTo>
                  <a:pt x="1746208" y="596840"/>
                </a:moveTo>
                <a:lnTo>
                  <a:pt x="1686880" y="596840"/>
                </a:lnTo>
                <a:lnTo>
                  <a:pt x="1679863" y="607311"/>
                </a:lnTo>
                <a:lnTo>
                  <a:pt x="1749203" y="607311"/>
                </a:lnTo>
                <a:lnTo>
                  <a:pt x="1746208" y="596840"/>
                </a:lnTo>
                <a:close/>
              </a:path>
              <a:path w="2992120" h="1527175">
                <a:moveTo>
                  <a:pt x="1751999" y="596840"/>
                </a:moveTo>
                <a:lnTo>
                  <a:pt x="1751622" y="596840"/>
                </a:lnTo>
                <a:lnTo>
                  <a:pt x="1749318" y="607311"/>
                </a:lnTo>
                <a:lnTo>
                  <a:pt x="1751526" y="603319"/>
                </a:lnTo>
                <a:lnTo>
                  <a:pt x="1751999" y="596840"/>
                </a:lnTo>
                <a:close/>
              </a:path>
              <a:path w="2992120" h="1527175">
                <a:moveTo>
                  <a:pt x="1762522" y="596840"/>
                </a:moveTo>
                <a:lnTo>
                  <a:pt x="1755108" y="596840"/>
                </a:lnTo>
                <a:lnTo>
                  <a:pt x="1751526" y="603319"/>
                </a:lnTo>
                <a:lnTo>
                  <a:pt x="1751234" y="607311"/>
                </a:lnTo>
                <a:lnTo>
                  <a:pt x="1762522" y="596840"/>
                </a:lnTo>
                <a:close/>
              </a:path>
              <a:path w="2992120" h="1527175">
                <a:moveTo>
                  <a:pt x="1820131" y="596840"/>
                </a:moveTo>
                <a:lnTo>
                  <a:pt x="1762522" y="596840"/>
                </a:lnTo>
                <a:lnTo>
                  <a:pt x="1759632" y="607311"/>
                </a:lnTo>
                <a:lnTo>
                  <a:pt x="1812070" y="607311"/>
                </a:lnTo>
                <a:lnTo>
                  <a:pt x="1813470" y="606086"/>
                </a:lnTo>
                <a:lnTo>
                  <a:pt x="1820131" y="596840"/>
                </a:lnTo>
                <a:close/>
              </a:path>
              <a:path w="2992120" h="1527175">
                <a:moveTo>
                  <a:pt x="1813470" y="606086"/>
                </a:moveTo>
                <a:lnTo>
                  <a:pt x="1812070" y="607311"/>
                </a:lnTo>
                <a:lnTo>
                  <a:pt x="1812587" y="607311"/>
                </a:lnTo>
                <a:lnTo>
                  <a:pt x="1813470" y="606086"/>
                </a:lnTo>
                <a:close/>
              </a:path>
              <a:path w="2992120" h="1527175">
                <a:moveTo>
                  <a:pt x="1824038" y="596840"/>
                </a:moveTo>
                <a:lnTo>
                  <a:pt x="1813470" y="606086"/>
                </a:lnTo>
                <a:lnTo>
                  <a:pt x="1812587" y="607311"/>
                </a:lnTo>
                <a:lnTo>
                  <a:pt x="1825169" y="607311"/>
                </a:lnTo>
                <a:lnTo>
                  <a:pt x="1824038" y="596840"/>
                </a:lnTo>
                <a:close/>
              </a:path>
              <a:path w="2992120" h="1527175">
                <a:moveTo>
                  <a:pt x="1910940" y="586369"/>
                </a:moveTo>
                <a:lnTo>
                  <a:pt x="1850568" y="586369"/>
                </a:lnTo>
                <a:lnTo>
                  <a:pt x="1842641" y="596840"/>
                </a:lnTo>
                <a:lnTo>
                  <a:pt x="1833185" y="596840"/>
                </a:lnTo>
                <a:lnTo>
                  <a:pt x="1825169" y="607311"/>
                </a:lnTo>
                <a:lnTo>
                  <a:pt x="1879722" y="607311"/>
                </a:lnTo>
                <a:lnTo>
                  <a:pt x="1892502" y="596840"/>
                </a:lnTo>
                <a:lnTo>
                  <a:pt x="1910940" y="586369"/>
                </a:lnTo>
                <a:close/>
              </a:path>
              <a:path w="2992120" h="1527175">
                <a:moveTo>
                  <a:pt x="1728701" y="586369"/>
                </a:moveTo>
                <a:lnTo>
                  <a:pt x="1708639" y="586369"/>
                </a:lnTo>
                <a:lnTo>
                  <a:pt x="1704084" y="596840"/>
                </a:lnTo>
                <a:lnTo>
                  <a:pt x="1731905" y="596840"/>
                </a:lnTo>
                <a:lnTo>
                  <a:pt x="1728701" y="586369"/>
                </a:lnTo>
                <a:close/>
              </a:path>
              <a:path w="2992120" h="1527175">
                <a:moveTo>
                  <a:pt x="1758323" y="586369"/>
                </a:moveTo>
                <a:lnTo>
                  <a:pt x="1735974" y="586369"/>
                </a:lnTo>
                <a:lnTo>
                  <a:pt x="1731905" y="596840"/>
                </a:lnTo>
                <a:lnTo>
                  <a:pt x="1754344" y="596840"/>
                </a:lnTo>
                <a:lnTo>
                  <a:pt x="1758323" y="586369"/>
                </a:lnTo>
                <a:close/>
              </a:path>
              <a:path w="2992120" h="1527175">
                <a:moveTo>
                  <a:pt x="1845523" y="586369"/>
                </a:moveTo>
                <a:lnTo>
                  <a:pt x="1758323" y="586369"/>
                </a:lnTo>
                <a:lnTo>
                  <a:pt x="1761831" y="596840"/>
                </a:lnTo>
                <a:lnTo>
                  <a:pt x="1832279" y="596840"/>
                </a:lnTo>
                <a:lnTo>
                  <a:pt x="1845523" y="586369"/>
                </a:lnTo>
                <a:close/>
              </a:path>
              <a:path w="2992120" h="1527175">
                <a:moveTo>
                  <a:pt x="1754930" y="575898"/>
                </a:moveTo>
                <a:lnTo>
                  <a:pt x="1736805" y="575898"/>
                </a:lnTo>
                <a:lnTo>
                  <a:pt x="1733926" y="586369"/>
                </a:lnTo>
                <a:lnTo>
                  <a:pt x="1750009" y="586369"/>
                </a:lnTo>
                <a:lnTo>
                  <a:pt x="1754930" y="575898"/>
                </a:lnTo>
                <a:close/>
              </a:path>
              <a:path w="2992120" h="1527175">
                <a:moveTo>
                  <a:pt x="1884644" y="565427"/>
                </a:moveTo>
                <a:lnTo>
                  <a:pt x="1758888" y="565427"/>
                </a:lnTo>
                <a:lnTo>
                  <a:pt x="1755862" y="575898"/>
                </a:lnTo>
                <a:lnTo>
                  <a:pt x="1750009" y="586369"/>
                </a:lnTo>
                <a:lnTo>
                  <a:pt x="1929361" y="586369"/>
                </a:lnTo>
                <a:lnTo>
                  <a:pt x="1935724" y="575898"/>
                </a:lnTo>
                <a:lnTo>
                  <a:pt x="1882246" y="575898"/>
                </a:lnTo>
                <a:lnTo>
                  <a:pt x="1883883" y="572890"/>
                </a:lnTo>
                <a:lnTo>
                  <a:pt x="1884644" y="565427"/>
                </a:lnTo>
                <a:close/>
              </a:path>
              <a:path w="2992120" h="1527175">
                <a:moveTo>
                  <a:pt x="1751444" y="565427"/>
                </a:moveTo>
                <a:lnTo>
                  <a:pt x="1746679" y="575898"/>
                </a:lnTo>
                <a:lnTo>
                  <a:pt x="1750009" y="575898"/>
                </a:lnTo>
                <a:lnTo>
                  <a:pt x="1751444" y="565427"/>
                </a:lnTo>
                <a:close/>
              </a:path>
              <a:path w="2992120" h="1527175">
                <a:moveTo>
                  <a:pt x="1883883" y="572890"/>
                </a:moveTo>
                <a:lnTo>
                  <a:pt x="1882246" y="575898"/>
                </a:lnTo>
                <a:lnTo>
                  <a:pt x="1883576" y="575898"/>
                </a:lnTo>
                <a:lnTo>
                  <a:pt x="1883883" y="572890"/>
                </a:lnTo>
                <a:close/>
              </a:path>
              <a:path w="2992120" h="1527175">
                <a:moveTo>
                  <a:pt x="1887942" y="565427"/>
                </a:moveTo>
                <a:lnTo>
                  <a:pt x="1883883" y="572890"/>
                </a:lnTo>
                <a:lnTo>
                  <a:pt x="1883576" y="575898"/>
                </a:lnTo>
                <a:lnTo>
                  <a:pt x="1893848" y="575898"/>
                </a:lnTo>
                <a:lnTo>
                  <a:pt x="1887942" y="565427"/>
                </a:lnTo>
                <a:close/>
              </a:path>
              <a:path w="2992120" h="1527175">
                <a:moveTo>
                  <a:pt x="1942087" y="565427"/>
                </a:moveTo>
                <a:lnTo>
                  <a:pt x="1896769" y="565427"/>
                </a:lnTo>
                <a:lnTo>
                  <a:pt x="1893848" y="575898"/>
                </a:lnTo>
                <a:lnTo>
                  <a:pt x="1935724" y="575898"/>
                </a:lnTo>
                <a:lnTo>
                  <a:pt x="1942087" y="565427"/>
                </a:lnTo>
                <a:close/>
              </a:path>
              <a:path w="2992120" h="1527175">
                <a:moveTo>
                  <a:pt x="1955490" y="565427"/>
                </a:moveTo>
                <a:lnTo>
                  <a:pt x="1942087" y="565427"/>
                </a:lnTo>
                <a:lnTo>
                  <a:pt x="1940755" y="575898"/>
                </a:lnTo>
                <a:lnTo>
                  <a:pt x="1949006" y="575898"/>
                </a:lnTo>
                <a:lnTo>
                  <a:pt x="1955490" y="565427"/>
                </a:lnTo>
                <a:close/>
              </a:path>
              <a:path w="2992120" h="1527175">
                <a:moveTo>
                  <a:pt x="1812950" y="554956"/>
                </a:moveTo>
                <a:lnTo>
                  <a:pt x="1784343" y="554956"/>
                </a:lnTo>
                <a:lnTo>
                  <a:pt x="1780584" y="565427"/>
                </a:lnTo>
                <a:lnTo>
                  <a:pt x="1814593" y="565427"/>
                </a:lnTo>
                <a:lnTo>
                  <a:pt x="1812950" y="554956"/>
                </a:lnTo>
                <a:close/>
              </a:path>
              <a:path w="2992120" h="1527175">
                <a:moveTo>
                  <a:pt x="1907138" y="554956"/>
                </a:moveTo>
                <a:lnTo>
                  <a:pt x="1823096" y="554956"/>
                </a:lnTo>
                <a:lnTo>
                  <a:pt x="1814593" y="565427"/>
                </a:lnTo>
                <a:lnTo>
                  <a:pt x="1906261" y="565427"/>
                </a:lnTo>
                <a:lnTo>
                  <a:pt x="1907138" y="554956"/>
                </a:lnTo>
                <a:close/>
              </a:path>
              <a:path w="2992120" h="1527175">
                <a:moveTo>
                  <a:pt x="1964233" y="554956"/>
                </a:moveTo>
                <a:lnTo>
                  <a:pt x="1916350" y="554956"/>
                </a:lnTo>
                <a:lnTo>
                  <a:pt x="1913753" y="565427"/>
                </a:lnTo>
                <a:lnTo>
                  <a:pt x="1966317" y="565427"/>
                </a:lnTo>
                <a:lnTo>
                  <a:pt x="1964233" y="554956"/>
                </a:lnTo>
                <a:close/>
              </a:path>
              <a:path w="2992120" h="1527175">
                <a:moveTo>
                  <a:pt x="1977070" y="554956"/>
                </a:moveTo>
                <a:lnTo>
                  <a:pt x="1967343" y="554956"/>
                </a:lnTo>
                <a:lnTo>
                  <a:pt x="1972002" y="565427"/>
                </a:lnTo>
                <a:lnTo>
                  <a:pt x="1977070" y="554956"/>
                </a:lnTo>
                <a:close/>
              </a:path>
              <a:path w="2992120" h="1527175">
                <a:moveTo>
                  <a:pt x="1797065" y="544486"/>
                </a:moveTo>
                <a:lnTo>
                  <a:pt x="1785244" y="544486"/>
                </a:lnTo>
                <a:lnTo>
                  <a:pt x="1790866" y="554956"/>
                </a:lnTo>
                <a:lnTo>
                  <a:pt x="1793023" y="554956"/>
                </a:lnTo>
                <a:lnTo>
                  <a:pt x="1797065" y="544486"/>
                </a:lnTo>
                <a:close/>
              </a:path>
              <a:path w="2992120" h="1527175">
                <a:moveTo>
                  <a:pt x="1828729" y="544486"/>
                </a:moveTo>
                <a:lnTo>
                  <a:pt x="1801337" y="544486"/>
                </a:lnTo>
                <a:lnTo>
                  <a:pt x="1793023" y="554956"/>
                </a:lnTo>
                <a:lnTo>
                  <a:pt x="1824656" y="554956"/>
                </a:lnTo>
                <a:lnTo>
                  <a:pt x="1828729" y="544486"/>
                </a:lnTo>
                <a:close/>
              </a:path>
              <a:path w="2992120" h="1527175">
                <a:moveTo>
                  <a:pt x="1928783" y="544486"/>
                </a:moveTo>
                <a:lnTo>
                  <a:pt x="1836132" y="544486"/>
                </a:lnTo>
                <a:lnTo>
                  <a:pt x="1826028" y="554956"/>
                </a:lnTo>
                <a:lnTo>
                  <a:pt x="1922297" y="554956"/>
                </a:lnTo>
                <a:lnTo>
                  <a:pt x="1928783" y="544486"/>
                </a:lnTo>
                <a:close/>
              </a:path>
              <a:path w="2992120" h="1527175">
                <a:moveTo>
                  <a:pt x="1977436" y="544486"/>
                </a:moveTo>
                <a:lnTo>
                  <a:pt x="1937471" y="544486"/>
                </a:lnTo>
                <a:lnTo>
                  <a:pt x="1928980" y="554956"/>
                </a:lnTo>
                <a:lnTo>
                  <a:pt x="1969123" y="554956"/>
                </a:lnTo>
                <a:lnTo>
                  <a:pt x="1977436" y="544486"/>
                </a:lnTo>
                <a:close/>
              </a:path>
              <a:path w="2992120" h="1527175">
                <a:moveTo>
                  <a:pt x="1982306" y="544486"/>
                </a:moveTo>
                <a:lnTo>
                  <a:pt x="1971322" y="554956"/>
                </a:lnTo>
                <a:lnTo>
                  <a:pt x="1982515" y="554956"/>
                </a:lnTo>
                <a:lnTo>
                  <a:pt x="1982306" y="544486"/>
                </a:lnTo>
                <a:close/>
              </a:path>
              <a:path w="2992120" h="1527175">
                <a:moveTo>
                  <a:pt x="1809997" y="534015"/>
                </a:moveTo>
                <a:lnTo>
                  <a:pt x="1802521" y="544486"/>
                </a:lnTo>
                <a:lnTo>
                  <a:pt x="1804562" y="544486"/>
                </a:lnTo>
                <a:lnTo>
                  <a:pt x="1809997" y="534015"/>
                </a:lnTo>
                <a:close/>
              </a:path>
              <a:path w="2992120" h="1527175">
                <a:moveTo>
                  <a:pt x="1818489" y="534015"/>
                </a:moveTo>
                <a:lnTo>
                  <a:pt x="1816489" y="544486"/>
                </a:lnTo>
                <a:lnTo>
                  <a:pt x="1817934" y="544486"/>
                </a:lnTo>
                <a:lnTo>
                  <a:pt x="1818489" y="534015"/>
                </a:lnTo>
                <a:close/>
              </a:path>
              <a:path w="2992120" h="1527175">
                <a:moveTo>
                  <a:pt x="1943926" y="534015"/>
                </a:moveTo>
                <a:lnTo>
                  <a:pt x="1831336" y="534015"/>
                </a:lnTo>
                <a:lnTo>
                  <a:pt x="1825734" y="544486"/>
                </a:lnTo>
                <a:lnTo>
                  <a:pt x="1936332" y="544486"/>
                </a:lnTo>
                <a:lnTo>
                  <a:pt x="1943926" y="534015"/>
                </a:lnTo>
                <a:close/>
              </a:path>
              <a:path w="2992120" h="1527175">
                <a:moveTo>
                  <a:pt x="1962380" y="534015"/>
                </a:moveTo>
                <a:lnTo>
                  <a:pt x="1950547" y="534015"/>
                </a:lnTo>
                <a:lnTo>
                  <a:pt x="1945437" y="544486"/>
                </a:lnTo>
                <a:lnTo>
                  <a:pt x="1959699" y="544486"/>
                </a:lnTo>
                <a:lnTo>
                  <a:pt x="1962380" y="534015"/>
                </a:lnTo>
                <a:close/>
              </a:path>
              <a:path w="2992120" h="1527175">
                <a:moveTo>
                  <a:pt x="1998640" y="534015"/>
                </a:moveTo>
                <a:lnTo>
                  <a:pt x="1969874" y="534015"/>
                </a:lnTo>
                <a:lnTo>
                  <a:pt x="1965154" y="544486"/>
                </a:lnTo>
                <a:lnTo>
                  <a:pt x="1990682" y="544486"/>
                </a:lnTo>
                <a:lnTo>
                  <a:pt x="1998640" y="534015"/>
                </a:lnTo>
                <a:close/>
              </a:path>
              <a:path w="2992120" h="1527175">
                <a:moveTo>
                  <a:pt x="2014347" y="534015"/>
                </a:moveTo>
                <a:lnTo>
                  <a:pt x="2008797" y="534015"/>
                </a:lnTo>
                <a:lnTo>
                  <a:pt x="2003876" y="544486"/>
                </a:lnTo>
                <a:lnTo>
                  <a:pt x="2007855" y="544486"/>
                </a:lnTo>
                <a:lnTo>
                  <a:pt x="2014347" y="534015"/>
                </a:lnTo>
                <a:close/>
              </a:path>
              <a:path w="2992120" h="1527175">
                <a:moveTo>
                  <a:pt x="1827734" y="523544"/>
                </a:moveTo>
                <a:lnTo>
                  <a:pt x="1823776" y="523544"/>
                </a:lnTo>
                <a:lnTo>
                  <a:pt x="1823829" y="534015"/>
                </a:lnTo>
                <a:lnTo>
                  <a:pt x="1827734" y="523544"/>
                </a:lnTo>
                <a:close/>
              </a:path>
              <a:path w="2992120" h="1527175">
                <a:moveTo>
                  <a:pt x="1837975" y="523544"/>
                </a:moveTo>
                <a:lnTo>
                  <a:pt x="1827734" y="523544"/>
                </a:lnTo>
                <a:lnTo>
                  <a:pt x="1828101" y="534015"/>
                </a:lnTo>
                <a:lnTo>
                  <a:pt x="1831022" y="534015"/>
                </a:lnTo>
                <a:lnTo>
                  <a:pt x="1837975" y="523544"/>
                </a:lnTo>
                <a:close/>
              </a:path>
              <a:path w="2992120" h="1527175">
                <a:moveTo>
                  <a:pt x="1865252" y="513073"/>
                </a:moveTo>
                <a:lnTo>
                  <a:pt x="1853633" y="523544"/>
                </a:lnTo>
                <a:lnTo>
                  <a:pt x="1842908" y="534015"/>
                </a:lnTo>
                <a:lnTo>
                  <a:pt x="1871859" y="534015"/>
                </a:lnTo>
                <a:lnTo>
                  <a:pt x="1881481" y="523544"/>
                </a:lnTo>
                <a:lnTo>
                  <a:pt x="1864372" y="523544"/>
                </a:lnTo>
                <a:lnTo>
                  <a:pt x="1865252" y="513073"/>
                </a:lnTo>
                <a:close/>
              </a:path>
              <a:path w="2992120" h="1527175">
                <a:moveTo>
                  <a:pt x="1971949" y="523544"/>
                </a:moveTo>
                <a:lnTo>
                  <a:pt x="1881792" y="523544"/>
                </a:lnTo>
                <a:lnTo>
                  <a:pt x="1880901" y="534015"/>
                </a:lnTo>
                <a:lnTo>
                  <a:pt x="1962744" y="534015"/>
                </a:lnTo>
                <a:lnTo>
                  <a:pt x="1971949" y="523544"/>
                </a:lnTo>
                <a:close/>
              </a:path>
              <a:path w="2992120" h="1527175">
                <a:moveTo>
                  <a:pt x="1978646" y="526894"/>
                </a:moveTo>
                <a:lnTo>
                  <a:pt x="1970643" y="534015"/>
                </a:lnTo>
                <a:lnTo>
                  <a:pt x="1977678" y="534015"/>
                </a:lnTo>
                <a:lnTo>
                  <a:pt x="1978646" y="526894"/>
                </a:lnTo>
                <a:close/>
              </a:path>
              <a:path w="2992120" h="1527175">
                <a:moveTo>
                  <a:pt x="2017802" y="523544"/>
                </a:moveTo>
                <a:lnTo>
                  <a:pt x="1993509" y="523544"/>
                </a:lnTo>
                <a:lnTo>
                  <a:pt x="1977678" y="534015"/>
                </a:lnTo>
                <a:lnTo>
                  <a:pt x="2013509" y="534015"/>
                </a:lnTo>
                <a:lnTo>
                  <a:pt x="2017802" y="523544"/>
                </a:lnTo>
                <a:close/>
              </a:path>
              <a:path w="2992120" h="1527175">
                <a:moveTo>
                  <a:pt x="2027540" y="523544"/>
                </a:moveTo>
                <a:lnTo>
                  <a:pt x="2017802" y="523544"/>
                </a:lnTo>
                <a:lnTo>
                  <a:pt x="2021990" y="534015"/>
                </a:lnTo>
                <a:lnTo>
                  <a:pt x="2022386" y="534015"/>
                </a:lnTo>
                <a:lnTo>
                  <a:pt x="2027540" y="523544"/>
                </a:lnTo>
                <a:close/>
              </a:path>
              <a:path w="2992120" h="1527175">
                <a:moveTo>
                  <a:pt x="1982412" y="523544"/>
                </a:moveTo>
                <a:lnTo>
                  <a:pt x="1979102" y="523544"/>
                </a:lnTo>
                <a:lnTo>
                  <a:pt x="1978646" y="526894"/>
                </a:lnTo>
                <a:lnTo>
                  <a:pt x="1982412" y="523544"/>
                </a:lnTo>
                <a:close/>
              </a:path>
              <a:path w="2992120" h="1527175">
                <a:moveTo>
                  <a:pt x="1987332" y="513073"/>
                </a:moveTo>
                <a:lnTo>
                  <a:pt x="1869901" y="513073"/>
                </a:lnTo>
                <a:lnTo>
                  <a:pt x="1866299" y="523544"/>
                </a:lnTo>
                <a:lnTo>
                  <a:pt x="1982306" y="523544"/>
                </a:lnTo>
                <a:lnTo>
                  <a:pt x="1987332" y="513073"/>
                </a:lnTo>
                <a:close/>
              </a:path>
              <a:path w="2992120" h="1527175">
                <a:moveTo>
                  <a:pt x="1988501" y="517748"/>
                </a:moveTo>
                <a:lnTo>
                  <a:pt x="1982412" y="523544"/>
                </a:lnTo>
                <a:lnTo>
                  <a:pt x="1989949" y="523544"/>
                </a:lnTo>
                <a:lnTo>
                  <a:pt x="1988501" y="517748"/>
                </a:lnTo>
                <a:close/>
              </a:path>
              <a:path w="2992120" h="1527175">
                <a:moveTo>
                  <a:pt x="1997803" y="513073"/>
                </a:moveTo>
                <a:lnTo>
                  <a:pt x="1993413" y="513073"/>
                </a:lnTo>
                <a:lnTo>
                  <a:pt x="1988501" y="517748"/>
                </a:lnTo>
                <a:lnTo>
                  <a:pt x="1989949" y="523544"/>
                </a:lnTo>
                <a:lnTo>
                  <a:pt x="1997803" y="513073"/>
                </a:lnTo>
                <a:close/>
              </a:path>
              <a:path w="2992120" h="1527175">
                <a:moveTo>
                  <a:pt x="2039267" y="513073"/>
                </a:moveTo>
                <a:lnTo>
                  <a:pt x="1997803" y="513073"/>
                </a:lnTo>
                <a:lnTo>
                  <a:pt x="1989949" y="523544"/>
                </a:lnTo>
                <a:lnTo>
                  <a:pt x="2041361" y="523544"/>
                </a:lnTo>
                <a:lnTo>
                  <a:pt x="2039267" y="513073"/>
                </a:lnTo>
                <a:close/>
              </a:path>
              <a:path w="2992120" h="1527175">
                <a:moveTo>
                  <a:pt x="1993413" y="513073"/>
                </a:moveTo>
                <a:lnTo>
                  <a:pt x="1987332" y="513073"/>
                </a:lnTo>
                <a:lnTo>
                  <a:pt x="1988501" y="517748"/>
                </a:lnTo>
                <a:lnTo>
                  <a:pt x="1993413" y="513073"/>
                </a:lnTo>
                <a:close/>
              </a:path>
              <a:path w="2992120" h="1527175">
                <a:moveTo>
                  <a:pt x="1885555" y="502602"/>
                </a:moveTo>
                <a:lnTo>
                  <a:pt x="1880958" y="513073"/>
                </a:lnTo>
                <a:lnTo>
                  <a:pt x="1881251" y="513073"/>
                </a:lnTo>
                <a:lnTo>
                  <a:pt x="1885555" y="502602"/>
                </a:lnTo>
                <a:close/>
              </a:path>
              <a:path w="2992120" h="1527175">
                <a:moveTo>
                  <a:pt x="1889911" y="502602"/>
                </a:moveTo>
                <a:lnTo>
                  <a:pt x="1889377" y="513073"/>
                </a:lnTo>
                <a:lnTo>
                  <a:pt x="1891712" y="513073"/>
                </a:lnTo>
                <a:lnTo>
                  <a:pt x="1889911" y="502602"/>
                </a:lnTo>
                <a:close/>
              </a:path>
              <a:path w="2992120" h="1527175">
                <a:moveTo>
                  <a:pt x="2019687" y="502602"/>
                </a:moveTo>
                <a:lnTo>
                  <a:pt x="1900638" y="502602"/>
                </a:lnTo>
                <a:lnTo>
                  <a:pt x="1891712" y="513073"/>
                </a:lnTo>
                <a:lnTo>
                  <a:pt x="2013823" y="513073"/>
                </a:lnTo>
                <a:lnTo>
                  <a:pt x="2019687" y="502602"/>
                </a:lnTo>
                <a:close/>
              </a:path>
              <a:path w="2992120" h="1527175">
                <a:moveTo>
                  <a:pt x="2056125" y="502602"/>
                </a:moveTo>
                <a:lnTo>
                  <a:pt x="2021424" y="502602"/>
                </a:lnTo>
                <a:lnTo>
                  <a:pt x="2018325" y="513073"/>
                </a:lnTo>
                <a:lnTo>
                  <a:pt x="2048377" y="513073"/>
                </a:lnTo>
                <a:lnTo>
                  <a:pt x="2056125" y="502602"/>
                </a:lnTo>
                <a:close/>
              </a:path>
              <a:path w="2992120" h="1527175">
                <a:moveTo>
                  <a:pt x="2067015" y="502602"/>
                </a:moveTo>
                <a:lnTo>
                  <a:pt x="2056125" y="502602"/>
                </a:lnTo>
                <a:lnTo>
                  <a:pt x="2056754" y="513073"/>
                </a:lnTo>
                <a:lnTo>
                  <a:pt x="2067015" y="502602"/>
                </a:lnTo>
                <a:close/>
              </a:path>
              <a:path w="2992120" h="1527175">
                <a:moveTo>
                  <a:pt x="2089986" y="492131"/>
                </a:moveTo>
                <a:lnTo>
                  <a:pt x="2038534" y="492131"/>
                </a:lnTo>
                <a:lnTo>
                  <a:pt x="2035907" y="502602"/>
                </a:lnTo>
                <a:lnTo>
                  <a:pt x="2067015" y="502602"/>
                </a:lnTo>
                <a:lnTo>
                  <a:pt x="2066596" y="513073"/>
                </a:lnTo>
                <a:lnTo>
                  <a:pt x="2080760" y="502602"/>
                </a:lnTo>
                <a:lnTo>
                  <a:pt x="2089986" y="492131"/>
                </a:lnTo>
                <a:close/>
              </a:path>
              <a:path w="2992120" h="1527175">
                <a:moveTo>
                  <a:pt x="1987750" y="492131"/>
                </a:moveTo>
                <a:lnTo>
                  <a:pt x="1917952" y="492131"/>
                </a:lnTo>
                <a:lnTo>
                  <a:pt x="1917271" y="502602"/>
                </a:lnTo>
                <a:lnTo>
                  <a:pt x="1979793" y="502602"/>
                </a:lnTo>
                <a:lnTo>
                  <a:pt x="1987750" y="492131"/>
                </a:lnTo>
                <a:close/>
              </a:path>
              <a:path w="2992120" h="1527175">
                <a:moveTo>
                  <a:pt x="1997907" y="492131"/>
                </a:moveTo>
                <a:lnTo>
                  <a:pt x="2000106" y="502602"/>
                </a:lnTo>
                <a:lnTo>
                  <a:pt x="2003666" y="502602"/>
                </a:lnTo>
                <a:lnTo>
                  <a:pt x="1997907" y="492131"/>
                </a:lnTo>
                <a:close/>
              </a:path>
              <a:path w="2992120" h="1527175">
                <a:moveTo>
                  <a:pt x="2038534" y="492131"/>
                </a:moveTo>
                <a:lnTo>
                  <a:pt x="2009006" y="492131"/>
                </a:lnTo>
                <a:lnTo>
                  <a:pt x="2003666" y="502602"/>
                </a:lnTo>
                <a:lnTo>
                  <a:pt x="2031944" y="502602"/>
                </a:lnTo>
                <a:lnTo>
                  <a:pt x="2038534" y="492131"/>
                </a:lnTo>
                <a:close/>
              </a:path>
              <a:path w="2992120" h="1527175">
                <a:moveTo>
                  <a:pt x="1914517" y="481660"/>
                </a:moveTo>
                <a:lnTo>
                  <a:pt x="1917082" y="492131"/>
                </a:lnTo>
                <a:lnTo>
                  <a:pt x="1917321" y="492131"/>
                </a:lnTo>
                <a:lnTo>
                  <a:pt x="1914517" y="481660"/>
                </a:lnTo>
                <a:close/>
              </a:path>
              <a:path w="2992120" h="1527175">
                <a:moveTo>
                  <a:pt x="1934292" y="481660"/>
                </a:moveTo>
                <a:lnTo>
                  <a:pt x="1925891" y="481660"/>
                </a:lnTo>
                <a:lnTo>
                  <a:pt x="1917321" y="492131"/>
                </a:lnTo>
                <a:lnTo>
                  <a:pt x="1936590" y="492131"/>
                </a:lnTo>
                <a:lnTo>
                  <a:pt x="1934292" y="481660"/>
                </a:lnTo>
                <a:close/>
              </a:path>
              <a:path w="2992120" h="1527175">
                <a:moveTo>
                  <a:pt x="1997488" y="481660"/>
                </a:moveTo>
                <a:lnTo>
                  <a:pt x="1938380" y="481660"/>
                </a:lnTo>
                <a:lnTo>
                  <a:pt x="1936590" y="492131"/>
                </a:lnTo>
                <a:lnTo>
                  <a:pt x="1997384" y="492131"/>
                </a:lnTo>
                <a:lnTo>
                  <a:pt x="1997488" y="481660"/>
                </a:lnTo>
                <a:close/>
              </a:path>
              <a:path w="2992120" h="1527175">
                <a:moveTo>
                  <a:pt x="2006284" y="481660"/>
                </a:moveTo>
                <a:lnTo>
                  <a:pt x="2000630" y="481660"/>
                </a:lnTo>
                <a:lnTo>
                  <a:pt x="1997384" y="492131"/>
                </a:lnTo>
                <a:lnTo>
                  <a:pt x="2006598" y="492131"/>
                </a:lnTo>
                <a:lnTo>
                  <a:pt x="2006284" y="481660"/>
                </a:lnTo>
                <a:close/>
              </a:path>
              <a:path w="2992120" h="1527175">
                <a:moveTo>
                  <a:pt x="2016964" y="481660"/>
                </a:moveTo>
                <a:lnTo>
                  <a:pt x="2014975" y="492131"/>
                </a:lnTo>
                <a:lnTo>
                  <a:pt x="2015812" y="492131"/>
                </a:lnTo>
                <a:lnTo>
                  <a:pt x="2016964" y="481660"/>
                </a:lnTo>
                <a:close/>
              </a:path>
              <a:path w="2992120" h="1527175">
                <a:moveTo>
                  <a:pt x="2106071" y="481660"/>
                </a:moveTo>
                <a:lnTo>
                  <a:pt x="2023561" y="481660"/>
                </a:lnTo>
                <a:lnTo>
                  <a:pt x="2024189" y="492131"/>
                </a:lnTo>
                <a:lnTo>
                  <a:pt x="2097386" y="492131"/>
                </a:lnTo>
                <a:lnTo>
                  <a:pt x="2106071" y="481660"/>
                </a:lnTo>
                <a:close/>
              </a:path>
              <a:path w="2992120" h="1527175">
                <a:moveTo>
                  <a:pt x="2113192" y="481660"/>
                </a:moveTo>
                <a:lnTo>
                  <a:pt x="2107014" y="481660"/>
                </a:lnTo>
                <a:lnTo>
                  <a:pt x="2103035" y="492131"/>
                </a:lnTo>
                <a:lnTo>
                  <a:pt x="2107328" y="492131"/>
                </a:lnTo>
                <a:lnTo>
                  <a:pt x="2113192" y="481660"/>
                </a:lnTo>
                <a:close/>
              </a:path>
              <a:path w="2992120" h="1527175">
                <a:moveTo>
                  <a:pt x="2034451" y="471189"/>
                </a:moveTo>
                <a:lnTo>
                  <a:pt x="1950537" y="471189"/>
                </a:lnTo>
                <a:lnTo>
                  <a:pt x="1947123" y="481660"/>
                </a:lnTo>
                <a:lnTo>
                  <a:pt x="2027435" y="481660"/>
                </a:lnTo>
                <a:lnTo>
                  <a:pt x="2034451" y="471189"/>
                </a:lnTo>
                <a:close/>
              </a:path>
              <a:path w="2992120" h="1527175">
                <a:moveTo>
                  <a:pt x="2041361" y="471189"/>
                </a:moveTo>
                <a:lnTo>
                  <a:pt x="2037068" y="471189"/>
                </a:lnTo>
                <a:lnTo>
                  <a:pt x="2035707" y="481660"/>
                </a:lnTo>
                <a:lnTo>
                  <a:pt x="2043560" y="481660"/>
                </a:lnTo>
                <a:lnTo>
                  <a:pt x="2041361" y="471189"/>
                </a:lnTo>
                <a:close/>
              </a:path>
              <a:path w="2992120" h="1527175">
                <a:moveTo>
                  <a:pt x="2121254" y="471189"/>
                </a:moveTo>
                <a:lnTo>
                  <a:pt x="2042723" y="471189"/>
                </a:lnTo>
                <a:lnTo>
                  <a:pt x="2043560" y="481660"/>
                </a:lnTo>
                <a:lnTo>
                  <a:pt x="2118008" y="481660"/>
                </a:lnTo>
                <a:lnTo>
                  <a:pt x="2121254" y="471189"/>
                </a:lnTo>
                <a:close/>
              </a:path>
              <a:path w="2992120" h="1527175">
                <a:moveTo>
                  <a:pt x="2130595" y="471189"/>
                </a:moveTo>
                <a:lnTo>
                  <a:pt x="2126280" y="471189"/>
                </a:lnTo>
                <a:lnTo>
                  <a:pt x="2121778" y="481660"/>
                </a:lnTo>
                <a:lnTo>
                  <a:pt x="2126280" y="481660"/>
                </a:lnTo>
                <a:lnTo>
                  <a:pt x="2130595" y="471189"/>
                </a:lnTo>
                <a:close/>
              </a:path>
              <a:path w="2992120" h="1527175">
                <a:moveTo>
                  <a:pt x="1963772" y="463485"/>
                </a:moveTo>
                <a:lnTo>
                  <a:pt x="1956746" y="471189"/>
                </a:lnTo>
                <a:lnTo>
                  <a:pt x="1966892" y="471189"/>
                </a:lnTo>
                <a:lnTo>
                  <a:pt x="1963772" y="463485"/>
                </a:lnTo>
                <a:close/>
              </a:path>
              <a:path w="2992120" h="1527175">
                <a:moveTo>
                  <a:pt x="1985970" y="450248"/>
                </a:moveTo>
                <a:lnTo>
                  <a:pt x="1977185" y="450248"/>
                </a:lnTo>
                <a:lnTo>
                  <a:pt x="1976819" y="460718"/>
                </a:lnTo>
                <a:lnTo>
                  <a:pt x="1974484" y="460718"/>
                </a:lnTo>
                <a:lnTo>
                  <a:pt x="1966892" y="471189"/>
                </a:lnTo>
                <a:lnTo>
                  <a:pt x="1987646" y="471189"/>
                </a:lnTo>
                <a:lnTo>
                  <a:pt x="1982096" y="460718"/>
                </a:lnTo>
                <a:lnTo>
                  <a:pt x="1985970" y="450248"/>
                </a:lnTo>
                <a:close/>
              </a:path>
              <a:path w="2992120" h="1527175">
                <a:moveTo>
                  <a:pt x="1993719" y="460718"/>
                </a:moveTo>
                <a:lnTo>
                  <a:pt x="1989112" y="471189"/>
                </a:lnTo>
                <a:lnTo>
                  <a:pt x="1994557" y="471189"/>
                </a:lnTo>
                <a:lnTo>
                  <a:pt x="1993719" y="460718"/>
                </a:lnTo>
                <a:close/>
              </a:path>
              <a:path w="2992120" h="1527175">
                <a:moveTo>
                  <a:pt x="2058220" y="460718"/>
                </a:moveTo>
                <a:lnTo>
                  <a:pt x="2000839" y="460718"/>
                </a:lnTo>
                <a:lnTo>
                  <a:pt x="1994557" y="471189"/>
                </a:lnTo>
                <a:lnTo>
                  <a:pt x="2053298" y="471189"/>
                </a:lnTo>
                <a:lnTo>
                  <a:pt x="2058220" y="460718"/>
                </a:lnTo>
                <a:close/>
              </a:path>
              <a:path w="2992120" h="1527175">
                <a:moveTo>
                  <a:pt x="2062827" y="460718"/>
                </a:moveTo>
                <a:lnTo>
                  <a:pt x="2057591" y="471189"/>
                </a:lnTo>
                <a:lnTo>
                  <a:pt x="2062827" y="471189"/>
                </a:lnTo>
                <a:lnTo>
                  <a:pt x="2062827" y="460718"/>
                </a:lnTo>
                <a:close/>
              </a:path>
              <a:path w="2992120" h="1527175">
                <a:moveTo>
                  <a:pt x="2111307" y="460718"/>
                </a:moveTo>
                <a:lnTo>
                  <a:pt x="2069528" y="460718"/>
                </a:lnTo>
                <a:lnTo>
                  <a:pt x="2062827" y="471189"/>
                </a:lnTo>
                <a:lnTo>
                  <a:pt x="2109736" y="471189"/>
                </a:lnTo>
                <a:lnTo>
                  <a:pt x="2111307" y="460718"/>
                </a:lnTo>
                <a:close/>
              </a:path>
              <a:path w="2992120" h="1527175">
                <a:moveTo>
                  <a:pt x="2133922" y="460718"/>
                </a:moveTo>
                <a:lnTo>
                  <a:pt x="2120626" y="460718"/>
                </a:lnTo>
                <a:lnTo>
                  <a:pt x="2109736" y="471189"/>
                </a:lnTo>
                <a:lnTo>
                  <a:pt x="2132367" y="471189"/>
                </a:lnTo>
                <a:lnTo>
                  <a:pt x="2133922" y="460718"/>
                </a:lnTo>
                <a:close/>
              </a:path>
              <a:path w="2992120" h="1527175">
                <a:moveTo>
                  <a:pt x="1966296" y="460718"/>
                </a:moveTo>
                <a:lnTo>
                  <a:pt x="1962652" y="460718"/>
                </a:lnTo>
                <a:lnTo>
                  <a:pt x="1963772" y="463485"/>
                </a:lnTo>
                <a:lnTo>
                  <a:pt x="1966296" y="460718"/>
                </a:lnTo>
                <a:close/>
              </a:path>
              <a:path w="2992120" h="1527175">
                <a:moveTo>
                  <a:pt x="2087433" y="450248"/>
                </a:moveTo>
                <a:lnTo>
                  <a:pt x="2015680" y="450248"/>
                </a:lnTo>
                <a:lnTo>
                  <a:pt x="2006114" y="460718"/>
                </a:lnTo>
                <a:lnTo>
                  <a:pt x="2088690" y="460718"/>
                </a:lnTo>
                <a:lnTo>
                  <a:pt x="2087433" y="450248"/>
                </a:lnTo>
                <a:close/>
              </a:path>
              <a:path w="2992120" h="1527175">
                <a:moveTo>
                  <a:pt x="2123623" y="450248"/>
                </a:moveTo>
                <a:lnTo>
                  <a:pt x="2092363" y="450248"/>
                </a:lnTo>
                <a:lnTo>
                  <a:pt x="2091936" y="460718"/>
                </a:lnTo>
                <a:lnTo>
                  <a:pt x="2118471" y="460718"/>
                </a:lnTo>
                <a:lnTo>
                  <a:pt x="2123623" y="450248"/>
                </a:lnTo>
                <a:close/>
              </a:path>
              <a:path w="2992120" h="1527175">
                <a:moveTo>
                  <a:pt x="2157169" y="450248"/>
                </a:moveTo>
                <a:lnTo>
                  <a:pt x="2138374" y="450248"/>
                </a:lnTo>
                <a:lnTo>
                  <a:pt x="2132746" y="460718"/>
                </a:lnTo>
                <a:lnTo>
                  <a:pt x="2152143" y="460718"/>
                </a:lnTo>
                <a:lnTo>
                  <a:pt x="2157169" y="450248"/>
                </a:lnTo>
                <a:close/>
              </a:path>
              <a:path w="2992120" h="1527175">
                <a:moveTo>
                  <a:pt x="2099370" y="439777"/>
                </a:moveTo>
                <a:lnTo>
                  <a:pt x="2016441" y="439777"/>
                </a:lnTo>
                <a:lnTo>
                  <a:pt x="2017907" y="450248"/>
                </a:lnTo>
                <a:lnTo>
                  <a:pt x="2095391" y="450248"/>
                </a:lnTo>
                <a:lnTo>
                  <a:pt x="2099370" y="439777"/>
                </a:lnTo>
                <a:close/>
              </a:path>
              <a:path w="2992120" h="1527175">
                <a:moveTo>
                  <a:pt x="2108611" y="439777"/>
                </a:moveTo>
                <a:lnTo>
                  <a:pt x="2099370" y="439777"/>
                </a:lnTo>
                <a:lnTo>
                  <a:pt x="2100941" y="450248"/>
                </a:lnTo>
                <a:lnTo>
                  <a:pt x="2104128" y="450248"/>
                </a:lnTo>
                <a:lnTo>
                  <a:pt x="2108611" y="439777"/>
                </a:lnTo>
                <a:close/>
              </a:path>
              <a:path w="2992120" h="1527175">
                <a:moveTo>
                  <a:pt x="2147013" y="439777"/>
                </a:moveTo>
                <a:lnTo>
                  <a:pt x="2117694" y="439777"/>
                </a:lnTo>
                <a:lnTo>
                  <a:pt x="2104501" y="450248"/>
                </a:lnTo>
                <a:lnTo>
                  <a:pt x="2145233" y="450248"/>
                </a:lnTo>
                <a:lnTo>
                  <a:pt x="2147013" y="439777"/>
                </a:lnTo>
                <a:close/>
              </a:path>
              <a:path w="2992120" h="1527175">
                <a:moveTo>
                  <a:pt x="2155285" y="439777"/>
                </a:moveTo>
                <a:lnTo>
                  <a:pt x="2147013" y="439777"/>
                </a:lnTo>
                <a:lnTo>
                  <a:pt x="2148164" y="450248"/>
                </a:lnTo>
                <a:lnTo>
                  <a:pt x="2155285" y="439777"/>
                </a:lnTo>
                <a:close/>
              </a:path>
              <a:path w="2992120" h="1527175">
                <a:moveTo>
                  <a:pt x="2163766" y="439777"/>
                </a:moveTo>
                <a:lnTo>
                  <a:pt x="2155285" y="439777"/>
                </a:lnTo>
                <a:lnTo>
                  <a:pt x="2155075" y="450248"/>
                </a:lnTo>
                <a:lnTo>
                  <a:pt x="2163766" y="439777"/>
                </a:lnTo>
                <a:close/>
              </a:path>
              <a:path w="2992120" h="1527175">
                <a:moveTo>
                  <a:pt x="2036754" y="429306"/>
                </a:moveTo>
                <a:lnTo>
                  <a:pt x="2026362" y="429306"/>
                </a:lnTo>
                <a:lnTo>
                  <a:pt x="2022533" y="439777"/>
                </a:lnTo>
                <a:lnTo>
                  <a:pt x="2028063" y="439777"/>
                </a:lnTo>
                <a:lnTo>
                  <a:pt x="2036754" y="429306"/>
                </a:lnTo>
                <a:close/>
              </a:path>
              <a:path w="2992120" h="1527175">
                <a:moveTo>
                  <a:pt x="2044293" y="429306"/>
                </a:moveTo>
                <a:lnTo>
                  <a:pt x="2038534" y="429306"/>
                </a:lnTo>
                <a:lnTo>
                  <a:pt x="2031624" y="439777"/>
                </a:lnTo>
                <a:lnTo>
                  <a:pt x="2039686" y="439777"/>
                </a:lnTo>
                <a:lnTo>
                  <a:pt x="2042941" y="436421"/>
                </a:lnTo>
                <a:lnTo>
                  <a:pt x="2044293" y="429306"/>
                </a:lnTo>
                <a:close/>
              </a:path>
              <a:path w="2992120" h="1527175">
                <a:moveTo>
                  <a:pt x="2042941" y="436421"/>
                </a:moveTo>
                <a:lnTo>
                  <a:pt x="2039686" y="439777"/>
                </a:lnTo>
                <a:lnTo>
                  <a:pt x="2042304" y="439777"/>
                </a:lnTo>
                <a:lnTo>
                  <a:pt x="2042941" y="436421"/>
                </a:lnTo>
                <a:close/>
              </a:path>
              <a:path w="2992120" h="1527175">
                <a:moveTo>
                  <a:pt x="2117380" y="429306"/>
                </a:moveTo>
                <a:lnTo>
                  <a:pt x="2049843" y="429306"/>
                </a:lnTo>
                <a:lnTo>
                  <a:pt x="2042941" y="436421"/>
                </a:lnTo>
                <a:lnTo>
                  <a:pt x="2042304" y="439777"/>
                </a:lnTo>
                <a:lnTo>
                  <a:pt x="2112897" y="439777"/>
                </a:lnTo>
                <a:lnTo>
                  <a:pt x="2117380" y="429306"/>
                </a:lnTo>
                <a:close/>
              </a:path>
              <a:path w="2992120" h="1527175">
                <a:moveTo>
                  <a:pt x="2168583" y="429306"/>
                </a:moveTo>
                <a:lnTo>
                  <a:pt x="2119448" y="429306"/>
                </a:lnTo>
                <a:lnTo>
                  <a:pt x="2118293" y="439777"/>
                </a:lnTo>
                <a:lnTo>
                  <a:pt x="2167640" y="439777"/>
                </a:lnTo>
                <a:lnTo>
                  <a:pt x="2168775" y="430319"/>
                </a:lnTo>
                <a:lnTo>
                  <a:pt x="2168583" y="429306"/>
                </a:lnTo>
                <a:close/>
              </a:path>
              <a:path w="2992120" h="1527175">
                <a:moveTo>
                  <a:pt x="2168775" y="430319"/>
                </a:moveTo>
                <a:lnTo>
                  <a:pt x="2167640" y="439777"/>
                </a:lnTo>
                <a:lnTo>
                  <a:pt x="2170572" y="439777"/>
                </a:lnTo>
                <a:lnTo>
                  <a:pt x="2168775" y="430319"/>
                </a:lnTo>
                <a:close/>
              </a:path>
              <a:path w="2992120" h="1527175">
                <a:moveTo>
                  <a:pt x="2179054" y="429306"/>
                </a:moveTo>
                <a:lnTo>
                  <a:pt x="2168897" y="429306"/>
                </a:lnTo>
                <a:lnTo>
                  <a:pt x="2168775" y="430319"/>
                </a:lnTo>
                <a:lnTo>
                  <a:pt x="2170572" y="439777"/>
                </a:lnTo>
                <a:lnTo>
                  <a:pt x="2179855" y="439777"/>
                </a:lnTo>
                <a:lnTo>
                  <a:pt x="2179054" y="429306"/>
                </a:lnTo>
                <a:close/>
              </a:path>
              <a:path w="2992120" h="1527175">
                <a:moveTo>
                  <a:pt x="2180519" y="429306"/>
                </a:moveTo>
                <a:lnTo>
                  <a:pt x="2180938" y="439777"/>
                </a:lnTo>
                <a:lnTo>
                  <a:pt x="2187849" y="439777"/>
                </a:lnTo>
                <a:lnTo>
                  <a:pt x="2180519" y="429306"/>
                </a:lnTo>
                <a:close/>
              </a:path>
              <a:path w="2992120" h="1527175">
                <a:moveTo>
                  <a:pt x="2193142" y="418835"/>
                </a:moveTo>
                <a:lnTo>
                  <a:pt x="2190572" y="418835"/>
                </a:lnTo>
                <a:lnTo>
                  <a:pt x="2192770" y="429306"/>
                </a:lnTo>
                <a:lnTo>
                  <a:pt x="2190028" y="429306"/>
                </a:lnTo>
                <a:lnTo>
                  <a:pt x="2188059" y="439777"/>
                </a:lnTo>
                <a:lnTo>
                  <a:pt x="2194865" y="439777"/>
                </a:lnTo>
                <a:lnTo>
                  <a:pt x="2196816" y="429306"/>
                </a:lnTo>
                <a:lnTo>
                  <a:pt x="2193142" y="418835"/>
                </a:lnTo>
                <a:close/>
              </a:path>
              <a:path w="2992120" h="1527175">
                <a:moveTo>
                  <a:pt x="2049529" y="418835"/>
                </a:moveTo>
                <a:lnTo>
                  <a:pt x="2045026" y="418835"/>
                </a:lnTo>
                <a:lnTo>
                  <a:pt x="2041676" y="429306"/>
                </a:lnTo>
                <a:lnTo>
                  <a:pt x="2048900" y="429306"/>
                </a:lnTo>
                <a:lnTo>
                  <a:pt x="2049529" y="418835"/>
                </a:lnTo>
                <a:close/>
              </a:path>
              <a:path w="2992120" h="1527175">
                <a:moveTo>
                  <a:pt x="2059895" y="418835"/>
                </a:moveTo>
                <a:lnTo>
                  <a:pt x="2055497" y="418835"/>
                </a:lnTo>
                <a:lnTo>
                  <a:pt x="2048900" y="429306"/>
                </a:lnTo>
                <a:lnTo>
                  <a:pt x="2049424" y="429306"/>
                </a:lnTo>
                <a:lnTo>
                  <a:pt x="2059895" y="418835"/>
                </a:lnTo>
                <a:close/>
              </a:path>
              <a:path w="2992120" h="1527175">
                <a:moveTo>
                  <a:pt x="2060628" y="418835"/>
                </a:moveTo>
                <a:lnTo>
                  <a:pt x="2050262" y="429306"/>
                </a:lnTo>
                <a:lnTo>
                  <a:pt x="2060209" y="429306"/>
                </a:lnTo>
                <a:lnTo>
                  <a:pt x="2060628" y="418835"/>
                </a:lnTo>
                <a:close/>
              </a:path>
              <a:path w="2992120" h="1527175">
                <a:moveTo>
                  <a:pt x="2190572" y="418835"/>
                </a:moveTo>
                <a:lnTo>
                  <a:pt x="2067853" y="418835"/>
                </a:lnTo>
                <a:lnTo>
                  <a:pt x="2060209" y="429306"/>
                </a:lnTo>
                <a:lnTo>
                  <a:pt x="2179577" y="429306"/>
                </a:lnTo>
                <a:lnTo>
                  <a:pt x="2190572" y="418835"/>
                </a:lnTo>
                <a:close/>
              </a:path>
              <a:path w="2992120" h="1527175">
                <a:moveTo>
                  <a:pt x="2220232" y="418835"/>
                </a:moveTo>
                <a:lnTo>
                  <a:pt x="2216853" y="418835"/>
                </a:lnTo>
                <a:lnTo>
                  <a:pt x="2212979" y="429306"/>
                </a:lnTo>
                <a:lnTo>
                  <a:pt x="2220232" y="418835"/>
                </a:lnTo>
                <a:close/>
              </a:path>
              <a:path w="2992120" h="1527175">
                <a:moveTo>
                  <a:pt x="2210990" y="408364"/>
                </a:moveTo>
                <a:lnTo>
                  <a:pt x="2101194" y="408364"/>
                </a:lnTo>
                <a:lnTo>
                  <a:pt x="2087630" y="418835"/>
                </a:lnTo>
                <a:lnTo>
                  <a:pt x="2206906" y="418835"/>
                </a:lnTo>
                <a:lnTo>
                  <a:pt x="2210380" y="415139"/>
                </a:lnTo>
                <a:lnTo>
                  <a:pt x="2210990" y="408364"/>
                </a:lnTo>
                <a:close/>
              </a:path>
              <a:path w="2992120" h="1527175">
                <a:moveTo>
                  <a:pt x="2210380" y="415139"/>
                </a:moveTo>
                <a:lnTo>
                  <a:pt x="2206906" y="418835"/>
                </a:lnTo>
                <a:lnTo>
                  <a:pt x="2210047" y="418835"/>
                </a:lnTo>
                <a:lnTo>
                  <a:pt x="2210380" y="415139"/>
                </a:lnTo>
                <a:close/>
              </a:path>
              <a:path w="2992120" h="1527175">
                <a:moveTo>
                  <a:pt x="2219157" y="408364"/>
                </a:moveTo>
                <a:lnTo>
                  <a:pt x="2216749" y="408364"/>
                </a:lnTo>
                <a:lnTo>
                  <a:pt x="2210380" y="415139"/>
                </a:lnTo>
                <a:lnTo>
                  <a:pt x="2210047" y="418835"/>
                </a:lnTo>
                <a:lnTo>
                  <a:pt x="2215388" y="418835"/>
                </a:lnTo>
                <a:lnTo>
                  <a:pt x="2219157" y="408364"/>
                </a:lnTo>
                <a:close/>
              </a:path>
              <a:path w="2992120" h="1527175">
                <a:moveTo>
                  <a:pt x="2235596" y="397893"/>
                </a:moveTo>
                <a:lnTo>
                  <a:pt x="2118944" y="397893"/>
                </a:lnTo>
                <a:lnTo>
                  <a:pt x="2114239" y="408364"/>
                </a:lnTo>
                <a:lnTo>
                  <a:pt x="2232246" y="408364"/>
                </a:lnTo>
                <a:lnTo>
                  <a:pt x="2235596" y="397893"/>
                </a:lnTo>
                <a:close/>
              </a:path>
              <a:path w="2992120" h="1527175">
                <a:moveTo>
                  <a:pt x="2238005" y="397893"/>
                </a:moveTo>
                <a:lnTo>
                  <a:pt x="2235596" y="397893"/>
                </a:lnTo>
                <a:lnTo>
                  <a:pt x="2240622" y="408364"/>
                </a:lnTo>
                <a:lnTo>
                  <a:pt x="2238005" y="397893"/>
                </a:lnTo>
                <a:close/>
              </a:path>
              <a:path w="2992120" h="1527175">
                <a:moveTo>
                  <a:pt x="2249732" y="397893"/>
                </a:moveTo>
                <a:lnTo>
                  <a:pt x="2239575" y="397893"/>
                </a:lnTo>
                <a:lnTo>
                  <a:pt x="2243554" y="408364"/>
                </a:lnTo>
                <a:lnTo>
                  <a:pt x="2249732" y="397893"/>
                </a:lnTo>
                <a:close/>
              </a:path>
              <a:path w="2992120" h="1527175">
                <a:moveTo>
                  <a:pt x="2117171" y="387422"/>
                </a:moveTo>
                <a:lnTo>
                  <a:pt x="2106014" y="387422"/>
                </a:lnTo>
                <a:lnTo>
                  <a:pt x="2107341" y="397893"/>
                </a:lnTo>
                <a:lnTo>
                  <a:pt x="2112614" y="397893"/>
                </a:lnTo>
                <a:lnTo>
                  <a:pt x="2113931" y="395521"/>
                </a:lnTo>
                <a:lnTo>
                  <a:pt x="2117171" y="387422"/>
                </a:lnTo>
                <a:close/>
              </a:path>
              <a:path w="2992120" h="1527175">
                <a:moveTo>
                  <a:pt x="2118427" y="387422"/>
                </a:moveTo>
                <a:lnTo>
                  <a:pt x="2113931" y="395521"/>
                </a:lnTo>
                <a:lnTo>
                  <a:pt x="2112982" y="397893"/>
                </a:lnTo>
                <a:lnTo>
                  <a:pt x="2118427" y="387422"/>
                </a:lnTo>
                <a:close/>
              </a:path>
              <a:path w="2992120" h="1527175">
                <a:moveTo>
                  <a:pt x="2132563" y="387422"/>
                </a:moveTo>
                <a:lnTo>
                  <a:pt x="2126666" y="387422"/>
                </a:lnTo>
                <a:lnTo>
                  <a:pt x="2122589" y="397893"/>
                </a:lnTo>
                <a:lnTo>
                  <a:pt x="2130259" y="397893"/>
                </a:lnTo>
                <a:lnTo>
                  <a:pt x="2132563" y="387422"/>
                </a:lnTo>
                <a:close/>
              </a:path>
              <a:path w="2992120" h="1527175">
                <a:moveTo>
                  <a:pt x="2261263" y="387422"/>
                </a:moveTo>
                <a:lnTo>
                  <a:pt x="2139578" y="387422"/>
                </a:lnTo>
                <a:lnTo>
                  <a:pt x="2133731" y="397893"/>
                </a:lnTo>
                <a:lnTo>
                  <a:pt x="2257865" y="397893"/>
                </a:lnTo>
                <a:lnTo>
                  <a:pt x="2261263" y="387422"/>
                </a:lnTo>
                <a:close/>
              </a:path>
              <a:path w="2992120" h="1527175">
                <a:moveTo>
                  <a:pt x="2135383" y="383181"/>
                </a:moveTo>
                <a:lnTo>
                  <a:pt x="2130887" y="387422"/>
                </a:lnTo>
                <a:lnTo>
                  <a:pt x="2134238" y="387422"/>
                </a:lnTo>
                <a:lnTo>
                  <a:pt x="2135383" y="383181"/>
                </a:lnTo>
                <a:close/>
              </a:path>
              <a:path w="2992120" h="1527175">
                <a:moveTo>
                  <a:pt x="2140502" y="378352"/>
                </a:moveTo>
                <a:lnTo>
                  <a:pt x="2137450" y="381231"/>
                </a:lnTo>
                <a:lnTo>
                  <a:pt x="2138008" y="387422"/>
                </a:lnTo>
                <a:lnTo>
                  <a:pt x="2145128" y="387422"/>
                </a:lnTo>
                <a:lnTo>
                  <a:pt x="2140502" y="378352"/>
                </a:lnTo>
                <a:close/>
              </a:path>
              <a:path w="2992120" h="1527175">
                <a:moveTo>
                  <a:pt x="2151725" y="376951"/>
                </a:moveTo>
                <a:lnTo>
                  <a:pt x="2150677" y="376951"/>
                </a:lnTo>
                <a:lnTo>
                  <a:pt x="2151725" y="387422"/>
                </a:lnTo>
                <a:lnTo>
                  <a:pt x="2154971" y="387422"/>
                </a:lnTo>
                <a:lnTo>
                  <a:pt x="2151725" y="376951"/>
                </a:lnTo>
                <a:close/>
              </a:path>
              <a:path w="2992120" h="1527175">
                <a:moveTo>
                  <a:pt x="2279260" y="376951"/>
                </a:moveTo>
                <a:lnTo>
                  <a:pt x="2163452" y="376951"/>
                </a:lnTo>
                <a:lnTo>
                  <a:pt x="2154971" y="387422"/>
                </a:lnTo>
                <a:lnTo>
                  <a:pt x="2282192" y="387422"/>
                </a:lnTo>
                <a:lnTo>
                  <a:pt x="2279260" y="376951"/>
                </a:lnTo>
                <a:close/>
              </a:path>
              <a:path w="2992120" h="1527175">
                <a:moveTo>
                  <a:pt x="2137065" y="376951"/>
                </a:moveTo>
                <a:lnTo>
                  <a:pt x="2135383" y="383181"/>
                </a:lnTo>
                <a:lnTo>
                  <a:pt x="2137450" y="381231"/>
                </a:lnTo>
                <a:lnTo>
                  <a:pt x="2137065" y="376951"/>
                </a:lnTo>
                <a:close/>
              </a:path>
              <a:path w="2992120" h="1527175">
                <a:moveTo>
                  <a:pt x="2141987" y="376951"/>
                </a:moveTo>
                <a:lnTo>
                  <a:pt x="2139788" y="376951"/>
                </a:lnTo>
                <a:lnTo>
                  <a:pt x="2140502" y="378352"/>
                </a:lnTo>
                <a:lnTo>
                  <a:pt x="2141987" y="376951"/>
                </a:lnTo>
                <a:close/>
              </a:path>
              <a:path w="2992120" h="1527175">
                <a:moveTo>
                  <a:pt x="2175808" y="366480"/>
                </a:moveTo>
                <a:lnTo>
                  <a:pt x="2165651" y="376951"/>
                </a:lnTo>
                <a:lnTo>
                  <a:pt x="2177378" y="376951"/>
                </a:lnTo>
                <a:lnTo>
                  <a:pt x="2178047" y="373945"/>
                </a:lnTo>
                <a:lnTo>
                  <a:pt x="2175808" y="366480"/>
                </a:lnTo>
                <a:close/>
              </a:path>
              <a:path w="2992120" h="1527175">
                <a:moveTo>
                  <a:pt x="2178047" y="373945"/>
                </a:moveTo>
                <a:lnTo>
                  <a:pt x="2177378" y="376951"/>
                </a:lnTo>
                <a:lnTo>
                  <a:pt x="2178949" y="376951"/>
                </a:lnTo>
                <a:lnTo>
                  <a:pt x="2178047" y="373945"/>
                </a:lnTo>
                <a:close/>
              </a:path>
              <a:path w="2992120" h="1527175">
                <a:moveTo>
                  <a:pt x="2292244" y="366480"/>
                </a:moveTo>
                <a:lnTo>
                  <a:pt x="2179708" y="366480"/>
                </a:lnTo>
                <a:lnTo>
                  <a:pt x="2178047" y="373945"/>
                </a:lnTo>
                <a:lnTo>
                  <a:pt x="2178949" y="376951"/>
                </a:lnTo>
                <a:lnTo>
                  <a:pt x="2292453" y="376951"/>
                </a:lnTo>
                <a:lnTo>
                  <a:pt x="2292244" y="366480"/>
                </a:lnTo>
                <a:close/>
              </a:path>
              <a:path w="2992120" h="1527175">
                <a:moveTo>
                  <a:pt x="2303850" y="366480"/>
                </a:moveTo>
                <a:lnTo>
                  <a:pt x="2297793" y="366480"/>
                </a:lnTo>
                <a:lnTo>
                  <a:pt x="2299992" y="376951"/>
                </a:lnTo>
                <a:lnTo>
                  <a:pt x="2304181" y="376951"/>
                </a:lnTo>
                <a:lnTo>
                  <a:pt x="2303850" y="366480"/>
                </a:lnTo>
                <a:close/>
              </a:path>
              <a:path w="2992120" h="1527175">
                <a:moveTo>
                  <a:pt x="2183033" y="356010"/>
                </a:moveTo>
                <a:lnTo>
                  <a:pt x="2173609" y="356010"/>
                </a:lnTo>
                <a:lnTo>
                  <a:pt x="2177915" y="366480"/>
                </a:lnTo>
                <a:lnTo>
                  <a:pt x="2187221" y="366480"/>
                </a:lnTo>
                <a:lnTo>
                  <a:pt x="2183033" y="356010"/>
                </a:lnTo>
                <a:close/>
              </a:path>
              <a:path w="2992120" h="1527175">
                <a:moveTo>
                  <a:pt x="2253214" y="356010"/>
                </a:moveTo>
                <a:lnTo>
                  <a:pt x="2196880" y="356010"/>
                </a:lnTo>
                <a:lnTo>
                  <a:pt x="2193844" y="366480"/>
                </a:lnTo>
                <a:lnTo>
                  <a:pt x="2248538" y="366480"/>
                </a:lnTo>
                <a:lnTo>
                  <a:pt x="2253214" y="356010"/>
                </a:lnTo>
                <a:close/>
              </a:path>
              <a:path w="2992120" h="1527175">
                <a:moveTo>
                  <a:pt x="2255846" y="361884"/>
                </a:moveTo>
                <a:lnTo>
                  <a:pt x="2253502" y="366480"/>
                </a:lnTo>
                <a:lnTo>
                  <a:pt x="2255386" y="366480"/>
                </a:lnTo>
                <a:lnTo>
                  <a:pt x="2255846" y="361884"/>
                </a:lnTo>
                <a:close/>
              </a:path>
              <a:path w="2992120" h="1527175">
                <a:moveTo>
                  <a:pt x="2265020" y="356010"/>
                </a:moveTo>
                <a:lnTo>
                  <a:pt x="2259365" y="356010"/>
                </a:lnTo>
                <a:lnTo>
                  <a:pt x="2260622" y="366480"/>
                </a:lnTo>
                <a:lnTo>
                  <a:pt x="2265020" y="356010"/>
                </a:lnTo>
                <a:close/>
              </a:path>
              <a:path w="2992120" h="1527175">
                <a:moveTo>
                  <a:pt x="2310358" y="356010"/>
                </a:moveTo>
                <a:lnTo>
                  <a:pt x="2272873" y="356010"/>
                </a:lnTo>
                <a:lnTo>
                  <a:pt x="2274234" y="366480"/>
                </a:lnTo>
                <a:lnTo>
                  <a:pt x="2301972" y="366480"/>
                </a:lnTo>
                <a:lnTo>
                  <a:pt x="2310358" y="356010"/>
                </a:lnTo>
                <a:close/>
              </a:path>
              <a:path w="2992120" h="1527175">
                <a:moveTo>
                  <a:pt x="2318735" y="356010"/>
                </a:moveTo>
                <a:lnTo>
                  <a:pt x="2310358" y="356010"/>
                </a:lnTo>
                <a:lnTo>
                  <a:pt x="2310673" y="366480"/>
                </a:lnTo>
                <a:lnTo>
                  <a:pt x="2318735" y="356010"/>
                </a:lnTo>
                <a:close/>
              </a:path>
              <a:path w="2992120" h="1527175">
                <a:moveTo>
                  <a:pt x="2326068" y="365107"/>
                </a:moveTo>
                <a:lnTo>
                  <a:pt x="2325437" y="366480"/>
                </a:lnTo>
                <a:lnTo>
                  <a:pt x="2326274" y="366480"/>
                </a:lnTo>
                <a:lnTo>
                  <a:pt x="2326068" y="365107"/>
                </a:lnTo>
                <a:close/>
              </a:path>
              <a:path w="2992120" h="1527175">
                <a:moveTo>
                  <a:pt x="2330253" y="356010"/>
                </a:moveTo>
                <a:lnTo>
                  <a:pt x="2324704" y="356010"/>
                </a:lnTo>
                <a:lnTo>
                  <a:pt x="2326068" y="365107"/>
                </a:lnTo>
                <a:lnTo>
                  <a:pt x="2330253" y="356010"/>
                </a:lnTo>
                <a:close/>
              </a:path>
              <a:path w="2992120" h="1527175">
                <a:moveTo>
                  <a:pt x="2258842" y="356010"/>
                </a:moveTo>
                <a:lnTo>
                  <a:pt x="2256433" y="356010"/>
                </a:lnTo>
                <a:lnTo>
                  <a:pt x="2255846" y="361884"/>
                </a:lnTo>
                <a:lnTo>
                  <a:pt x="2258842" y="356010"/>
                </a:lnTo>
                <a:close/>
              </a:path>
              <a:path w="2992120" h="1527175">
                <a:moveTo>
                  <a:pt x="2214992" y="345539"/>
                </a:moveTo>
                <a:lnTo>
                  <a:pt x="2213450" y="345539"/>
                </a:lnTo>
                <a:lnTo>
                  <a:pt x="2211595" y="356010"/>
                </a:lnTo>
                <a:lnTo>
                  <a:pt x="2217691" y="356010"/>
                </a:lnTo>
                <a:lnTo>
                  <a:pt x="2214992" y="345539"/>
                </a:lnTo>
                <a:close/>
              </a:path>
              <a:path w="2992120" h="1527175">
                <a:moveTo>
                  <a:pt x="2262651" y="345539"/>
                </a:moveTo>
                <a:lnTo>
                  <a:pt x="2220065" y="345539"/>
                </a:lnTo>
                <a:lnTo>
                  <a:pt x="2217691" y="356010"/>
                </a:lnTo>
                <a:lnTo>
                  <a:pt x="2256723" y="356010"/>
                </a:lnTo>
                <a:lnTo>
                  <a:pt x="2262651" y="345539"/>
                </a:lnTo>
                <a:close/>
              </a:path>
              <a:path w="2992120" h="1527175">
                <a:moveTo>
                  <a:pt x="2265714" y="349344"/>
                </a:moveTo>
                <a:lnTo>
                  <a:pt x="2262713" y="356010"/>
                </a:lnTo>
                <a:lnTo>
                  <a:pt x="2265648" y="356010"/>
                </a:lnTo>
                <a:lnTo>
                  <a:pt x="2265714" y="349344"/>
                </a:lnTo>
                <a:close/>
              </a:path>
              <a:path w="2992120" h="1527175">
                <a:moveTo>
                  <a:pt x="2271407" y="345539"/>
                </a:moveTo>
                <a:lnTo>
                  <a:pt x="2268998" y="345539"/>
                </a:lnTo>
                <a:lnTo>
                  <a:pt x="2265648" y="356010"/>
                </a:lnTo>
                <a:lnTo>
                  <a:pt x="2266695" y="356010"/>
                </a:lnTo>
                <a:lnTo>
                  <a:pt x="2271407" y="345539"/>
                </a:lnTo>
                <a:close/>
              </a:path>
              <a:path w="2992120" h="1527175">
                <a:moveTo>
                  <a:pt x="2284508" y="345539"/>
                </a:moveTo>
                <a:lnTo>
                  <a:pt x="2278291" y="345539"/>
                </a:lnTo>
                <a:lnTo>
                  <a:pt x="2276996" y="356010"/>
                </a:lnTo>
                <a:lnTo>
                  <a:pt x="2279867" y="356010"/>
                </a:lnTo>
                <a:lnTo>
                  <a:pt x="2284508" y="345539"/>
                </a:lnTo>
                <a:close/>
              </a:path>
              <a:path w="2992120" h="1527175">
                <a:moveTo>
                  <a:pt x="2299364" y="345539"/>
                </a:moveTo>
                <a:lnTo>
                  <a:pt x="2292898" y="345539"/>
                </a:lnTo>
                <a:lnTo>
                  <a:pt x="2294178" y="356010"/>
                </a:lnTo>
                <a:lnTo>
                  <a:pt x="2299364" y="345539"/>
                </a:lnTo>
                <a:close/>
              </a:path>
              <a:path w="2992120" h="1527175">
                <a:moveTo>
                  <a:pt x="2372241" y="335068"/>
                </a:moveTo>
                <a:lnTo>
                  <a:pt x="2309416" y="335068"/>
                </a:lnTo>
                <a:lnTo>
                  <a:pt x="2307741" y="345539"/>
                </a:lnTo>
                <a:lnTo>
                  <a:pt x="2299364" y="345539"/>
                </a:lnTo>
                <a:lnTo>
                  <a:pt x="2298003" y="356010"/>
                </a:lnTo>
                <a:lnTo>
                  <a:pt x="2341835" y="356010"/>
                </a:lnTo>
                <a:lnTo>
                  <a:pt x="2360954" y="345539"/>
                </a:lnTo>
                <a:lnTo>
                  <a:pt x="2372241" y="335068"/>
                </a:lnTo>
                <a:close/>
              </a:path>
              <a:path w="2992120" h="1527175">
                <a:moveTo>
                  <a:pt x="2267428" y="345539"/>
                </a:moveTo>
                <a:lnTo>
                  <a:pt x="2265753" y="345539"/>
                </a:lnTo>
                <a:lnTo>
                  <a:pt x="2265714" y="349344"/>
                </a:lnTo>
                <a:lnTo>
                  <a:pt x="2267428" y="345539"/>
                </a:lnTo>
                <a:close/>
              </a:path>
              <a:path w="2992120" h="1527175">
                <a:moveTo>
                  <a:pt x="2273082" y="335068"/>
                </a:moveTo>
                <a:lnTo>
                  <a:pt x="2241146" y="335068"/>
                </a:lnTo>
                <a:lnTo>
                  <a:pt x="2233921" y="345539"/>
                </a:lnTo>
                <a:lnTo>
                  <a:pt x="2267930" y="345539"/>
                </a:lnTo>
                <a:lnTo>
                  <a:pt x="2273082" y="335068"/>
                </a:lnTo>
                <a:close/>
              </a:path>
              <a:path w="2992120" h="1527175">
                <a:moveTo>
                  <a:pt x="2283239" y="335068"/>
                </a:moveTo>
                <a:lnTo>
                  <a:pt x="2279260" y="335068"/>
                </a:lnTo>
                <a:lnTo>
                  <a:pt x="2278003" y="345539"/>
                </a:lnTo>
                <a:lnTo>
                  <a:pt x="2283239" y="335068"/>
                </a:lnTo>
                <a:close/>
              </a:path>
              <a:path w="2992120" h="1527175">
                <a:moveTo>
                  <a:pt x="2287008" y="335068"/>
                </a:moveTo>
                <a:lnTo>
                  <a:pt x="2280098" y="345539"/>
                </a:lnTo>
                <a:lnTo>
                  <a:pt x="2289013" y="345539"/>
                </a:lnTo>
                <a:lnTo>
                  <a:pt x="2287008" y="335068"/>
                </a:lnTo>
                <a:close/>
              </a:path>
              <a:path w="2992120" h="1527175">
                <a:moveTo>
                  <a:pt x="2293919" y="335068"/>
                </a:moveTo>
                <a:lnTo>
                  <a:pt x="2292349" y="345539"/>
                </a:lnTo>
                <a:lnTo>
                  <a:pt x="2296600" y="341451"/>
                </a:lnTo>
                <a:lnTo>
                  <a:pt x="2293919" y="335068"/>
                </a:lnTo>
                <a:close/>
              </a:path>
              <a:path w="2992120" h="1527175">
                <a:moveTo>
                  <a:pt x="2303238" y="335068"/>
                </a:moveTo>
                <a:lnTo>
                  <a:pt x="2296600" y="341451"/>
                </a:lnTo>
                <a:lnTo>
                  <a:pt x="2298317" y="345539"/>
                </a:lnTo>
                <a:lnTo>
                  <a:pt x="2302653" y="338969"/>
                </a:lnTo>
                <a:lnTo>
                  <a:pt x="2303238" y="335068"/>
                </a:lnTo>
                <a:close/>
              </a:path>
              <a:path w="2992120" h="1527175">
                <a:moveTo>
                  <a:pt x="2304356" y="336389"/>
                </a:moveTo>
                <a:lnTo>
                  <a:pt x="2302653" y="338969"/>
                </a:lnTo>
                <a:lnTo>
                  <a:pt x="2301668" y="345539"/>
                </a:lnTo>
                <a:lnTo>
                  <a:pt x="2307741" y="345539"/>
                </a:lnTo>
                <a:lnTo>
                  <a:pt x="2304356" y="336389"/>
                </a:lnTo>
                <a:close/>
              </a:path>
              <a:path w="2992120" h="1527175">
                <a:moveTo>
                  <a:pt x="2305228" y="335068"/>
                </a:moveTo>
                <a:lnTo>
                  <a:pt x="2303867" y="335068"/>
                </a:lnTo>
                <a:lnTo>
                  <a:pt x="2304356" y="336389"/>
                </a:lnTo>
                <a:lnTo>
                  <a:pt x="2305228" y="335068"/>
                </a:lnTo>
                <a:close/>
              </a:path>
              <a:path w="2992120" h="1527175">
                <a:moveTo>
                  <a:pt x="2353917" y="303655"/>
                </a:moveTo>
                <a:lnTo>
                  <a:pt x="2305647" y="303655"/>
                </a:lnTo>
                <a:lnTo>
                  <a:pt x="2292309" y="314126"/>
                </a:lnTo>
                <a:lnTo>
                  <a:pt x="2275281" y="324597"/>
                </a:lnTo>
                <a:lnTo>
                  <a:pt x="2258645" y="335068"/>
                </a:lnTo>
                <a:lnTo>
                  <a:pt x="2301354" y="335068"/>
                </a:lnTo>
                <a:lnTo>
                  <a:pt x="2305542" y="324597"/>
                </a:lnTo>
                <a:lnTo>
                  <a:pt x="2325581" y="324597"/>
                </a:lnTo>
                <a:lnTo>
                  <a:pt x="2329834" y="314126"/>
                </a:lnTo>
                <a:lnTo>
                  <a:pt x="2354231" y="314126"/>
                </a:lnTo>
                <a:lnTo>
                  <a:pt x="2353917" y="303655"/>
                </a:lnTo>
                <a:close/>
              </a:path>
              <a:path w="2992120" h="1527175">
                <a:moveTo>
                  <a:pt x="2315280" y="324597"/>
                </a:moveTo>
                <a:lnTo>
                  <a:pt x="2305542" y="324597"/>
                </a:lnTo>
                <a:lnTo>
                  <a:pt x="2308264" y="335068"/>
                </a:lnTo>
                <a:lnTo>
                  <a:pt x="2315280" y="324597"/>
                </a:lnTo>
                <a:close/>
              </a:path>
              <a:path w="2992120" h="1527175">
                <a:moveTo>
                  <a:pt x="2324232" y="324597"/>
                </a:moveTo>
                <a:lnTo>
                  <a:pt x="2315280" y="324597"/>
                </a:lnTo>
                <a:lnTo>
                  <a:pt x="2315699" y="335068"/>
                </a:lnTo>
                <a:lnTo>
                  <a:pt x="2327125" y="335068"/>
                </a:lnTo>
                <a:lnTo>
                  <a:pt x="2324232" y="324597"/>
                </a:lnTo>
                <a:close/>
              </a:path>
              <a:path w="2992120" h="1527175">
                <a:moveTo>
                  <a:pt x="2407999" y="303655"/>
                </a:moveTo>
                <a:lnTo>
                  <a:pt x="2375440" y="303655"/>
                </a:lnTo>
                <a:lnTo>
                  <a:pt x="2366797" y="314126"/>
                </a:lnTo>
                <a:lnTo>
                  <a:pt x="2349690" y="314126"/>
                </a:lnTo>
                <a:lnTo>
                  <a:pt x="2347604" y="324597"/>
                </a:lnTo>
                <a:lnTo>
                  <a:pt x="2332557" y="324597"/>
                </a:lnTo>
                <a:lnTo>
                  <a:pt x="2335593" y="335068"/>
                </a:lnTo>
                <a:lnTo>
                  <a:pt x="2376430" y="335068"/>
                </a:lnTo>
                <a:lnTo>
                  <a:pt x="2377032" y="324597"/>
                </a:lnTo>
                <a:lnTo>
                  <a:pt x="2391298" y="314126"/>
                </a:lnTo>
                <a:lnTo>
                  <a:pt x="2407999" y="303655"/>
                </a:lnTo>
                <a:close/>
              </a:path>
              <a:path w="2992120" h="1527175">
                <a:moveTo>
                  <a:pt x="2446545" y="324597"/>
                </a:moveTo>
                <a:lnTo>
                  <a:pt x="2429412" y="324597"/>
                </a:lnTo>
                <a:lnTo>
                  <a:pt x="2436344" y="335068"/>
                </a:lnTo>
                <a:lnTo>
                  <a:pt x="2446545" y="324597"/>
                </a:lnTo>
                <a:close/>
              </a:path>
              <a:path w="2992120" h="1527175">
                <a:moveTo>
                  <a:pt x="2429988" y="314126"/>
                </a:moveTo>
                <a:lnTo>
                  <a:pt x="2407960" y="314126"/>
                </a:lnTo>
                <a:lnTo>
                  <a:pt x="2407057" y="324597"/>
                </a:lnTo>
                <a:lnTo>
                  <a:pt x="2419455" y="324597"/>
                </a:lnTo>
                <a:lnTo>
                  <a:pt x="2429988" y="314126"/>
                </a:lnTo>
                <a:close/>
              </a:path>
              <a:path w="2992120" h="1527175">
                <a:moveTo>
                  <a:pt x="2450878" y="314126"/>
                </a:moveTo>
                <a:lnTo>
                  <a:pt x="2449865" y="324597"/>
                </a:lnTo>
                <a:lnTo>
                  <a:pt x="2453546" y="324597"/>
                </a:lnTo>
                <a:lnTo>
                  <a:pt x="2450878" y="314126"/>
                </a:lnTo>
                <a:close/>
              </a:path>
              <a:path w="2992120" h="1527175">
                <a:moveTo>
                  <a:pt x="2364886" y="303655"/>
                </a:moveTo>
                <a:lnTo>
                  <a:pt x="2361142" y="303655"/>
                </a:lnTo>
                <a:lnTo>
                  <a:pt x="2361666" y="314126"/>
                </a:lnTo>
                <a:lnTo>
                  <a:pt x="2364054" y="314126"/>
                </a:lnTo>
                <a:lnTo>
                  <a:pt x="2364886" y="303655"/>
                </a:lnTo>
                <a:close/>
              </a:path>
              <a:path w="2992120" h="1527175">
                <a:moveTo>
                  <a:pt x="2439473" y="303655"/>
                </a:moveTo>
                <a:lnTo>
                  <a:pt x="2421978" y="303655"/>
                </a:lnTo>
                <a:lnTo>
                  <a:pt x="2418209" y="314126"/>
                </a:lnTo>
                <a:lnTo>
                  <a:pt x="2431402" y="314126"/>
                </a:lnTo>
                <a:lnTo>
                  <a:pt x="2439473" y="303655"/>
                </a:lnTo>
                <a:close/>
              </a:path>
              <a:path w="2992120" h="1527175">
                <a:moveTo>
                  <a:pt x="2326170" y="293184"/>
                </a:moveTo>
                <a:lnTo>
                  <a:pt x="2319259" y="303655"/>
                </a:lnTo>
                <a:lnTo>
                  <a:pt x="2325994" y="293750"/>
                </a:lnTo>
                <a:lnTo>
                  <a:pt x="2326170" y="293184"/>
                </a:lnTo>
                <a:close/>
              </a:path>
              <a:path w="2992120" h="1527175">
                <a:moveTo>
                  <a:pt x="2333918" y="293184"/>
                </a:moveTo>
                <a:lnTo>
                  <a:pt x="2326379" y="293184"/>
                </a:lnTo>
                <a:lnTo>
                  <a:pt x="2325994" y="293750"/>
                </a:lnTo>
                <a:lnTo>
                  <a:pt x="2322924" y="303655"/>
                </a:lnTo>
                <a:lnTo>
                  <a:pt x="2334232" y="303655"/>
                </a:lnTo>
                <a:lnTo>
                  <a:pt x="2333918" y="293184"/>
                </a:lnTo>
                <a:close/>
              </a:path>
              <a:path w="2992120" h="1527175">
                <a:moveTo>
                  <a:pt x="2341244" y="285903"/>
                </a:moveTo>
                <a:lnTo>
                  <a:pt x="2334232" y="303655"/>
                </a:lnTo>
                <a:lnTo>
                  <a:pt x="2345946" y="303655"/>
                </a:lnTo>
                <a:lnTo>
                  <a:pt x="2350130" y="293184"/>
                </a:lnTo>
                <a:lnTo>
                  <a:pt x="2343865" y="293184"/>
                </a:lnTo>
                <a:lnTo>
                  <a:pt x="2341244" y="285903"/>
                </a:lnTo>
                <a:close/>
              </a:path>
              <a:path w="2992120" h="1527175">
                <a:moveTo>
                  <a:pt x="2374859" y="293184"/>
                </a:moveTo>
                <a:lnTo>
                  <a:pt x="2353813" y="293184"/>
                </a:lnTo>
                <a:lnTo>
                  <a:pt x="2356640" y="303655"/>
                </a:lnTo>
                <a:lnTo>
                  <a:pt x="2363760" y="303655"/>
                </a:lnTo>
                <a:lnTo>
                  <a:pt x="2374859" y="293184"/>
                </a:lnTo>
                <a:close/>
              </a:path>
              <a:path w="2992120" h="1527175">
                <a:moveTo>
                  <a:pt x="2431507" y="293184"/>
                </a:moveTo>
                <a:lnTo>
                  <a:pt x="2380122" y="293184"/>
                </a:lnTo>
                <a:lnTo>
                  <a:pt x="2380029" y="303655"/>
                </a:lnTo>
                <a:lnTo>
                  <a:pt x="2419360" y="303655"/>
                </a:lnTo>
                <a:lnTo>
                  <a:pt x="2431507" y="293184"/>
                </a:lnTo>
                <a:close/>
              </a:path>
              <a:path w="2992120" h="1527175">
                <a:moveTo>
                  <a:pt x="2467736" y="293184"/>
                </a:moveTo>
                <a:lnTo>
                  <a:pt x="2431507" y="293184"/>
                </a:lnTo>
                <a:lnTo>
                  <a:pt x="2432554" y="303655"/>
                </a:lnTo>
                <a:lnTo>
                  <a:pt x="2464053" y="303655"/>
                </a:lnTo>
                <a:lnTo>
                  <a:pt x="2467408" y="299733"/>
                </a:lnTo>
                <a:lnTo>
                  <a:pt x="2467736" y="293184"/>
                </a:lnTo>
                <a:close/>
              </a:path>
              <a:path w="2992120" h="1527175">
                <a:moveTo>
                  <a:pt x="2480092" y="293184"/>
                </a:moveTo>
                <a:lnTo>
                  <a:pt x="2473011" y="293184"/>
                </a:lnTo>
                <a:lnTo>
                  <a:pt x="2467408" y="299733"/>
                </a:lnTo>
                <a:lnTo>
                  <a:pt x="2467212" y="303655"/>
                </a:lnTo>
                <a:lnTo>
                  <a:pt x="2480092" y="293184"/>
                </a:lnTo>
                <a:close/>
              </a:path>
              <a:path w="2992120" h="1527175">
                <a:moveTo>
                  <a:pt x="2519645" y="293184"/>
                </a:moveTo>
                <a:lnTo>
                  <a:pt x="2512970" y="293184"/>
                </a:lnTo>
                <a:lnTo>
                  <a:pt x="2507002" y="303655"/>
                </a:lnTo>
                <a:lnTo>
                  <a:pt x="2517476" y="303655"/>
                </a:lnTo>
                <a:lnTo>
                  <a:pt x="2519645" y="293184"/>
                </a:lnTo>
                <a:close/>
              </a:path>
              <a:path w="2992120" h="1527175">
                <a:moveTo>
                  <a:pt x="2340096" y="282713"/>
                </a:moveTo>
                <a:lnTo>
                  <a:pt x="2334389" y="293184"/>
                </a:lnTo>
                <a:lnTo>
                  <a:pt x="2338368" y="293184"/>
                </a:lnTo>
                <a:lnTo>
                  <a:pt x="2341244" y="285903"/>
                </a:lnTo>
                <a:lnTo>
                  <a:pt x="2340096" y="282713"/>
                </a:lnTo>
                <a:close/>
              </a:path>
              <a:path w="2992120" h="1527175">
                <a:moveTo>
                  <a:pt x="2342504" y="282713"/>
                </a:moveTo>
                <a:lnTo>
                  <a:pt x="2341244" y="285903"/>
                </a:lnTo>
                <a:lnTo>
                  <a:pt x="2343865" y="293184"/>
                </a:lnTo>
                <a:lnTo>
                  <a:pt x="2345436" y="293184"/>
                </a:lnTo>
                <a:lnTo>
                  <a:pt x="2342504" y="282713"/>
                </a:lnTo>
                <a:close/>
              </a:path>
              <a:path w="2992120" h="1527175">
                <a:moveTo>
                  <a:pt x="2377686" y="282713"/>
                </a:moveTo>
                <a:lnTo>
                  <a:pt x="2346274" y="282713"/>
                </a:lnTo>
                <a:lnTo>
                  <a:pt x="2347635" y="293184"/>
                </a:lnTo>
                <a:lnTo>
                  <a:pt x="2378838" y="293184"/>
                </a:lnTo>
                <a:lnTo>
                  <a:pt x="2377686" y="282713"/>
                </a:lnTo>
                <a:close/>
              </a:path>
              <a:path w="2992120" h="1527175">
                <a:moveTo>
                  <a:pt x="2388367" y="282713"/>
                </a:moveTo>
                <a:lnTo>
                  <a:pt x="2383131" y="282713"/>
                </a:lnTo>
                <a:lnTo>
                  <a:pt x="2378838" y="293184"/>
                </a:lnTo>
                <a:lnTo>
                  <a:pt x="2384806" y="293184"/>
                </a:lnTo>
                <a:lnTo>
                  <a:pt x="2388367" y="282713"/>
                </a:lnTo>
                <a:close/>
              </a:path>
              <a:path w="2992120" h="1527175">
                <a:moveTo>
                  <a:pt x="2403235" y="282713"/>
                </a:moveTo>
                <a:lnTo>
                  <a:pt x="2388367" y="282713"/>
                </a:lnTo>
                <a:lnTo>
                  <a:pt x="2386377" y="293184"/>
                </a:lnTo>
                <a:lnTo>
                  <a:pt x="2400932" y="293184"/>
                </a:lnTo>
                <a:lnTo>
                  <a:pt x="2403235" y="282713"/>
                </a:lnTo>
                <a:close/>
              </a:path>
              <a:path w="2992120" h="1527175">
                <a:moveTo>
                  <a:pt x="2403038" y="292808"/>
                </a:moveTo>
                <a:lnTo>
                  <a:pt x="2402921" y="293184"/>
                </a:lnTo>
                <a:lnTo>
                  <a:pt x="2403038" y="292808"/>
                </a:lnTo>
                <a:close/>
              </a:path>
              <a:path w="2992120" h="1527175">
                <a:moveTo>
                  <a:pt x="2444206" y="282713"/>
                </a:moveTo>
                <a:lnTo>
                  <a:pt x="2415277" y="282713"/>
                </a:lnTo>
                <a:lnTo>
                  <a:pt x="2410372" y="293184"/>
                </a:lnTo>
                <a:lnTo>
                  <a:pt x="2444019" y="293184"/>
                </a:lnTo>
                <a:lnTo>
                  <a:pt x="2444206" y="282713"/>
                </a:lnTo>
                <a:close/>
              </a:path>
              <a:path w="2992120" h="1527175">
                <a:moveTo>
                  <a:pt x="2489764" y="282713"/>
                </a:moveTo>
                <a:lnTo>
                  <a:pt x="2448888" y="282713"/>
                </a:lnTo>
                <a:lnTo>
                  <a:pt x="2449808" y="293184"/>
                </a:lnTo>
                <a:lnTo>
                  <a:pt x="2481032" y="293184"/>
                </a:lnTo>
                <a:lnTo>
                  <a:pt x="2489764" y="282713"/>
                </a:lnTo>
                <a:close/>
              </a:path>
              <a:path w="2992120" h="1527175">
                <a:moveTo>
                  <a:pt x="2517368" y="282713"/>
                </a:moveTo>
                <a:lnTo>
                  <a:pt x="2514750" y="282713"/>
                </a:lnTo>
                <a:lnTo>
                  <a:pt x="2509305" y="293184"/>
                </a:lnTo>
                <a:lnTo>
                  <a:pt x="2519357" y="293184"/>
                </a:lnTo>
                <a:lnTo>
                  <a:pt x="2517368" y="282713"/>
                </a:lnTo>
                <a:close/>
              </a:path>
              <a:path w="2992120" h="1527175">
                <a:moveTo>
                  <a:pt x="2526373" y="282713"/>
                </a:moveTo>
                <a:lnTo>
                  <a:pt x="2521700" y="282713"/>
                </a:lnTo>
                <a:lnTo>
                  <a:pt x="2522265" y="293184"/>
                </a:lnTo>
                <a:lnTo>
                  <a:pt x="2525326" y="293184"/>
                </a:lnTo>
                <a:lnTo>
                  <a:pt x="2526373" y="282713"/>
                </a:lnTo>
                <a:close/>
              </a:path>
              <a:path w="2992120" h="1527175">
                <a:moveTo>
                  <a:pt x="2527420" y="282713"/>
                </a:moveTo>
                <a:lnTo>
                  <a:pt x="2525326" y="293184"/>
                </a:lnTo>
                <a:lnTo>
                  <a:pt x="2529933" y="293184"/>
                </a:lnTo>
                <a:lnTo>
                  <a:pt x="2527420" y="282713"/>
                </a:lnTo>
                <a:close/>
              </a:path>
              <a:path w="2992120" h="1527175">
                <a:moveTo>
                  <a:pt x="2406167" y="282713"/>
                </a:moveTo>
                <a:lnTo>
                  <a:pt x="2403360" y="282713"/>
                </a:lnTo>
                <a:lnTo>
                  <a:pt x="2403038" y="292808"/>
                </a:lnTo>
                <a:lnTo>
                  <a:pt x="2406167" y="282713"/>
                </a:lnTo>
                <a:close/>
              </a:path>
              <a:path w="2992120" h="1527175">
                <a:moveTo>
                  <a:pt x="2362085" y="272243"/>
                </a:moveTo>
                <a:lnTo>
                  <a:pt x="2358734" y="272243"/>
                </a:lnTo>
                <a:lnTo>
                  <a:pt x="2358943" y="282713"/>
                </a:lnTo>
                <a:lnTo>
                  <a:pt x="2362294" y="282713"/>
                </a:lnTo>
                <a:lnTo>
                  <a:pt x="2362085" y="272243"/>
                </a:lnTo>
                <a:close/>
              </a:path>
              <a:path w="2992120" h="1527175">
                <a:moveTo>
                  <a:pt x="2418163" y="272243"/>
                </a:moveTo>
                <a:lnTo>
                  <a:pt x="2366901" y="272243"/>
                </a:lnTo>
                <a:lnTo>
                  <a:pt x="2363551" y="282713"/>
                </a:lnTo>
                <a:lnTo>
                  <a:pt x="2408837" y="282713"/>
                </a:lnTo>
                <a:lnTo>
                  <a:pt x="2418163" y="272243"/>
                </a:lnTo>
                <a:close/>
              </a:path>
              <a:path w="2992120" h="1527175">
                <a:moveTo>
                  <a:pt x="2428935" y="272243"/>
                </a:moveTo>
                <a:lnTo>
                  <a:pt x="2428601" y="272243"/>
                </a:lnTo>
                <a:lnTo>
                  <a:pt x="2423791" y="282713"/>
                </a:lnTo>
                <a:lnTo>
                  <a:pt x="2431611" y="282713"/>
                </a:lnTo>
                <a:lnTo>
                  <a:pt x="2428935" y="272243"/>
                </a:lnTo>
                <a:close/>
              </a:path>
              <a:path w="2992120" h="1527175">
                <a:moveTo>
                  <a:pt x="2505431" y="272243"/>
                </a:moveTo>
                <a:lnTo>
                  <a:pt x="2437518" y="272243"/>
                </a:lnTo>
                <a:lnTo>
                  <a:pt x="2431611" y="282713"/>
                </a:lnTo>
                <a:lnTo>
                  <a:pt x="2496905" y="282713"/>
                </a:lnTo>
                <a:lnTo>
                  <a:pt x="2505431" y="272243"/>
                </a:lnTo>
                <a:close/>
              </a:path>
              <a:path w="2992120" h="1527175">
                <a:moveTo>
                  <a:pt x="2519994" y="272243"/>
                </a:moveTo>
                <a:lnTo>
                  <a:pt x="2505431" y="272243"/>
                </a:lnTo>
                <a:lnTo>
                  <a:pt x="2507262" y="282713"/>
                </a:lnTo>
                <a:lnTo>
                  <a:pt x="2513638" y="282713"/>
                </a:lnTo>
                <a:lnTo>
                  <a:pt x="2519994" y="272243"/>
                </a:lnTo>
                <a:close/>
              </a:path>
              <a:path w="2992120" h="1527175">
                <a:moveTo>
                  <a:pt x="2427277" y="261772"/>
                </a:moveTo>
                <a:lnTo>
                  <a:pt x="2388236" y="261772"/>
                </a:lnTo>
                <a:lnTo>
                  <a:pt x="2376708" y="272243"/>
                </a:lnTo>
                <a:lnTo>
                  <a:pt x="2430041" y="272243"/>
                </a:lnTo>
                <a:lnTo>
                  <a:pt x="2427277" y="261772"/>
                </a:lnTo>
                <a:close/>
              </a:path>
              <a:path w="2992120" h="1527175">
                <a:moveTo>
                  <a:pt x="2441245" y="261772"/>
                </a:moveTo>
                <a:lnTo>
                  <a:pt x="2437161" y="261772"/>
                </a:lnTo>
                <a:lnTo>
                  <a:pt x="2432194" y="272243"/>
                </a:lnTo>
                <a:lnTo>
                  <a:pt x="2435086" y="272243"/>
                </a:lnTo>
                <a:lnTo>
                  <a:pt x="2441245" y="261772"/>
                </a:lnTo>
                <a:close/>
              </a:path>
              <a:path w="2992120" h="1527175">
                <a:moveTo>
                  <a:pt x="2492866" y="261772"/>
                </a:moveTo>
                <a:lnTo>
                  <a:pt x="2459045" y="261772"/>
                </a:lnTo>
                <a:lnTo>
                  <a:pt x="2457160" y="272243"/>
                </a:lnTo>
                <a:lnTo>
                  <a:pt x="2484594" y="272243"/>
                </a:lnTo>
                <a:lnTo>
                  <a:pt x="2492866" y="261772"/>
                </a:lnTo>
                <a:close/>
              </a:path>
              <a:path w="2992120" h="1527175">
                <a:moveTo>
                  <a:pt x="2523127" y="261772"/>
                </a:moveTo>
                <a:lnTo>
                  <a:pt x="2492866" y="261772"/>
                </a:lnTo>
                <a:lnTo>
                  <a:pt x="2496636" y="272243"/>
                </a:lnTo>
                <a:lnTo>
                  <a:pt x="2519986" y="272243"/>
                </a:lnTo>
                <a:lnTo>
                  <a:pt x="2523127" y="261772"/>
                </a:lnTo>
                <a:close/>
              </a:path>
              <a:path w="2992120" h="1527175">
                <a:moveTo>
                  <a:pt x="2557471" y="261772"/>
                </a:moveTo>
                <a:lnTo>
                  <a:pt x="2553283" y="272243"/>
                </a:lnTo>
                <a:lnTo>
                  <a:pt x="2556005" y="272243"/>
                </a:lnTo>
                <a:lnTo>
                  <a:pt x="2557471" y="261772"/>
                </a:lnTo>
                <a:close/>
              </a:path>
              <a:path w="2992120" h="1527175">
                <a:moveTo>
                  <a:pt x="2456488" y="251301"/>
                </a:moveTo>
                <a:lnTo>
                  <a:pt x="2412340" y="251301"/>
                </a:lnTo>
                <a:lnTo>
                  <a:pt x="2404596" y="261772"/>
                </a:lnTo>
                <a:lnTo>
                  <a:pt x="2453692" y="261772"/>
                </a:lnTo>
                <a:lnTo>
                  <a:pt x="2456488" y="251301"/>
                </a:lnTo>
                <a:close/>
              </a:path>
              <a:path w="2992120" h="1527175">
                <a:moveTo>
                  <a:pt x="2465642" y="251301"/>
                </a:moveTo>
                <a:lnTo>
                  <a:pt x="2458207" y="251301"/>
                </a:lnTo>
                <a:lnTo>
                  <a:pt x="2459464" y="261772"/>
                </a:lnTo>
                <a:lnTo>
                  <a:pt x="2465947" y="251963"/>
                </a:lnTo>
                <a:lnTo>
                  <a:pt x="2465642" y="251301"/>
                </a:lnTo>
                <a:close/>
              </a:path>
              <a:path w="2992120" h="1527175">
                <a:moveTo>
                  <a:pt x="2517054" y="251301"/>
                </a:moveTo>
                <a:lnTo>
                  <a:pt x="2466384" y="251301"/>
                </a:lnTo>
                <a:lnTo>
                  <a:pt x="2465947" y="251963"/>
                </a:lnTo>
                <a:lnTo>
                  <a:pt x="2470458" y="261772"/>
                </a:lnTo>
                <a:lnTo>
                  <a:pt x="2507421" y="261772"/>
                </a:lnTo>
                <a:lnTo>
                  <a:pt x="2517054" y="251301"/>
                </a:lnTo>
                <a:close/>
              </a:path>
              <a:path w="2992120" h="1527175">
                <a:moveTo>
                  <a:pt x="2539566" y="251301"/>
                </a:moveTo>
                <a:lnTo>
                  <a:pt x="2521452" y="251301"/>
                </a:lnTo>
                <a:lnTo>
                  <a:pt x="2517368" y="261772"/>
                </a:lnTo>
                <a:lnTo>
                  <a:pt x="2535273" y="261772"/>
                </a:lnTo>
                <a:lnTo>
                  <a:pt x="2539566" y="251301"/>
                </a:lnTo>
                <a:close/>
              </a:path>
              <a:path w="2992120" h="1527175">
                <a:moveTo>
                  <a:pt x="2553597" y="251301"/>
                </a:moveTo>
                <a:lnTo>
                  <a:pt x="2539566" y="251301"/>
                </a:lnTo>
                <a:lnTo>
                  <a:pt x="2543440" y="261772"/>
                </a:lnTo>
                <a:lnTo>
                  <a:pt x="2548990" y="261772"/>
                </a:lnTo>
                <a:lnTo>
                  <a:pt x="2553597" y="251301"/>
                </a:lnTo>
                <a:close/>
              </a:path>
              <a:path w="2992120" h="1527175">
                <a:moveTo>
                  <a:pt x="2466384" y="251301"/>
                </a:moveTo>
                <a:lnTo>
                  <a:pt x="2465642" y="251301"/>
                </a:lnTo>
                <a:lnTo>
                  <a:pt x="2465947" y="251963"/>
                </a:lnTo>
                <a:lnTo>
                  <a:pt x="2466384" y="251301"/>
                </a:lnTo>
                <a:close/>
              </a:path>
              <a:path w="2992120" h="1527175">
                <a:moveTo>
                  <a:pt x="2449517" y="240830"/>
                </a:moveTo>
                <a:lnTo>
                  <a:pt x="2427750" y="240830"/>
                </a:lnTo>
                <a:lnTo>
                  <a:pt x="2422605" y="251301"/>
                </a:lnTo>
                <a:lnTo>
                  <a:pt x="2447004" y="251301"/>
                </a:lnTo>
                <a:lnTo>
                  <a:pt x="2449517" y="240830"/>
                </a:lnTo>
                <a:close/>
              </a:path>
              <a:path w="2992120" h="1527175">
                <a:moveTo>
                  <a:pt x="2475749" y="240830"/>
                </a:moveTo>
                <a:lnTo>
                  <a:pt x="2461872" y="240830"/>
                </a:lnTo>
                <a:lnTo>
                  <a:pt x="2461872" y="251301"/>
                </a:lnTo>
                <a:lnTo>
                  <a:pt x="2471479" y="251301"/>
                </a:lnTo>
                <a:lnTo>
                  <a:pt x="2475749" y="240830"/>
                </a:lnTo>
                <a:close/>
              </a:path>
              <a:path w="2992120" h="1527175">
                <a:moveTo>
                  <a:pt x="2490981" y="240830"/>
                </a:moveTo>
                <a:lnTo>
                  <a:pt x="2488755" y="240830"/>
                </a:lnTo>
                <a:lnTo>
                  <a:pt x="2480824" y="251301"/>
                </a:lnTo>
                <a:lnTo>
                  <a:pt x="2482500" y="251301"/>
                </a:lnTo>
                <a:lnTo>
                  <a:pt x="2490981" y="240830"/>
                </a:lnTo>
                <a:close/>
              </a:path>
              <a:path w="2992120" h="1527175">
                <a:moveTo>
                  <a:pt x="2528467" y="240830"/>
                </a:moveTo>
                <a:lnTo>
                  <a:pt x="2490981" y="240830"/>
                </a:lnTo>
                <a:lnTo>
                  <a:pt x="2492238" y="251301"/>
                </a:lnTo>
                <a:lnTo>
                  <a:pt x="2523232" y="251301"/>
                </a:lnTo>
                <a:lnTo>
                  <a:pt x="2528467" y="240830"/>
                </a:lnTo>
                <a:close/>
              </a:path>
              <a:path w="2992120" h="1527175">
                <a:moveTo>
                  <a:pt x="2533912" y="240830"/>
                </a:moveTo>
                <a:lnTo>
                  <a:pt x="2530774" y="240830"/>
                </a:lnTo>
                <a:lnTo>
                  <a:pt x="2527760" y="251301"/>
                </a:lnTo>
                <a:lnTo>
                  <a:pt x="2530771" y="251301"/>
                </a:lnTo>
                <a:lnTo>
                  <a:pt x="2533912" y="240830"/>
                </a:lnTo>
                <a:close/>
              </a:path>
              <a:path w="2992120" h="1527175">
                <a:moveTo>
                  <a:pt x="2576463" y="240830"/>
                </a:moveTo>
                <a:lnTo>
                  <a:pt x="2539776" y="240830"/>
                </a:lnTo>
                <a:lnTo>
                  <a:pt x="2536215" y="251301"/>
                </a:lnTo>
                <a:lnTo>
                  <a:pt x="2569618" y="251301"/>
                </a:lnTo>
                <a:lnTo>
                  <a:pt x="2576463" y="240830"/>
                </a:lnTo>
                <a:close/>
              </a:path>
              <a:path w="2992120" h="1527175">
                <a:moveTo>
                  <a:pt x="2450982" y="230359"/>
                </a:moveTo>
                <a:lnTo>
                  <a:pt x="2447318" y="230359"/>
                </a:lnTo>
                <a:lnTo>
                  <a:pt x="2443025" y="240830"/>
                </a:lnTo>
                <a:lnTo>
                  <a:pt x="2452134" y="240830"/>
                </a:lnTo>
                <a:lnTo>
                  <a:pt x="2450982" y="230359"/>
                </a:lnTo>
                <a:close/>
              </a:path>
              <a:path w="2992120" h="1527175">
                <a:moveTo>
                  <a:pt x="2495693" y="230359"/>
                </a:moveTo>
                <a:lnTo>
                  <a:pt x="2456907" y="230359"/>
                </a:lnTo>
                <a:lnTo>
                  <a:pt x="2452134" y="240830"/>
                </a:lnTo>
                <a:lnTo>
                  <a:pt x="2482605" y="240830"/>
                </a:lnTo>
                <a:lnTo>
                  <a:pt x="2495693" y="230359"/>
                </a:lnTo>
                <a:close/>
              </a:path>
              <a:path w="2992120" h="1527175">
                <a:moveTo>
                  <a:pt x="2517158" y="230359"/>
                </a:moveTo>
                <a:lnTo>
                  <a:pt x="2505117" y="230359"/>
                </a:lnTo>
                <a:lnTo>
                  <a:pt x="2505326" y="240830"/>
                </a:lnTo>
                <a:lnTo>
                  <a:pt x="2517158" y="230359"/>
                </a:lnTo>
                <a:close/>
              </a:path>
              <a:path w="2992120" h="1527175">
                <a:moveTo>
                  <a:pt x="2569632" y="219888"/>
                </a:moveTo>
                <a:lnTo>
                  <a:pt x="2537956" y="219888"/>
                </a:lnTo>
                <a:lnTo>
                  <a:pt x="2521826" y="230359"/>
                </a:lnTo>
                <a:lnTo>
                  <a:pt x="2506373" y="240830"/>
                </a:lnTo>
                <a:lnTo>
                  <a:pt x="2551804" y="240830"/>
                </a:lnTo>
                <a:lnTo>
                  <a:pt x="2554420" y="230359"/>
                </a:lnTo>
                <a:lnTo>
                  <a:pt x="2565469" y="230359"/>
                </a:lnTo>
                <a:lnTo>
                  <a:pt x="2568290" y="226854"/>
                </a:lnTo>
                <a:lnTo>
                  <a:pt x="2569632" y="219888"/>
                </a:lnTo>
                <a:close/>
              </a:path>
              <a:path w="2992120" h="1527175">
                <a:moveTo>
                  <a:pt x="2568290" y="226854"/>
                </a:moveTo>
                <a:lnTo>
                  <a:pt x="2565469" y="230359"/>
                </a:lnTo>
                <a:lnTo>
                  <a:pt x="2556626" y="240830"/>
                </a:lnTo>
                <a:lnTo>
                  <a:pt x="2577916" y="240830"/>
                </a:lnTo>
                <a:lnTo>
                  <a:pt x="2579735" y="230359"/>
                </a:lnTo>
                <a:lnTo>
                  <a:pt x="2567615" y="230359"/>
                </a:lnTo>
                <a:lnTo>
                  <a:pt x="2568290" y="226854"/>
                </a:lnTo>
                <a:close/>
              </a:path>
              <a:path w="2992120" h="1527175">
                <a:moveTo>
                  <a:pt x="2599145" y="230359"/>
                </a:moveTo>
                <a:lnTo>
                  <a:pt x="2589920" y="230359"/>
                </a:lnTo>
                <a:lnTo>
                  <a:pt x="2589198" y="240830"/>
                </a:lnTo>
                <a:lnTo>
                  <a:pt x="2599145" y="230359"/>
                </a:lnTo>
                <a:close/>
              </a:path>
              <a:path w="2992120" h="1527175">
                <a:moveTo>
                  <a:pt x="2499777" y="219888"/>
                </a:moveTo>
                <a:lnTo>
                  <a:pt x="2474854" y="219888"/>
                </a:lnTo>
                <a:lnTo>
                  <a:pt x="2465419" y="230359"/>
                </a:lnTo>
                <a:lnTo>
                  <a:pt x="2490991" y="230359"/>
                </a:lnTo>
                <a:lnTo>
                  <a:pt x="2499777" y="219888"/>
                </a:lnTo>
                <a:close/>
              </a:path>
              <a:path w="2992120" h="1527175">
                <a:moveTo>
                  <a:pt x="2511085" y="219888"/>
                </a:moveTo>
                <a:lnTo>
                  <a:pt x="2502080" y="219888"/>
                </a:lnTo>
                <a:lnTo>
                  <a:pt x="2496845" y="230359"/>
                </a:lnTo>
                <a:lnTo>
                  <a:pt x="2508153" y="230359"/>
                </a:lnTo>
                <a:lnTo>
                  <a:pt x="2511085" y="219888"/>
                </a:lnTo>
                <a:close/>
              </a:path>
              <a:path w="2992120" h="1527175">
                <a:moveTo>
                  <a:pt x="2518076" y="228739"/>
                </a:moveTo>
                <a:lnTo>
                  <a:pt x="2516635" y="230359"/>
                </a:lnTo>
                <a:lnTo>
                  <a:pt x="2518206" y="230359"/>
                </a:lnTo>
                <a:lnTo>
                  <a:pt x="2518076" y="228739"/>
                </a:lnTo>
                <a:close/>
              </a:path>
              <a:path w="2992120" h="1527175">
                <a:moveTo>
                  <a:pt x="2595376" y="219888"/>
                </a:moveTo>
                <a:lnTo>
                  <a:pt x="2573899" y="219888"/>
                </a:lnTo>
                <a:lnTo>
                  <a:pt x="2568290" y="226854"/>
                </a:lnTo>
                <a:lnTo>
                  <a:pt x="2567615" y="230359"/>
                </a:lnTo>
                <a:lnTo>
                  <a:pt x="2591602" y="230359"/>
                </a:lnTo>
                <a:lnTo>
                  <a:pt x="2595376" y="219888"/>
                </a:lnTo>
                <a:close/>
              </a:path>
              <a:path w="2992120" h="1527175">
                <a:moveTo>
                  <a:pt x="2607404" y="219888"/>
                </a:moveTo>
                <a:lnTo>
                  <a:pt x="2598308" y="219888"/>
                </a:lnTo>
                <a:lnTo>
                  <a:pt x="2593910" y="230359"/>
                </a:lnTo>
                <a:lnTo>
                  <a:pt x="2600507" y="230359"/>
                </a:lnTo>
                <a:lnTo>
                  <a:pt x="2607404" y="219888"/>
                </a:lnTo>
                <a:close/>
              </a:path>
              <a:path w="2992120" h="1527175">
                <a:moveTo>
                  <a:pt x="2525954" y="219888"/>
                </a:moveTo>
                <a:lnTo>
                  <a:pt x="2517371" y="219888"/>
                </a:lnTo>
                <a:lnTo>
                  <a:pt x="2518076" y="228739"/>
                </a:lnTo>
                <a:lnTo>
                  <a:pt x="2525954" y="219888"/>
                </a:lnTo>
                <a:close/>
              </a:path>
              <a:path w="2992120" h="1527175">
                <a:moveTo>
                  <a:pt x="2489934" y="209417"/>
                </a:moveTo>
                <a:lnTo>
                  <a:pt x="2487212" y="209417"/>
                </a:lnTo>
                <a:lnTo>
                  <a:pt x="2483861" y="219888"/>
                </a:lnTo>
                <a:lnTo>
                  <a:pt x="2489934" y="209417"/>
                </a:lnTo>
                <a:close/>
              </a:path>
              <a:path w="2992120" h="1527175">
                <a:moveTo>
                  <a:pt x="2528886" y="209417"/>
                </a:moveTo>
                <a:lnTo>
                  <a:pt x="2494227" y="209417"/>
                </a:lnTo>
                <a:lnTo>
                  <a:pt x="2496112" y="219888"/>
                </a:lnTo>
                <a:lnTo>
                  <a:pt x="2531818" y="219888"/>
                </a:lnTo>
                <a:lnTo>
                  <a:pt x="2528886" y="209417"/>
                </a:lnTo>
                <a:close/>
              </a:path>
              <a:path w="2992120" h="1527175">
                <a:moveTo>
                  <a:pt x="2545535" y="209417"/>
                </a:moveTo>
                <a:lnTo>
                  <a:pt x="2539566" y="219888"/>
                </a:lnTo>
                <a:lnTo>
                  <a:pt x="2545953" y="219888"/>
                </a:lnTo>
                <a:lnTo>
                  <a:pt x="2545535" y="209417"/>
                </a:lnTo>
                <a:close/>
              </a:path>
              <a:path w="2992120" h="1527175">
                <a:moveTo>
                  <a:pt x="2551712" y="209417"/>
                </a:moveTo>
                <a:lnTo>
                  <a:pt x="2545639" y="209417"/>
                </a:lnTo>
                <a:lnTo>
                  <a:pt x="2546058" y="219888"/>
                </a:lnTo>
                <a:lnTo>
                  <a:pt x="2546582" y="219888"/>
                </a:lnTo>
                <a:lnTo>
                  <a:pt x="2551712" y="209417"/>
                </a:lnTo>
                <a:close/>
              </a:path>
              <a:path w="2992120" h="1527175">
                <a:moveTo>
                  <a:pt x="2581240" y="209417"/>
                </a:moveTo>
                <a:lnTo>
                  <a:pt x="2571816" y="209417"/>
                </a:lnTo>
                <a:lnTo>
                  <a:pt x="2554656" y="219888"/>
                </a:lnTo>
                <a:lnTo>
                  <a:pt x="2579041" y="219888"/>
                </a:lnTo>
                <a:lnTo>
                  <a:pt x="2582249" y="215722"/>
                </a:lnTo>
                <a:lnTo>
                  <a:pt x="2581240" y="209417"/>
                </a:lnTo>
                <a:close/>
              </a:path>
              <a:path w="2992120" h="1527175">
                <a:moveTo>
                  <a:pt x="2582249" y="215722"/>
                </a:moveTo>
                <a:lnTo>
                  <a:pt x="2579041" y="219888"/>
                </a:lnTo>
                <a:lnTo>
                  <a:pt x="2582916" y="219888"/>
                </a:lnTo>
                <a:lnTo>
                  <a:pt x="2582249" y="215722"/>
                </a:lnTo>
                <a:close/>
              </a:path>
              <a:path w="2992120" h="1527175">
                <a:moveTo>
                  <a:pt x="2630872" y="209417"/>
                </a:moveTo>
                <a:lnTo>
                  <a:pt x="2587104" y="209417"/>
                </a:lnTo>
                <a:lnTo>
                  <a:pt x="2582249" y="215722"/>
                </a:lnTo>
                <a:lnTo>
                  <a:pt x="2582916" y="219888"/>
                </a:lnTo>
                <a:lnTo>
                  <a:pt x="2626946" y="219888"/>
                </a:lnTo>
                <a:lnTo>
                  <a:pt x="2630872" y="209417"/>
                </a:lnTo>
                <a:close/>
              </a:path>
              <a:path w="2992120" h="1527175">
                <a:moveTo>
                  <a:pt x="2659981" y="209417"/>
                </a:moveTo>
                <a:lnTo>
                  <a:pt x="2653175" y="219888"/>
                </a:lnTo>
                <a:lnTo>
                  <a:pt x="2659733" y="219888"/>
                </a:lnTo>
                <a:lnTo>
                  <a:pt x="2659981" y="209417"/>
                </a:lnTo>
                <a:close/>
              </a:path>
              <a:path w="2992120" h="1527175">
                <a:moveTo>
                  <a:pt x="2553597" y="198946"/>
                </a:moveTo>
                <a:lnTo>
                  <a:pt x="2517221" y="198946"/>
                </a:lnTo>
                <a:lnTo>
                  <a:pt x="2511164" y="209417"/>
                </a:lnTo>
                <a:lnTo>
                  <a:pt x="2546729" y="209417"/>
                </a:lnTo>
                <a:lnTo>
                  <a:pt x="2553597" y="198946"/>
                </a:lnTo>
                <a:close/>
              </a:path>
              <a:path w="2992120" h="1527175">
                <a:moveTo>
                  <a:pt x="2567209" y="198946"/>
                </a:moveTo>
                <a:lnTo>
                  <a:pt x="2559984" y="198946"/>
                </a:lnTo>
                <a:lnTo>
                  <a:pt x="2559566" y="209417"/>
                </a:lnTo>
                <a:lnTo>
                  <a:pt x="2567209" y="198946"/>
                </a:lnTo>
                <a:close/>
              </a:path>
              <a:path w="2992120" h="1527175">
                <a:moveTo>
                  <a:pt x="2633490" y="198946"/>
                </a:moveTo>
                <a:lnTo>
                  <a:pt x="2574451" y="198946"/>
                </a:lnTo>
                <a:lnTo>
                  <a:pt x="2569408" y="209417"/>
                </a:lnTo>
                <a:lnTo>
                  <a:pt x="2626893" y="209417"/>
                </a:lnTo>
                <a:lnTo>
                  <a:pt x="2633490" y="198946"/>
                </a:lnTo>
                <a:close/>
              </a:path>
              <a:path w="2992120" h="1527175">
                <a:moveTo>
                  <a:pt x="2640610" y="198946"/>
                </a:moveTo>
                <a:lnTo>
                  <a:pt x="2637992" y="198946"/>
                </a:lnTo>
                <a:lnTo>
                  <a:pt x="2626893" y="209417"/>
                </a:lnTo>
                <a:lnTo>
                  <a:pt x="2634249" y="209417"/>
                </a:lnTo>
                <a:lnTo>
                  <a:pt x="2640610" y="198946"/>
                </a:lnTo>
                <a:close/>
              </a:path>
              <a:path w="2992120" h="1527175">
                <a:moveTo>
                  <a:pt x="2576633" y="188475"/>
                </a:moveTo>
                <a:lnTo>
                  <a:pt x="2538388" y="188475"/>
                </a:lnTo>
                <a:lnTo>
                  <a:pt x="2530254" y="198946"/>
                </a:lnTo>
                <a:lnTo>
                  <a:pt x="2560194" y="198946"/>
                </a:lnTo>
                <a:lnTo>
                  <a:pt x="2576633" y="188475"/>
                </a:lnTo>
                <a:close/>
              </a:path>
              <a:path w="2992120" h="1527175">
                <a:moveTo>
                  <a:pt x="2656631" y="188475"/>
                </a:moveTo>
                <a:lnTo>
                  <a:pt x="2597720" y="188475"/>
                </a:lnTo>
                <a:lnTo>
                  <a:pt x="2596214" y="198946"/>
                </a:lnTo>
                <a:lnTo>
                  <a:pt x="2653489" y="198946"/>
                </a:lnTo>
                <a:lnTo>
                  <a:pt x="2656631" y="188475"/>
                </a:lnTo>
                <a:close/>
              </a:path>
              <a:path w="2992120" h="1527175">
                <a:moveTo>
                  <a:pt x="2667520" y="188475"/>
                </a:moveTo>
                <a:lnTo>
                  <a:pt x="2661343" y="188475"/>
                </a:lnTo>
                <a:lnTo>
                  <a:pt x="2663227" y="198946"/>
                </a:lnTo>
                <a:lnTo>
                  <a:pt x="2667625" y="198946"/>
                </a:lnTo>
                <a:lnTo>
                  <a:pt x="2667520" y="188475"/>
                </a:lnTo>
                <a:close/>
              </a:path>
              <a:path w="2992120" h="1527175">
                <a:moveTo>
                  <a:pt x="2601449" y="178005"/>
                </a:moveTo>
                <a:lnTo>
                  <a:pt x="2556840" y="178005"/>
                </a:lnTo>
                <a:lnTo>
                  <a:pt x="2550456" y="188475"/>
                </a:lnTo>
                <a:lnTo>
                  <a:pt x="2597365" y="188475"/>
                </a:lnTo>
                <a:lnTo>
                  <a:pt x="2601449" y="178005"/>
                </a:lnTo>
                <a:close/>
              </a:path>
              <a:path w="2992120" h="1527175">
                <a:moveTo>
                  <a:pt x="2618203" y="178005"/>
                </a:moveTo>
                <a:lnTo>
                  <a:pt x="2616422" y="178005"/>
                </a:lnTo>
                <a:lnTo>
                  <a:pt x="2612548" y="188475"/>
                </a:lnTo>
                <a:lnTo>
                  <a:pt x="2618203" y="178005"/>
                </a:lnTo>
                <a:close/>
              </a:path>
              <a:path w="2992120" h="1527175">
                <a:moveTo>
                  <a:pt x="2650034" y="178005"/>
                </a:moveTo>
                <a:lnTo>
                  <a:pt x="2618203" y="178005"/>
                </a:lnTo>
                <a:lnTo>
                  <a:pt x="2618203" y="188475"/>
                </a:lnTo>
                <a:lnTo>
                  <a:pt x="2646160" y="188475"/>
                </a:lnTo>
                <a:lnTo>
                  <a:pt x="2646959" y="187048"/>
                </a:lnTo>
                <a:lnTo>
                  <a:pt x="2650034" y="178005"/>
                </a:lnTo>
                <a:close/>
              </a:path>
              <a:path w="2992120" h="1527175">
                <a:moveTo>
                  <a:pt x="2646959" y="187048"/>
                </a:moveTo>
                <a:lnTo>
                  <a:pt x="2646160" y="188475"/>
                </a:lnTo>
                <a:lnTo>
                  <a:pt x="2646474" y="188475"/>
                </a:lnTo>
                <a:lnTo>
                  <a:pt x="2646959" y="187048"/>
                </a:lnTo>
                <a:close/>
              </a:path>
              <a:path w="2992120" h="1527175">
                <a:moveTo>
                  <a:pt x="2699142" y="178005"/>
                </a:moveTo>
                <a:lnTo>
                  <a:pt x="2652023" y="178005"/>
                </a:lnTo>
                <a:lnTo>
                  <a:pt x="2646959" y="187048"/>
                </a:lnTo>
                <a:lnTo>
                  <a:pt x="2646474" y="188475"/>
                </a:lnTo>
                <a:lnTo>
                  <a:pt x="2694195" y="188475"/>
                </a:lnTo>
                <a:lnTo>
                  <a:pt x="2699142" y="178005"/>
                </a:lnTo>
                <a:close/>
              </a:path>
              <a:path w="2992120" h="1527175">
                <a:moveTo>
                  <a:pt x="2623124" y="167534"/>
                </a:moveTo>
                <a:lnTo>
                  <a:pt x="2574035" y="167534"/>
                </a:lnTo>
                <a:lnTo>
                  <a:pt x="2562288" y="178005"/>
                </a:lnTo>
                <a:lnTo>
                  <a:pt x="2616632" y="178005"/>
                </a:lnTo>
                <a:lnTo>
                  <a:pt x="2623124" y="167534"/>
                </a:lnTo>
                <a:close/>
              </a:path>
              <a:path w="2992120" h="1527175">
                <a:moveTo>
                  <a:pt x="2627365" y="172769"/>
                </a:moveTo>
                <a:lnTo>
                  <a:pt x="2620820" y="178005"/>
                </a:lnTo>
                <a:lnTo>
                  <a:pt x="2627365" y="172769"/>
                </a:lnTo>
                <a:close/>
              </a:path>
              <a:path w="2992120" h="1527175">
                <a:moveTo>
                  <a:pt x="2713620" y="167534"/>
                </a:moveTo>
                <a:lnTo>
                  <a:pt x="2633909" y="167534"/>
                </a:lnTo>
                <a:lnTo>
                  <a:pt x="2633595" y="178005"/>
                </a:lnTo>
                <a:lnTo>
                  <a:pt x="2711917" y="178005"/>
                </a:lnTo>
                <a:lnTo>
                  <a:pt x="2713620" y="167534"/>
                </a:lnTo>
                <a:close/>
              </a:path>
              <a:path w="2992120" h="1527175">
                <a:moveTo>
                  <a:pt x="2633804" y="167534"/>
                </a:moveTo>
                <a:lnTo>
                  <a:pt x="2627365" y="172769"/>
                </a:lnTo>
                <a:lnTo>
                  <a:pt x="2633802" y="167619"/>
                </a:lnTo>
                <a:close/>
              </a:path>
              <a:path w="2992120" h="1527175">
                <a:moveTo>
                  <a:pt x="2651722" y="157063"/>
                </a:moveTo>
                <a:lnTo>
                  <a:pt x="2600395" y="157063"/>
                </a:lnTo>
                <a:lnTo>
                  <a:pt x="2586607" y="167534"/>
                </a:lnTo>
                <a:lnTo>
                  <a:pt x="2644224" y="167534"/>
                </a:lnTo>
                <a:lnTo>
                  <a:pt x="2651722" y="157063"/>
                </a:lnTo>
                <a:close/>
              </a:path>
              <a:path w="2992120" h="1527175">
                <a:moveTo>
                  <a:pt x="2726804" y="157063"/>
                </a:moveTo>
                <a:lnTo>
                  <a:pt x="2663227" y="157063"/>
                </a:lnTo>
                <a:lnTo>
                  <a:pt x="2662704" y="167534"/>
                </a:lnTo>
                <a:lnTo>
                  <a:pt x="2719260" y="167534"/>
                </a:lnTo>
                <a:lnTo>
                  <a:pt x="2726804" y="157063"/>
                </a:lnTo>
                <a:close/>
              </a:path>
              <a:path w="2992120" h="1527175">
                <a:moveTo>
                  <a:pt x="2746392" y="157063"/>
                </a:moveTo>
                <a:lnTo>
                  <a:pt x="2742597" y="157063"/>
                </a:lnTo>
                <a:lnTo>
                  <a:pt x="2737989" y="167534"/>
                </a:lnTo>
                <a:lnTo>
                  <a:pt x="2742161" y="167534"/>
                </a:lnTo>
                <a:lnTo>
                  <a:pt x="2746392" y="157063"/>
                </a:lnTo>
                <a:close/>
              </a:path>
              <a:path w="2992120" h="1527175">
                <a:moveTo>
                  <a:pt x="2662704" y="146592"/>
                </a:moveTo>
                <a:lnTo>
                  <a:pt x="2611396" y="146592"/>
                </a:lnTo>
                <a:lnTo>
                  <a:pt x="2603962" y="157063"/>
                </a:lnTo>
                <a:lnTo>
                  <a:pt x="2658612" y="157063"/>
                </a:lnTo>
                <a:lnTo>
                  <a:pt x="2662704" y="146592"/>
                </a:lnTo>
                <a:close/>
              </a:path>
              <a:path w="2992120" h="1527175">
                <a:moveTo>
                  <a:pt x="2748356" y="146592"/>
                </a:moveTo>
                <a:lnTo>
                  <a:pt x="2669719" y="146592"/>
                </a:lnTo>
                <a:lnTo>
                  <a:pt x="2671080" y="157063"/>
                </a:lnTo>
                <a:lnTo>
                  <a:pt x="2741340" y="157063"/>
                </a:lnTo>
                <a:lnTo>
                  <a:pt x="2748356" y="146592"/>
                </a:lnTo>
                <a:close/>
              </a:path>
              <a:path w="2992120" h="1527175">
                <a:moveTo>
                  <a:pt x="2748356" y="146592"/>
                </a:moveTo>
                <a:lnTo>
                  <a:pt x="2741340" y="157063"/>
                </a:lnTo>
                <a:lnTo>
                  <a:pt x="2745267" y="157063"/>
                </a:lnTo>
                <a:lnTo>
                  <a:pt x="2749787" y="149398"/>
                </a:lnTo>
                <a:lnTo>
                  <a:pt x="2748356" y="146592"/>
                </a:lnTo>
                <a:close/>
              </a:path>
              <a:path w="2992120" h="1527175">
                <a:moveTo>
                  <a:pt x="2749787" y="149398"/>
                </a:moveTo>
                <a:lnTo>
                  <a:pt x="2745267" y="157063"/>
                </a:lnTo>
                <a:lnTo>
                  <a:pt x="2753696" y="157063"/>
                </a:lnTo>
                <a:lnTo>
                  <a:pt x="2749787" y="149398"/>
                </a:lnTo>
                <a:close/>
              </a:path>
              <a:path w="2992120" h="1527175">
                <a:moveTo>
                  <a:pt x="2759769" y="146592"/>
                </a:moveTo>
                <a:lnTo>
                  <a:pt x="2757989" y="146592"/>
                </a:lnTo>
                <a:lnTo>
                  <a:pt x="2753696" y="157063"/>
                </a:lnTo>
                <a:lnTo>
                  <a:pt x="2757151" y="157063"/>
                </a:lnTo>
                <a:lnTo>
                  <a:pt x="2759769" y="146592"/>
                </a:lnTo>
                <a:close/>
              </a:path>
              <a:path w="2992120" h="1527175">
                <a:moveTo>
                  <a:pt x="2751441" y="146592"/>
                </a:moveTo>
                <a:lnTo>
                  <a:pt x="2748356" y="146592"/>
                </a:lnTo>
                <a:lnTo>
                  <a:pt x="2749787" y="149398"/>
                </a:lnTo>
                <a:lnTo>
                  <a:pt x="2751441" y="146592"/>
                </a:lnTo>
                <a:close/>
              </a:path>
              <a:path w="2992120" h="1527175">
                <a:moveTo>
                  <a:pt x="2630663" y="136121"/>
                </a:moveTo>
                <a:lnTo>
                  <a:pt x="2625974" y="146592"/>
                </a:lnTo>
                <a:lnTo>
                  <a:pt x="2633490" y="146592"/>
                </a:lnTo>
                <a:lnTo>
                  <a:pt x="2630663" y="136121"/>
                </a:lnTo>
                <a:close/>
              </a:path>
              <a:path w="2992120" h="1527175">
                <a:moveTo>
                  <a:pt x="2640191" y="136121"/>
                </a:moveTo>
                <a:lnTo>
                  <a:pt x="2633490" y="146592"/>
                </a:lnTo>
                <a:lnTo>
                  <a:pt x="2641134" y="146592"/>
                </a:lnTo>
                <a:lnTo>
                  <a:pt x="2640191" y="136121"/>
                </a:lnTo>
                <a:close/>
              </a:path>
              <a:path w="2992120" h="1527175">
                <a:moveTo>
                  <a:pt x="2734743" y="104708"/>
                </a:moveTo>
                <a:lnTo>
                  <a:pt x="2711498" y="104708"/>
                </a:lnTo>
                <a:lnTo>
                  <a:pt x="2694908" y="115179"/>
                </a:lnTo>
                <a:lnTo>
                  <a:pt x="2674588" y="125650"/>
                </a:lnTo>
                <a:lnTo>
                  <a:pt x="2655132" y="136121"/>
                </a:lnTo>
                <a:lnTo>
                  <a:pt x="2641134" y="146592"/>
                </a:lnTo>
                <a:lnTo>
                  <a:pt x="2670557" y="146592"/>
                </a:lnTo>
                <a:lnTo>
                  <a:pt x="2683227" y="136121"/>
                </a:lnTo>
                <a:lnTo>
                  <a:pt x="2686787" y="136121"/>
                </a:lnTo>
                <a:lnTo>
                  <a:pt x="2690242" y="125650"/>
                </a:lnTo>
                <a:lnTo>
                  <a:pt x="2716629" y="125650"/>
                </a:lnTo>
                <a:lnTo>
                  <a:pt x="2720902" y="115179"/>
                </a:lnTo>
                <a:lnTo>
                  <a:pt x="2729999" y="115179"/>
                </a:lnTo>
                <a:lnTo>
                  <a:pt x="2734743" y="104708"/>
                </a:lnTo>
                <a:close/>
              </a:path>
              <a:path w="2992120" h="1527175">
                <a:moveTo>
                  <a:pt x="2770449" y="136121"/>
                </a:moveTo>
                <a:lnTo>
                  <a:pt x="2708880" y="136121"/>
                </a:lnTo>
                <a:lnTo>
                  <a:pt x="2702807" y="146592"/>
                </a:lnTo>
                <a:lnTo>
                  <a:pt x="2763853" y="146592"/>
                </a:lnTo>
                <a:lnTo>
                  <a:pt x="2770449" y="136121"/>
                </a:lnTo>
                <a:close/>
              </a:path>
              <a:path w="2992120" h="1527175">
                <a:moveTo>
                  <a:pt x="2775161" y="136121"/>
                </a:moveTo>
                <a:lnTo>
                  <a:pt x="2770449" y="136121"/>
                </a:lnTo>
                <a:lnTo>
                  <a:pt x="2769652" y="146592"/>
                </a:lnTo>
                <a:lnTo>
                  <a:pt x="2769821" y="146592"/>
                </a:lnTo>
                <a:lnTo>
                  <a:pt x="2775161" y="136121"/>
                </a:lnTo>
                <a:close/>
              </a:path>
              <a:path w="2992120" h="1527175">
                <a:moveTo>
                  <a:pt x="2696839" y="125650"/>
                </a:moveTo>
                <a:lnTo>
                  <a:pt x="2690242" y="125650"/>
                </a:lnTo>
                <a:lnTo>
                  <a:pt x="2694640" y="136121"/>
                </a:lnTo>
                <a:lnTo>
                  <a:pt x="2696839" y="125650"/>
                </a:lnTo>
                <a:close/>
              </a:path>
              <a:path w="2992120" h="1527175">
                <a:moveTo>
                  <a:pt x="2706891" y="125650"/>
                </a:moveTo>
                <a:lnTo>
                  <a:pt x="2701237" y="125650"/>
                </a:lnTo>
                <a:lnTo>
                  <a:pt x="2701446" y="136121"/>
                </a:lnTo>
                <a:lnTo>
                  <a:pt x="2706891" y="125650"/>
                </a:lnTo>
                <a:close/>
              </a:path>
              <a:path w="2992120" h="1527175">
                <a:moveTo>
                  <a:pt x="2727623" y="125650"/>
                </a:moveTo>
                <a:lnTo>
                  <a:pt x="2719665" y="125650"/>
                </a:lnTo>
                <a:lnTo>
                  <a:pt x="2719142" y="136121"/>
                </a:lnTo>
                <a:lnTo>
                  <a:pt x="2727062" y="128201"/>
                </a:lnTo>
                <a:lnTo>
                  <a:pt x="2727623" y="125650"/>
                </a:lnTo>
                <a:close/>
              </a:path>
              <a:path w="2992120" h="1527175">
                <a:moveTo>
                  <a:pt x="2789441" y="125650"/>
                </a:moveTo>
                <a:lnTo>
                  <a:pt x="2729613" y="125650"/>
                </a:lnTo>
                <a:lnTo>
                  <a:pt x="2727062" y="128201"/>
                </a:lnTo>
                <a:lnTo>
                  <a:pt x="2725320" y="136121"/>
                </a:lnTo>
                <a:lnTo>
                  <a:pt x="2783795" y="136121"/>
                </a:lnTo>
                <a:lnTo>
                  <a:pt x="2789441" y="125650"/>
                </a:lnTo>
                <a:close/>
              </a:path>
              <a:path w="2992120" h="1527175">
                <a:moveTo>
                  <a:pt x="2729613" y="125650"/>
                </a:moveTo>
                <a:lnTo>
                  <a:pt x="2727623" y="125650"/>
                </a:lnTo>
                <a:lnTo>
                  <a:pt x="2727062" y="128201"/>
                </a:lnTo>
                <a:lnTo>
                  <a:pt x="2729613" y="125650"/>
                </a:lnTo>
                <a:close/>
              </a:path>
              <a:path w="2992120" h="1527175">
                <a:moveTo>
                  <a:pt x="2731288" y="115179"/>
                </a:moveTo>
                <a:lnTo>
                  <a:pt x="2727833" y="115179"/>
                </a:lnTo>
                <a:lnTo>
                  <a:pt x="2718514" y="125650"/>
                </a:lnTo>
                <a:lnTo>
                  <a:pt x="2730450" y="125650"/>
                </a:lnTo>
                <a:lnTo>
                  <a:pt x="2731288" y="115179"/>
                </a:lnTo>
                <a:close/>
              </a:path>
              <a:path w="2992120" h="1527175">
                <a:moveTo>
                  <a:pt x="2747518" y="115179"/>
                </a:moveTo>
                <a:lnTo>
                  <a:pt x="2740817" y="125650"/>
                </a:lnTo>
                <a:lnTo>
                  <a:pt x="2752544" y="125650"/>
                </a:lnTo>
                <a:lnTo>
                  <a:pt x="2749996" y="117262"/>
                </a:lnTo>
                <a:lnTo>
                  <a:pt x="2747518" y="115179"/>
                </a:lnTo>
                <a:close/>
              </a:path>
              <a:path w="2992120" h="1527175">
                <a:moveTo>
                  <a:pt x="2749996" y="117262"/>
                </a:moveTo>
                <a:lnTo>
                  <a:pt x="2752544" y="125650"/>
                </a:lnTo>
                <a:lnTo>
                  <a:pt x="2759978" y="125650"/>
                </a:lnTo>
                <a:lnTo>
                  <a:pt x="2749996" y="117262"/>
                </a:lnTo>
                <a:close/>
              </a:path>
              <a:path w="2992120" h="1527175">
                <a:moveTo>
                  <a:pt x="2800710" y="115179"/>
                </a:moveTo>
                <a:lnTo>
                  <a:pt x="2749363" y="115179"/>
                </a:lnTo>
                <a:lnTo>
                  <a:pt x="2749996" y="117262"/>
                </a:lnTo>
                <a:lnTo>
                  <a:pt x="2759978" y="125650"/>
                </a:lnTo>
                <a:lnTo>
                  <a:pt x="2797680" y="125650"/>
                </a:lnTo>
                <a:lnTo>
                  <a:pt x="2800710" y="115179"/>
                </a:lnTo>
                <a:close/>
              </a:path>
              <a:path w="2992120" h="1527175">
                <a:moveTo>
                  <a:pt x="2814636" y="115179"/>
                </a:moveTo>
                <a:lnTo>
                  <a:pt x="2800710" y="115179"/>
                </a:lnTo>
                <a:lnTo>
                  <a:pt x="2801952" y="125650"/>
                </a:lnTo>
                <a:lnTo>
                  <a:pt x="2818615" y="125650"/>
                </a:lnTo>
                <a:lnTo>
                  <a:pt x="2814636" y="115179"/>
                </a:lnTo>
                <a:close/>
              </a:path>
              <a:path w="2992120" h="1527175">
                <a:moveTo>
                  <a:pt x="2739455" y="104708"/>
                </a:moveTo>
                <a:lnTo>
                  <a:pt x="2734743" y="104708"/>
                </a:lnTo>
                <a:lnTo>
                  <a:pt x="2736239" y="115179"/>
                </a:lnTo>
                <a:lnTo>
                  <a:pt x="2737152" y="115179"/>
                </a:lnTo>
                <a:lnTo>
                  <a:pt x="2739455" y="104708"/>
                </a:lnTo>
                <a:close/>
              </a:path>
              <a:path w="2992120" h="1527175">
                <a:moveTo>
                  <a:pt x="2798118" y="104708"/>
                </a:moveTo>
                <a:lnTo>
                  <a:pt x="2761549" y="104708"/>
                </a:lnTo>
                <a:lnTo>
                  <a:pt x="2757151" y="115179"/>
                </a:lnTo>
                <a:lnTo>
                  <a:pt x="2790867" y="115179"/>
                </a:lnTo>
                <a:lnTo>
                  <a:pt x="2798118" y="104708"/>
                </a:lnTo>
                <a:close/>
              </a:path>
              <a:path w="2992120" h="1527175">
                <a:moveTo>
                  <a:pt x="2818511" y="104708"/>
                </a:moveTo>
                <a:lnTo>
                  <a:pt x="2802533" y="104708"/>
                </a:lnTo>
                <a:lnTo>
                  <a:pt x="2794742" y="115179"/>
                </a:lnTo>
                <a:lnTo>
                  <a:pt x="2809401" y="115179"/>
                </a:lnTo>
                <a:lnTo>
                  <a:pt x="2818511" y="104708"/>
                </a:lnTo>
                <a:close/>
              </a:path>
              <a:path w="2992120" h="1527175">
                <a:moveTo>
                  <a:pt x="2826050" y="104708"/>
                </a:moveTo>
                <a:lnTo>
                  <a:pt x="2818511" y="104708"/>
                </a:lnTo>
                <a:lnTo>
                  <a:pt x="2822280" y="115179"/>
                </a:lnTo>
                <a:lnTo>
                  <a:pt x="2826050" y="104708"/>
                </a:lnTo>
                <a:close/>
              </a:path>
              <a:path w="2992120" h="1527175">
                <a:moveTo>
                  <a:pt x="2754115" y="94237"/>
                </a:moveTo>
                <a:lnTo>
                  <a:pt x="2727492" y="94237"/>
                </a:lnTo>
                <a:lnTo>
                  <a:pt x="2721118" y="104708"/>
                </a:lnTo>
                <a:lnTo>
                  <a:pt x="2747832" y="104708"/>
                </a:lnTo>
                <a:lnTo>
                  <a:pt x="2754115" y="94237"/>
                </a:lnTo>
                <a:close/>
              </a:path>
              <a:path w="2992120" h="1527175">
                <a:moveTo>
                  <a:pt x="2774078" y="94237"/>
                </a:moveTo>
                <a:lnTo>
                  <a:pt x="2770240" y="94237"/>
                </a:lnTo>
                <a:lnTo>
                  <a:pt x="2771496" y="104708"/>
                </a:lnTo>
                <a:lnTo>
                  <a:pt x="2774088" y="104708"/>
                </a:lnTo>
                <a:lnTo>
                  <a:pt x="2774078" y="94237"/>
                </a:lnTo>
                <a:close/>
              </a:path>
              <a:path w="2992120" h="1527175">
                <a:moveTo>
                  <a:pt x="2811600" y="94237"/>
                </a:moveTo>
                <a:lnTo>
                  <a:pt x="2792543" y="94237"/>
                </a:lnTo>
                <a:lnTo>
                  <a:pt x="2777749" y="104708"/>
                </a:lnTo>
                <a:lnTo>
                  <a:pt x="2805684" y="104708"/>
                </a:lnTo>
                <a:lnTo>
                  <a:pt x="2811600" y="94237"/>
                </a:lnTo>
                <a:close/>
              </a:path>
              <a:path w="2992120" h="1527175">
                <a:moveTo>
                  <a:pt x="2828527" y="96724"/>
                </a:moveTo>
                <a:lnTo>
                  <a:pt x="2821688" y="104708"/>
                </a:lnTo>
                <a:lnTo>
                  <a:pt x="2829086" y="104708"/>
                </a:lnTo>
                <a:lnTo>
                  <a:pt x="2828527" y="96724"/>
                </a:lnTo>
                <a:close/>
              </a:path>
              <a:path w="2992120" h="1527175">
                <a:moveTo>
                  <a:pt x="2855577" y="94237"/>
                </a:moveTo>
                <a:lnTo>
                  <a:pt x="2837463" y="94237"/>
                </a:lnTo>
                <a:lnTo>
                  <a:pt x="2829086" y="104708"/>
                </a:lnTo>
                <a:lnTo>
                  <a:pt x="2849557" y="104708"/>
                </a:lnTo>
                <a:lnTo>
                  <a:pt x="2855577" y="94237"/>
                </a:lnTo>
                <a:close/>
              </a:path>
              <a:path w="2992120" h="1527175">
                <a:moveTo>
                  <a:pt x="2830657" y="94237"/>
                </a:moveTo>
                <a:lnTo>
                  <a:pt x="2828353" y="94237"/>
                </a:lnTo>
                <a:lnTo>
                  <a:pt x="2828527" y="96724"/>
                </a:lnTo>
                <a:lnTo>
                  <a:pt x="2830657" y="94237"/>
                </a:lnTo>
                <a:close/>
              </a:path>
              <a:path w="2992120" h="1527175">
                <a:moveTo>
                  <a:pt x="2739285" y="83767"/>
                </a:moveTo>
                <a:lnTo>
                  <a:pt x="2737989" y="83767"/>
                </a:lnTo>
                <a:lnTo>
                  <a:pt x="2735344" y="94237"/>
                </a:lnTo>
                <a:lnTo>
                  <a:pt x="2739285" y="83767"/>
                </a:lnTo>
                <a:close/>
              </a:path>
              <a:path w="2992120" h="1527175">
                <a:moveTo>
                  <a:pt x="2741235" y="83767"/>
                </a:moveTo>
                <a:lnTo>
                  <a:pt x="2738618" y="94237"/>
                </a:lnTo>
                <a:lnTo>
                  <a:pt x="2743644" y="94237"/>
                </a:lnTo>
                <a:lnTo>
                  <a:pt x="2741235" y="83767"/>
                </a:lnTo>
                <a:close/>
              </a:path>
              <a:path w="2992120" h="1527175">
                <a:moveTo>
                  <a:pt x="2778119" y="83767"/>
                </a:moveTo>
                <a:lnTo>
                  <a:pt x="2748670" y="83767"/>
                </a:lnTo>
                <a:lnTo>
                  <a:pt x="2745738" y="94237"/>
                </a:lnTo>
                <a:lnTo>
                  <a:pt x="2769612" y="94237"/>
                </a:lnTo>
                <a:lnTo>
                  <a:pt x="2778119" y="83767"/>
                </a:lnTo>
                <a:close/>
              </a:path>
              <a:path w="2992120" h="1527175">
                <a:moveTo>
                  <a:pt x="2822594" y="83767"/>
                </a:moveTo>
                <a:lnTo>
                  <a:pt x="2812451" y="83767"/>
                </a:lnTo>
                <a:lnTo>
                  <a:pt x="2804768" y="94237"/>
                </a:lnTo>
                <a:lnTo>
                  <a:pt x="2813903" y="94237"/>
                </a:lnTo>
                <a:lnTo>
                  <a:pt x="2822594" y="83767"/>
                </a:lnTo>
                <a:close/>
              </a:path>
              <a:path w="2992120" h="1527175">
                <a:moveTo>
                  <a:pt x="2832437" y="83767"/>
                </a:moveTo>
                <a:lnTo>
                  <a:pt x="2822594" y="83767"/>
                </a:lnTo>
                <a:lnTo>
                  <a:pt x="2823327" y="94237"/>
                </a:lnTo>
                <a:lnTo>
                  <a:pt x="2825317" y="94237"/>
                </a:lnTo>
                <a:lnTo>
                  <a:pt x="2832437" y="83767"/>
                </a:lnTo>
                <a:close/>
              </a:path>
              <a:path w="2992120" h="1527175">
                <a:moveTo>
                  <a:pt x="2839340" y="92562"/>
                </a:moveTo>
                <a:lnTo>
                  <a:pt x="2837882" y="94237"/>
                </a:lnTo>
                <a:lnTo>
                  <a:pt x="2839119" y="94237"/>
                </a:lnTo>
                <a:lnTo>
                  <a:pt x="2839340" y="92562"/>
                </a:lnTo>
                <a:close/>
              </a:path>
              <a:path w="2992120" h="1527175">
                <a:moveTo>
                  <a:pt x="2872776" y="83767"/>
                </a:moveTo>
                <a:lnTo>
                  <a:pt x="2850447" y="83767"/>
                </a:lnTo>
                <a:lnTo>
                  <a:pt x="2845002" y="94237"/>
                </a:lnTo>
                <a:lnTo>
                  <a:pt x="2867383" y="94237"/>
                </a:lnTo>
                <a:lnTo>
                  <a:pt x="2872776" y="83767"/>
                </a:lnTo>
                <a:close/>
              </a:path>
              <a:path w="2992120" h="1527175">
                <a:moveTo>
                  <a:pt x="2846991" y="83767"/>
                </a:moveTo>
                <a:lnTo>
                  <a:pt x="2840499" y="83767"/>
                </a:lnTo>
                <a:lnTo>
                  <a:pt x="2839340" y="92562"/>
                </a:lnTo>
                <a:lnTo>
                  <a:pt x="2846991" y="83767"/>
                </a:lnTo>
                <a:close/>
              </a:path>
              <a:path w="2992120" h="1527175">
                <a:moveTo>
                  <a:pt x="2798511" y="62825"/>
                </a:moveTo>
                <a:lnTo>
                  <a:pt x="2786227" y="62825"/>
                </a:lnTo>
                <a:lnTo>
                  <a:pt x="2773512" y="73296"/>
                </a:lnTo>
                <a:lnTo>
                  <a:pt x="2758558" y="83767"/>
                </a:lnTo>
                <a:lnTo>
                  <a:pt x="2786156" y="83767"/>
                </a:lnTo>
                <a:lnTo>
                  <a:pt x="2794820" y="73296"/>
                </a:lnTo>
                <a:lnTo>
                  <a:pt x="2797150" y="73296"/>
                </a:lnTo>
                <a:lnTo>
                  <a:pt x="2798511" y="62825"/>
                </a:lnTo>
                <a:close/>
              </a:path>
              <a:path w="2992120" h="1527175">
                <a:moveTo>
                  <a:pt x="2798866" y="79287"/>
                </a:moveTo>
                <a:lnTo>
                  <a:pt x="2796626" y="83767"/>
                </a:lnTo>
                <a:lnTo>
                  <a:pt x="2797150" y="83767"/>
                </a:lnTo>
                <a:lnTo>
                  <a:pt x="2798866" y="79287"/>
                </a:lnTo>
                <a:close/>
              </a:path>
              <a:path w="2992120" h="1527175">
                <a:moveTo>
                  <a:pt x="2856677" y="73296"/>
                </a:moveTo>
                <a:lnTo>
                  <a:pt x="2838114" y="73296"/>
                </a:lnTo>
                <a:lnTo>
                  <a:pt x="2833903" y="83767"/>
                </a:lnTo>
                <a:lnTo>
                  <a:pt x="2849537" y="83767"/>
                </a:lnTo>
                <a:lnTo>
                  <a:pt x="2856677" y="73296"/>
                </a:lnTo>
                <a:close/>
              </a:path>
              <a:path w="2992120" h="1527175">
                <a:moveTo>
                  <a:pt x="2870760" y="73296"/>
                </a:moveTo>
                <a:lnTo>
                  <a:pt x="2867410" y="73296"/>
                </a:lnTo>
                <a:lnTo>
                  <a:pt x="2859766" y="83767"/>
                </a:lnTo>
                <a:lnTo>
                  <a:pt x="2874949" y="83767"/>
                </a:lnTo>
                <a:lnTo>
                  <a:pt x="2870760" y="73296"/>
                </a:lnTo>
                <a:close/>
              </a:path>
              <a:path w="2992120" h="1527175">
                <a:moveTo>
                  <a:pt x="2882488" y="73296"/>
                </a:moveTo>
                <a:lnTo>
                  <a:pt x="2879346" y="73296"/>
                </a:lnTo>
                <a:lnTo>
                  <a:pt x="2874949" y="83767"/>
                </a:lnTo>
                <a:lnTo>
                  <a:pt x="2879032" y="83767"/>
                </a:lnTo>
                <a:lnTo>
                  <a:pt x="2883947" y="77466"/>
                </a:lnTo>
                <a:lnTo>
                  <a:pt x="2882488" y="73296"/>
                </a:lnTo>
                <a:close/>
              </a:path>
              <a:path w="2992120" h="1527175">
                <a:moveTo>
                  <a:pt x="2885926" y="83120"/>
                </a:moveTo>
                <a:lnTo>
                  <a:pt x="2885524" y="83767"/>
                </a:lnTo>
                <a:lnTo>
                  <a:pt x="2886152" y="83767"/>
                </a:lnTo>
                <a:lnTo>
                  <a:pt x="2885926" y="83120"/>
                </a:lnTo>
                <a:close/>
              </a:path>
              <a:path w="2992120" h="1527175">
                <a:moveTo>
                  <a:pt x="2886352" y="82435"/>
                </a:moveTo>
                <a:lnTo>
                  <a:pt x="2885926" y="83120"/>
                </a:lnTo>
                <a:lnTo>
                  <a:pt x="2886152" y="83767"/>
                </a:lnTo>
                <a:lnTo>
                  <a:pt x="2886352" y="82435"/>
                </a:lnTo>
                <a:close/>
              </a:path>
              <a:path w="2992120" h="1527175">
                <a:moveTo>
                  <a:pt x="2887625" y="80387"/>
                </a:moveTo>
                <a:lnTo>
                  <a:pt x="2886352" y="82435"/>
                </a:lnTo>
                <a:lnTo>
                  <a:pt x="2886152" y="83767"/>
                </a:lnTo>
                <a:lnTo>
                  <a:pt x="2887828" y="83767"/>
                </a:lnTo>
                <a:lnTo>
                  <a:pt x="2887625" y="80387"/>
                </a:lnTo>
                <a:close/>
              </a:path>
              <a:path w="2992120" h="1527175">
                <a:moveTo>
                  <a:pt x="2887200" y="73296"/>
                </a:moveTo>
                <a:lnTo>
                  <a:pt x="2883947" y="77466"/>
                </a:lnTo>
                <a:lnTo>
                  <a:pt x="2885926" y="83120"/>
                </a:lnTo>
                <a:lnTo>
                  <a:pt x="2886352" y="82435"/>
                </a:lnTo>
                <a:lnTo>
                  <a:pt x="2887349" y="75789"/>
                </a:lnTo>
                <a:lnTo>
                  <a:pt x="2887200" y="73296"/>
                </a:lnTo>
                <a:close/>
              </a:path>
              <a:path w="2992120" h="1527175">
                <a:moveTo>
                  <a:pt x="2892034" y="73296"/>
                </a:moveTo>
                <a:lnTo>
                  <a:pt x="2887723" y="73296"/>
                </a:lnTo>
                <a:lnTo>
                  <a:pt x="2887349" y="75789"/>
                </a:lnTo>
                <a:lnTo>
                  <a:pt x="2887625" y="80387"/>
                </a:lnTo>
                <a:lnTo>
                  <a:pt x="2892034" y="73296"/>
                </a:lnTo>
                <a:close/>
              </a:path>
              <a:path w="2992120" h="1527175">
                <a:moveTo>
                  <a:pt x="2801862" y="73296"/>
                </a:moveTo>
                <a:lnTo>
                  <a:pt x="2801162" y="73296"/>
                </a:lnTo>
                <a:lnTo>
                  <a:pt x="2798866" y="79287"/>
                </a:lnTo>
                <a:lnTo>
                  <a:pt x="2801862" y="73296"/>
                </a:lnTo>
                <a:close/>
              </a:path>
              <a:path w="2992120" h="1527175">
                <a:moveTo>
                  <a:pt x="2809924" y="62825"/>
                </a:moveTo>
                <a:lnTo>
                  <a:pt x="2802024" y="62825"/>
                </a:lnTo>
                <a:lnTo>
                  <a:pt x="2797150" y="73296"/>
                </a:lnTo>
                <a:lnTo>
                  <a:pt x="2810657" y="73296"/>
                </a:lnTo>
                <a:lnTo>
                  <a:pt x="2809924" y="62825"/>
                </a:lnTo>
                <a:close/>
              </a:path>
              <a:path w="2992120" h="1527175">
                <a:moveTo>
                  <a:pt x="2819558" y="62825"/>
                </a:moveTo>
                <a:lnTo>
                  <a:pt x="2810657" y="73296"/>
                </a:lnTo>
                <a:lnTo>
                  <a:pt x="2817987" y="73296"/>
                </a:lnTo>
                <a:lnTo>
                  <a:pt x="2819558" y="62825"/>
                </a:lnTo>
                <a:close/>
              </a:path>
              <a:path w="2992120" h="1527175">
                <a:moveTo>
                  <a:pt x="2858198" y="62825"/>
                </a:moveTo>
                <a:lnTo>
                  <a:pt x="2848353" y="73296"/>
                </a:lnTo>
                <a:lnTo>
                  <a:pt x="2861232" y="73296"/>
                </a:lnTo>
                <a:lnTo>
                  <a:pt x="2858198" y="62825"/>
                </a:lnTo>
                <a:close/>
              </a:path>
              <a:path w="2992120" h="1527175">
                <a:moveTo>
                  <a:pt x="2865292" y="65914"/>
                </a:moveTo>
                <a:lnTo>
                  <a:pt x="2861232" y="73296"/>
                </a:lnTo>
                <a:lnTo>
                  <a:pt x="2866048" y="73296"/>
                </a:lnTo>
                <a:lnTo>
                  <a:pt x="2865292" y="65914"/>
                </a:lnTo>
                <a:close/>
              </a:path>
              <a:path w="2992120" h="1527175">
                <a:moveTo>
                  <a:pt x="2876411" y="62825"/>
                </a:moveTo>
                <a:lnTo>
                  <a:pt x="2872436" y="62825"/>
                </a:lnTo>
                <a:lnTo>
                  <a:pt x="2866048" y="73296"/>
                </a:lnTo>
                <a:lnTo>
                  <a:pt x="2870446" y="73296"/>
                </a:lnTo>
                <a:lnTo>
                  <a:pt x="2876411" y="62825"/>
                </a:lnTo>
                <a:close/>
              </a:path>
              <a:path w="2992120" h="1527175">
                <a:moveTo>
                  <a:pt x="2889713" y="62825"/>
                </a:moveTo>
                <a:lnTo>
                  <a:pt x="2890446" y="73296"/>
                </a:lnTo>
                <a:lnTo>
                  <a:pt x="2890446" y="64861"/>
                </a:lnTo>
                <a:lnTo>
                  <a:pt x="2889713" y="62825"/>
                </a:lnTo>
                <a:close/>
              </a:path>
              <a:path w="2992120" h="1527175">
                <a:moveTo>
                  <a:pt x="2909188" y="62825"/>
                </a:moveTo>
                <a:lnTo>
                  <a:pt x="2890446" y="62825"/>
                </a:lnTo>
                <a:lnTo>
                  <a:pt x="2890446" y="64861"/>
                </a:lnTo>
                <a:lnTo>
                  <a:pt x="2893482" y="73296"/>
                </a:lnTo>
                <a:lnTo>
                  <a:pt x="2900617" y="73296"/>
                </a:lnTo>
                <a:lnTo>
                  <a:pt x="2909188" y="62825"/>
                </a:lnTo>
                <a:close/>
              </a:path>
              <a:path w="2992120" h="1527175">
                <a:moveTo>
                  <a:pt x="2866991" y="62825"/>
                </a:moveTo>
                <a:lnTo>
                  <a:pt x="2864975" y="62825"/>
                </a:lnTo>
                <a:lnTo>
                  <a:pt x="2865292" y="65914"/>
                </a:lnTo>
                <a:lnTo>
                  <a:pt x="2866991" y="62825"/>
                </a:lnTo>
                <a:close/>
              </a:path>
              <a:path w="2992120" h="1527175">
                <a:moveTo>
                  <a:pt x="2807202" y="52354"/>
                </a:moveTo>
                <a:lnTo>
                  <a:pt x="2803851" y="52354"/>
                </a:lnTo>
                <a:lnTo>
                  <a:pt x="2805527" y="62825"/>
                </a:lnTo>
                <a:lnTo>
                  <a:pt x="2808563" y="62825"/>
                </a:lnTo>
                <a:lnTo>
                  <a:pt x="2807202" y="52354"/>
                </a:lnTo>
                <a:close/>
              </a:path>
              <a:path w="2992120" h="1527175">
                <a:moveTo>
                  <a:pt x="2812961" y="52354"/>
                </a:moveTo>
                <a:lnTo>
                  <a:pt x="2808563" y="62825"/>
                </a:lnTo>
                <a:lnTo>
                  <a:pt x="2809610" y="62825"/>
                </a:lnTo>
                <a:lnTo>
                  <a:pt x="2812961" y="52354"/>
                </a:lnTo>
                <a:close/>
              </a:path>
              <a:path w="2992120" h="1527175">
                <a:moveTo>
                  <a:pt x="2831285" y="52354"/>
                </a:moveTo>
                <a:lnTo>
                  <a:pt x="2814667" y="52354"/>
                </a:lnTo>
                <a:lnTo>
                  <a:pt x="2809610" y="62825"/>
                </a:lnTo>
                <a:lnTo>
                  <a:pt x="2824270" y="62825"/>
                </a:lnTo>
                <a:lnTo>
                  <a:pt x="2831285" y="52354"/>
                </a:lnTo>
                <a:close/>
              </a:path>
              <a:path w="2992120" h="1527175">
                <a:moveTo>
                  <a:pt x="2850028" y="41883"/>
                </a:moveTo>
                <a:lnTo>
                  <a:pt x="2840918" y="41883"/>
                </a:lnTo>
                <a:lnTo>
                  <a:pt x="2837882" y="52354"/>
                </a:lnTo>
                <a:lnTo>
                  <a:pt x="2831285" y="52354"/>
                </a:lnTo>
                <a:lnTo>
                  <a:pt x="2831076" y="62825"/>
                </a:lnTo>
                <a:lnTo>
                  <a:pt x="2835670" y="62825"/>
                </a:lnTo>
                <a:lnTo>
                  <a:pt x="2842706" y="52354"/>
                </a:lnTo>
                <a:lnTo>
                  <a:pt x="2850028" y="41883"/>
                </a:lnTo>
                <a:close/>
              </a:path>
              <a:path w="2992120" h="1527175">
                <a:moveTo>
                  <a:pt x="2897333" y="52354"/>
                </a:moveTo>
                <a:lnTo>
                  <a:pt x="2881964" y="52354"/>
                </a:lnTo>
                <a:lnTo>
                  <a:pt x="2876519" y="62825"/>
                </a:lnTo>
                <a:lnTo>
                  <a:pt x="2886048" y="62825"/>
                </a:lnTo>
                <a:lnTo>
                  <a:pt x="2897333" y="52354"/>
                </a:lnTo>
                <a:close/>
              </a:path>
              <a:path w="2992120" h="1527175">
                <a:moveTo>
                  <a:pt x="2916518" y="52354"/>
                </a:moveTo>
                <a:lnTo>
                  <a:pt x="2910340" y="62825"/>
                </a:lnTo>
                <a:lnTo>
                  <a:pt x="2915052" y="62825"/>
                </a:lnTo>
                <a:lnTo>
                  <a:pt x="2916518" y="52354"/>
                </a:lnTo>
                <a:close/>
              </a:path>
              <a:path w="2992120" h="1527175">
                <a:moveTo>
                  <a:pt x="2934109" y="52354"/>
                </a:moveTo>
                <a:lnTo>
                  <a:pt x="2921086" y="52354"/>
                </a:lnTo>
                <a:lnTo>
                  <a:pt x="2916343" y="62825"/>
                </a:lnTo>
                <a:lnTo>
                  <a:pt x="2925942" y="62825"/>
                </a:lnTo>
                <a:lnTo>
                  <a:pt x="2934109" y="52354"/>
                </a:lnTo>
                <a:close/>
              </a:path>
              <a:path w="2992120" h="1527175">
                <a:moveTo>
                  <a:pt x="2837253" y="41883"/>
                </a:moveTo>
                <a:lnTo>
                  <a:pt x="2835473" y="41883"/>
                </a:lnTo>
                <a:lnTo>
                  <a:pt x="2825999" y="52354"/>
                </a:lnTo>
                <a:lnTo>
                  <a:pt x="2837882" y="52354"/>
                </a:lnTo>
                <a:lnTo>
                  <a:pt x="2837253" y="41883"/>
                </a:lnTo>
                <a:close/>
              </a:path>
              <a:path w="2992120" h="1527175">
                <a:moveTo>
                  <a:pt x="2859138" y="41883"/>
                </a:moveTo>
                <a:lnTo>
                  <a:pt x="2852279" y="41883"/>
                </a:lnTo>
                <a:lnTo>
                  <a:pt x="2851883" y="52354"/>
                </a:lnTo>
                <a:lnTo>
                  <a:pt x="2860813" y="52354"/>
                </a:lnTo>
                <a:lnTo>
                  <a:pt x="2859138" y="41883"/>
                </a:lnTo>
                <a:close/>
              </a:path>
              <a:path w="2992120" h="1527175">
                <a:moveTo>
                  <a:pt x="2900812" y="41883"/>
                </a:moveTo>
                <a:lnTo>
                  <a:pt x="2892806" y="41883"/>
                </a:lnTo>
                <a:lnTo>
                  <a:pt x="2887029" y="52354"/>
                </a:lnTo>
                <a:lnTo>
                  <a:pt x="2893063" y="52354"/>
                </a:lnTo>
                <a:lnTo>
                  <a:pt x="2900812" y="41883"/>
                </a:lnTo>
                <a:close/>
              </a:path>
              <a:path w="2992120" h="1527175">
                <a:moveTo>
                  <a:pt x="2913187" y="41883"/>
                </a:moveTo>
                <a:lnTo>
                  <a:pt x="2901335" y="41883"/>
                </a:lnTo>
                <a:lnTo>
                  <a:pt x="2899346" y="52354"/>
                </a:lnTo>
                <a:lnTo>
                  <a:pt x="2908246" y="52354"/>
                </a:lnTo>
                <a:lnTo>
                  <a:pt x="2913187" y="41883"/>
                </a:lnTo>
                <a:close/>
              </a:path>
              <a:path w="2992120" h="1527175">
                <a:moveTo>
                  <a:pt x="2934319" y="41883"/>
                </a:moveTo>
                <a:lnTo>
                  <a:pt x="2929083" y="41883"/>
                </a:lnTo>
                <a:lnTo>
                  <a:pt x="2920392" y="52354"/>
                </a:lnTo>
                <a:lnTo>
                  <a:pt x="2927303" y="52354"/>
                </a:lnTo>
                <a:lnTo>
                  <a:pt x="2934319" y="41883"/>
                </a:lnTo>
                <a:close/>
              </a:path>
              <a:path w="2992120" h="1527175">
                <a:moveTo>
                  <a:pt x="2955365" y="41883"/>
                </a:moveTo>
                <a:lnTo>
                  <a:pt x="2947826" y="41883"/>
                </a:lnTo>
                <a:lnTo>
                  <a:pt x="2947093" y="52354"/>
                </a:lnTo>
                <a:lnTo>
                  <a:pt x="2955365" y="41883"/>
                </a:lnTo>
                <a:close/>
              </a:path>
              <a:path w="2992120" h="1527175">
                <a:moveTo>
                  <a:pt x="2831285" y="31412"/>
                </a:moveTo>
                <a:lnTo>
                  <a:pt x="2828563" y="41883"/>
                </a:lnTo>
                <a:lnTo>
                  <a:pt x="2835788" y="41883"/>
                </a:lnTo>
                <a:lnTo>
                  <a:pt x="2831285" y="31412"/>
                </a:lnTo>
                <a:close/>
              </a:path>
              <a:path w="2992120" h="1527175">
                <a:moveTo>
                  <a:pt x="2862279" y="31412"/>
                </a:moveTo>
                <a:lnTo>
                  <a:pt x="2858552" y="31412"/>
                </a:lnTo>
                <a:lnTo>
                  <a:pt x="2856310" y="41883"/>
                </a:lnTo>
                <a:lnTo>
                  <a:pt x="2862314" y="31707"/>
                </a:lnTo>
                <a:lnTo>
                  <a:pt x="2862279" y="31412"/>
                </a:lnTo>
                <a:close/>
              </a:path>
              <a:path w="2992120" h="1527175">
                <a:moveTo>
                  <a:pt x="2862365" y="32134"/>
                </a:moveTo>
                <a:lnTo>
                  <a:pt x="2860708" y="41883"/>
                </a:lnTo>
                <a:lnTo>
                  <a:pt x="2863535" y="41883"/>
                </a:lnTo>
                <a:lnTo>
                  <a:pt x="2862365" y="32134"/>
                </a:lnTo>
                <a:close/>
              </a:path>
              <a:path w="2992120" h="1527175">
                <a:moveTo>
                  <a:pt x="2870760" y="31412"/>
                </a:moveTo>
                <a:lnTo>
                  <a:pt x="2867933" y="31412"/>
                </a:lnTo>
                <a:lnTo>
                  <a:pt x="2863535" y="41883"/>
                </a:lnTo>
                <a:lnTo>
                  <a:pt x="2868666" y="41883"/>
                </a:lnTo>
                <a:lnTo>
                  <a:pt x="2870760" y="31412"/>
                </a:lnTo>
                <a:close/>
              </a:path>
              <a:path w="2992120" h="1527175">
                <a:moveTo>
                  <a:pt x="2920602" y="31412"/>
                </a:moveTo>
                <a:lnTo>
                  <a:pt x="2912855" y="31412"/>
                </a:lnTo>
                <a:lnTo>
                  <a:pt x="2907291" y="41883"/>
                </a:lnTo>
                <a:lnTo>
                  <a:pt x="2914529" y="41883"/>
                </a:lnTo>
                <a:lnTo>
                  <a:pt x="2920602" y="31412"/>
                </a:lnTo>
                <a:close/>
              </a:path>
              <a:path w="2992120" h="1527175">
                <a:moveTo>
                  <a:pt x="2936099" y="31412"/>
                </a:moveTo>
                <a:lnTo>
                  <a:pt x="2920602" y="31412"/>
                </a:lnTo>
                <a:lnTo>
                  <a:pt x="2917775" y="41883"/>
                </a:lnTo>
                <a:lnTo>
                  <a:pt x="2929273" y="41883"/>
                </a:lnTo>
                <a:lnTo>
                  <a:pt x="2936099" y="31412"/>
                </a:lnTo>
                <a:close/>
              </a:path>
              <a:path w="2992120" h="1527175">
                <a:moveTo>
                  <a:pt x="2941858" y="31412"/>
                </a:moveTo>
                <a:lnTo>
                  <a:pt x="2939868" y="31412"/>
                </a:lnTo>
                <a:lnTo>
                  <a:pt x="2929816" y="41883"/>
                </a:lnTo>
                <a:lnTo>
                  <a:pt x="2938507" y="41883"/>
                </a:lnTo>
                <a:lnTo>
                  <a:pt x="2941858" y="31412"/>
                </a:lnTo>
                <a:close/>
              </a:path>
              <a:path w="2992120" h="1527175">
                <a:moveTo>
                  <a:pt x="2958192" y="31412"/>
                </a:moveTo>
                <a:lnTo>
                  <a:pt x="2952747" y="41883"/>
                </a:lnTo>
                <a:lnTo>
                  <a:pt x="2958192" y="41883"/>
                </a:lnTo>
                <a:lnTo>
                  <a:pt x="2958192" y="31412"/>
                </a:lnTo>
                <a:close/>
              </a:path>
              <a:path w="2992120" h="1527175">
                <a:moveTo>
                  <a:pt x="2968349" y="31412"/>
                </a:moveTo>
                <a:lnTo>
                  <a:pt x="2961438" y="41883"/>
                </a:lnTo>
                <a:lnTo>
                  <a:pt x="2973166" y="41883"/>
                </a:lnTo>
                <a:lnTo>
                  <a:pt x="2968349" y="31412"/>
                </a:lnTo>
                <a:close/>
              </a:path>
              <a:path w="2992120" h="1527175">
                <a:moveTo>
                  <a:pt x="2862488" y="31412"/>
                </a:moveTo>
                <a:lnTo>
                  <a:pt x="2862314" y="31707"/>
                </a:lnTo>
                <a:lnTo>
                  <a:pt x="2862365" y="32134"/>
                </a:lnTo>
                <a:lnTo>
                  <a:pt x="2862488" y="31412"/>
                </a:lnTo>
                <a:close/>
              </a:path>
              <a:path w="2992120" h="1527175">
                <a:moveTo>
                  <a:pt x="2857253" y="20941"/>
                </a:moveTo>
                <a:lnTo>
                  <a:pt x="2856520" y="31412"/>
                </a:lnTo>
                <a:lnTo>
                  <a:pt x="2861651" y="31412"/>
                </a:lnTo>
                <a:lnTo>
                  <a:pt x="2857253" y="20941"/>
                </a:lnTo>
                <a:close/>
              </a:path>
              <a:path w="2992120" h="1527175">
                <a:moveTo>
                  <a:pt x="2869713" y="20941"/>
                </a:moveTo>
                <a:lnTo>
                  <a:pt x="2861651" y="31412"/>
                </a:lnTo>
                <a:lnTo>
                  <a:pt x="2869294" y="31412"/>
                </a:lnTo>
                <a:lnTo>
                  <a:pt x="2869713" y="20941"/>
                </a:lnTo>
                <a:close/>
              </a:path>
              <a:path w="2992120" h="1527175">
                <a:moveTo>
                  <a:pt x="2938676" y="28513"/>
                </a:moveTo>
                <a:lnTo>
                  <a:pt x="2936936" y="31412"/>
                </a:lnTo>
                <a:lnTo>
                  <a:pt x="2939096" y="31412"/>
                </a:lnTo>
                <a:lnTo>
                  <a:pt x="2938676" y="28513"/>
                </a:lnTo>
                <a:close/>
              </a:path>
              <a:path w="2992120" h="1527175">
                <a:moveTo>
                  <a:pt x="2951177" y="20941"/>
                </a:moveTo>
                <a:lnTo>
                  <a:pt x="2943219" y="20941"/>
                </a:lnTo>
                <a:lnTo>
                  <a:pt x="2944685" y="31412"/>
                </a:lnTo>
                <a:lnTo>
                  <a:pt x="2946569" y="31412"/>
                </a:lnTo>
                <a:lnTo>
                  <a:pt x="2951177" y="20941"/>
                </a:lnTo>
                <a:close/>
              </a:path>
              <a:path w="2992120" h="1527175">
                <a:moveTo>
                  <a:pt x="2943219" y="20941"/>
                </a:moveTo>
                <a:lnTo>
                  <a:pt x="2937579" y="20941"/>
                </a:lnTo>
                <a:lnTo>
                  <a:pt x="2938676" y="28513"/>
                </a:lnTo>
                <a:lnTo>
                  <a:pt x="2943219" y="20941"/>
                </a:lnTo>
                <a:close/>
              </a:path>
              <a:path w="2992120" h="1527175">
                <a:moveTo>
                  <a:pt x="2978340" y="10470"/>
                </a:moveTo>
                <a:lnTo>
                  <a:pt x="2963557" y="10470"/>
                </a:lnTo>
                <a:lnTo>
                  <a:pt x="2957891" y="20941"/>
                </a:lnTo>
                <a:lnTo>
                  <a:pt x="2973283" y="20941"/>
                </a:lnTo>
                <a:lnTo>
                  <a:pt x="2978340" y="10470"/>
                </a:lnTo>
                <a:close/>
              </a:path>
              <a:path w="2992120" h="1527175">
                <a:moveTo>
                  <a:pt x="2981537" y="7184"/>
                </a:moveTo>
                <a:lnTo>
                  <a:pt x="2979762" y="10470"/>
                </a:lnTo>
                <a:lnTo>
                  <a:pt x="2981679" y="8645"/>
                </a:lnTo>
                <a:lnTo>
                  <a:pt x="2981537" y="7184"/>
                </a:lnTo>
                <a:close/>
              </a:path>
              <a:path w="2992120" h="1527175">
                <a:moveTo>
                  <a:pt x="2990757" y="0"/>
                </a:moveTo>
                <a:lnTo>
                  <a:pt x="2981679" y="8645"/>
                </a:lnTo>
                <a:lnTo>
                  <a:pt x="2981856" y="10470"/>
                </a:lnTo>
                <a:lnTo>
                  <a:pt x="2992013" y="10470"/>
                </a:lnTo>
                <a:lnTo>
                  <a:pt x="2990757" y="0"/>
                </a:lnTo>
                <a:close/>
              </a:path>
              <a:path w="2992120" h="1527175">
                <a:moveTo>
                  <a:pt x="2985416" y="0"/>
                </a:moveTo>
                <a:lnTo>
                  <a:pt x="2980839" y="0"/>
                </a:lnTo>
                <a:lnTo>
                  <a:pt x="2981537" y="7184"/>
                </a:lnTo>
                <a:lnTo>
                  <a:pt x="2985416" y="0"/>
                </a:lnTo>
                <a:close/>
              </a:path>
              <a:path w="2992120" h="1527175">
                <a:moveTo>
                  <a:pt x="31014" y="1516812"/>
                </a:moveTo>
                <a:lnTo>
                  <a:pt x="26271" y="1520037"/>
                </a:lnTo>
                <a:lnTo>
                  <a:pt x="25528" y="1523932"/>
                </a:lnTo>
                <a:lnTo>
                  <a:pt x="33569" y="1526717"/>
                </a:lnTo>
                <a:lnTo>
                  <a:pt x="34039" y="1524026"/>
                </a:lnTo>
                <a:lnTo>
                  <a:pt x="29904" y="1524026"/>
                </a:lnTo>
                <a:lnTo>
                  <a:pt x="32805" y="1520435"/>
                </a:lnTo>
                <a:lnTo>
                  <a:pt x="35789" y="1518372"/>
                </a:lnTo>
                <a:lnTo>
                  <a:pt x="41353" y="1518372"/>
                </a:lnTo>
                <a:lnTo>
                  <a:pt x="41356" y="1517964"/>
                </a:lnTo>
                <a:lnTo>
                  <a:pt x="39590" y="1517964"/>
                </a:lnTo>
                <a:lnTo>
                  <a:pt x="31014" y="1516812"/>
                </a:lnTo>
                <a:close/>
              </a:path>
              <a:path w="2992120" h="1527175">
                <a:moveTo>
                  <a:pt x="41353" y="1518372"/>
                </a:moveTo>
                <a:lnTo>
                  <a:pt x="35789" y="1518372"/>
                </a:lnTo>
                <a:lnTo>
                  <a:pt x="37485" y="1519786"/>
                </a:lnTo>
                <a:lnTo>
                  <a:pt x="43632" y="1525471"/>
                </a:lnTo>
                <a:lnTo>
                  <a:pt x="46511" y="1519157"/>
                </a:lnTo>
                <a:lnTo>
                  <a:pt x="41348" y="1519058"/>
                </a:lnTo>
                <a:lnTo>
                  <a:pt x="41353" y="1518372"/>
                </a:lnTo>
                <a:close/>
              </a:path>
              <a:path w="2992120" h="1527175">
                <a:moveTo>
                  <a:pt x="34354" y="1522215"/>
                </a:moveTo>
                <a:lnTo>
                  <a:pt x="29904" y="1524026"/>
                </a:lnTo>
                <a:lnTo>
                  <a:pt x="34039" y="1524026"/>
                </a:lnTo>
                <a:lnTo>
                  <a:pt x="34354" y="1522215"/>
                </a:lnTo>
                <a:close/>
              </a:path>
              <a:path w="2992120" h="1527175">
                <a:moveTo>
                  <a:pt x="40218" y="1513158"/>
                </a:moveTo>
                <a:lnTo>
                  <a:pt x="39590" y="1517964"/>
                </a:lnTo>
                <a:lnTo>
                  <a:pt x="41356" y="1517964"/>
                </a:lnTo>
                <a:lnTo>
                  <a:pt x="41366" y="1516664"/>
                </a:lnTo>
                <a:lnTo>
                  <a:pt x="42384" y="1514017"/>
                </a:lnTo>
                <a:lnTo>
                  <a:pt x="40218" y="1513158"/>
                </a:lnTo>
                <a:close/>
              </a:path>
              <a:path w="2992120" h="1527175">
                <a:moveTo>
                  <a:pt x="59464" y="1510861"/>
                </a:moveTo>
                <a:lnTo>
                  <a:pt x="56343" y="1511367"/>
                </a:lnTo>
                <a:lnTo>
                  <a:pt x="51866" y="1515409"/>
                </a:lnTo>
                <a:lnTo>
                  <a:pt x="52406" y="1515555"/>
                </a:lnTo>
                <a:lnTo>
                  <a:pt x="47935" y="1518644"/>
                </a:lnTo>
                <a:lnTo>
                  <a:pt x="52773" y="1517629"/>
                </a:lnTo>
                <a:lnTo>
                  <a:pt x="54046" y="1515637"/>
                </a:lnTo>
                <a:lnTo>
                  <a:pt x="57487" y="1512833"/>
                </a:lnTo>
                <a:lnTo>
                  <a:pt x="59464" y="1510861"/>
                </a:lnTo>
                <a:close/>
              </a:path>
              <a:path w="2992120" h="1527175">
                <a:moveTo>
                  <a:pt x="51454" y="1515298"/>
                </a:moveTo>
                <a:lnTo>
                  <a:pt x="49883" y="1517199"/>
                </a:lnTo>
                <a:lnTo>
                  <a:pt x="51866" y="1515409"/>
                </a:lnTo>
                <a:lnTo>
                  <a:pt x="51454" y="1515298"/>
                </a:lnTo>
                <a:close/>
              </a:path>
              <a:path w="2992120" h="1527175">
                <a:moveTo>
                  <a:pt x="56761" y="1508875"/>
                </a:moveTo>
                <a:lnTo>
                  <a:pt x="52448" y="1508875"/>
                </a:lnTo>
                <a:lnTo>
                  <a:pt x="52385" y="1511451"/>
                </a:lnTo>
                <a:lnTo>
                  <a:pt x="50741" y="1512854"/>
                </a:lnTo>
                <a:lnTo>
                  <a:pt x="47412" y="1514205"/>
                </a:lnTo>
                <a:lnTo>
                  <a:pt x="51454" y="1515298"/>
                </a:lnTo>
                <a:lnTo>
                  <a:pt x="56761" y="1508875"/>
                </a:lnTo>
                <a:close/>
              </a:path>
              <a:path w="2992120" h="1527175">
                <a:moveTo>
                  <a:pt x="48249" y="1507126"/>
                </a:moveTo>
                <a:lnTo>
                  <a:pt x="48888" y="1510446"/>
                </a:lnTo>
                <a:lnTo>
                  <a:pt x="52448" y="1508875"/>
                </a:lnTo>
                <a:lnTo>
                  <a:pt x="56761" y="1508875"/>
                </a:lnTo>
                <a:lnTo>
                  <a:pt x="57358" y="1508153"/>
                </a:lnTo>
                <a:lnTo>
                  <a:pt x="57097" y="1508153"/>
                </a:lnTo>
                <a:lnTo>
                  <a:pt x="48249" y="1507126"/>
                </a:lnTo>
                <a:close/>
              </a:path>
              <a:path w="2992120" h="1527175">
                <a:moveTo>
                  <a:pt x="60731" y="1506058"/>
                </a:moveTo>
                <a:lnTo>
                  <a:pt x="57097" y="1508153"/>
                </a:lnTo>
                <a:lnTo>
                  <a:pt x="57358" y="1508153"/>
                </a:lnTo>
                <a:lnTo>
                  <a:pt x="60731" y="1506058"/>
                </a:lnTo>
                <a:close/>
              </a:path>
            </a:pathLst>
          </a:custGeom>
          <a:solidFill>
            <a:srgbClr val="CDFC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62522" y="6195884"/>
            <a:ext cx="402449" cy="4701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8918966" y="2347779"/>
            <a:ext cx="11004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225" dirty="0">
                <a:solidFill>
                  <a:srgbClr val="B4266D"/>
                </a:solidFill>
                <a:latin typeface="Arial Black"/>
                <a:cs typeface="Arial Black"/>
              </a:rPr>
              <a:t>HTML</a:t>
            </a:r>
            <a:endParaRPr sz="2950">
              <a:latin typeface="Arial Black"/>
              <a:cs typeface="Arial Black"/>
            </a:endParaRPr>
          </a:p>
        </p:txBody>
      </p:sp>
      <p:grpSp>
        <p:nvGrpSpPr>
          <p:cNvPr id="30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31" name="직사각형 30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4636" y="515785"/>
            <a:ext cx="17134826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z="5400" spc="-310" dirty="0"/>
              <a:t>3. App </a:t>
            </a:r>
            <a:r>
              <a:rPr lang="ko-KR" altLang="en-US" sz="5400" spc="-310" dirty="0"/>
              <a:t>작성 </a:t>
            </a:r>
            <a:r>
              <a:rPr lang="en-US" altLang="ko-KR" sz="5400" spc="-310" dirty="0"/>
              <a:t>: </a:t>
            </a:r>
            <a:r>
              <a:rPr lang="en-US" altLang="ko-KR" sz="5400" spc="-310" dirty="0" smtClean="0"/>
              <a:t>index.html</a:t>
            </a:r>
            <a:endParaRPr sz="4000" spc="-310" dirty="0"/>
          </a:p>
        </p:txBody>
      </p:sp>
      <p:sp>
        <p:nvSpPr>
          <p:cNvPr id="3" name="object 3"/>
          <p:cNvSpPr/>
          <p:nvPr/>
        </p:nvSpPr>
        <p:spPr>
          <a:xfrm>
            <a:off x="1452070" y="2046974"/>
            <a:ext cx="10021570" cy="1205230"/>
          </a:xfrm>
          <a:custGeom>
            <a:avLst/>
            <a:gdLst/>
            <a:ahLst/>
            <a:cxnLst/>
            <a:rect l="l" t="t" r="r" b="b"/>
            <a:pathLst>
              <a:path w="10021570" h="1205229">
                <a:moveTo>
                  <a:pt x="9958262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1142028"/>
                </a:lnTo>
                <a:lnTo>
                  <a:pt x="4936" y="1166479"/>
                </a:lnTo>
                <a:lnTo>
                  <a:pt x="18399" y="1186449"/>
                </a:lnTo>
                <a:lnTo>
                  <a:pt x="38369" y="1199915"/>
                </a:lnTo>
                <a:lnTo>
                  <a:pt x="62825" y="1204853"/>
                </a:lnTo>
                <a:lnTo>
                  <a:pt x="9958262" y="1204853"/>
                </a:lnTo>
                <a:lnTo>
                  <a:pt x="9982744" y="1199915"/>
                </a:lnTo>
                <a:lnTo>
                  <a:pt x="10002711" y="1186449"/>
                </a:lnTo>
                <a:lnTo>
                  <a:pt x="10016159" y="1166479"/>
                </a:lnTo>
                <a:lnTo>
                  <a:pt x="10021087" y="1142028"/>
                </a:lnTo>
                <a:lnTo>
                  <a:pt x="10021087" y="62825"/>
                </a:lnTo>
                <a:lnTo>
                  <a:pt x="10016159" y="38373"/>
                </a:lnTo>
                <a:lnTo>
                  <a:pt x="10002711" y="18403"/>
                </a:lnTo>
                <a:lnTo>
                  <a:pt x="9982744" y="4938"/>
                </a:lnTo>
                <a:lnTo>
                  <a:pt x="9958262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2070" y="3065540"/>
            <a:ext cx="10021570" cy="7918450"/>
          </a:xfrm>
          <a:custGeom>
            <a:avLst/>
            <a:gdLst/>
            <a:ahLst/>
            <a:cxnLst/>
            <a:rect l="l" t="t" r="r" b="b"/>
            <a:pathLst>
              <a:path w="10021570" h="7918450">
                <a:moveTo>
                  <a:pt x="9958262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7855229"/>
                </a:lnTo>
                <a:lnTo>
                  <a:pt x="4936" y="7879684"/>
                </a:lnTo>
                <a:lnTo>
                  <a:pt x="18399" y="7899654"/>
                </a:lnTo>
                <a:lnTo>
                  <a:pt x="38369" y="7913118"/>
                </a:lnTo>
                <a:lnTo>
                  <a:pt x="62825" y="7918055"/>
                </a:lnTo>
                <a:lnTo>
                  <a:pt x="9958262" y="7918055"/>
                </a:lnTo>
                <a:lnTo>
                  <a:pt x="9982744" y="7913118"/>
                </a:lnTo>
                <a:lnTo>
                  <a:pt x="10002711" y="7899654"/>
                </a:lnTo>
                <a:lnTo>
                  <a:pt x="10016159" y="7879684"/>
                </a:lnTo>
                <a:lnTo>
                  <a:pt x="10021087" y="7855229"/>
                </a:lnTo>
                <a:lnTo>
                  <a:pt x="10021087" y="62825"/>
                </a:lnTo>
                <a:lnTo>
                  <a:pt x="10016159" y="38369"/>
                </a:lnTo>
                <a:lnTo>
                  <a:pt x="10002711" y="18399"/>
                </a:lnTo>
                <a:lnTo>
                  <a:pt x="9982744" y="4936"/>
                </a:lnTo>
                <a:lnTo>
                  <a:pt x="9958262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10155" y="5264195"/>
            <a:ext cx="10104896" cy="20603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2039" y="5274666"/>
            <a:ext cx="10021570" cy="1976755"/>
          </a:xfrm>
          <a:custGeom>
            <a:avLst/>
            <a:gdLst/>
            <a:ahLst/>
            <a:cxnLst/>
            <a:rect l="l" t="t" r="r" b="b"/>
            <a:pathLst>
              <a:path w="10021570" h="1976754">
                <a:moveTo>
                  <a:pt x="0" y="0"/>
                </a:moveTo>
                <a:lnTo>
                  <a:pt x="10021118" y="0"/>
                </a:lnTo>
                <a:lnTo>
                  <a:pt x="10021118" y="1976536"/>
                </a:lnTo>
                <a:lnTo>
                  <a:pt x="0" y="1976536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14996" y="2347779"/>
            <a:ext cx="206438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95" dirty="0">
                <a:solidFill>
                  <a:srgbClr val="DCDEE0"/>
                </a:solidFill>
                <a:latin typeface="Arial Black"/>
                <a:cs typeface="Arial Black"/>
              </a:rPr>
              <a:t>ind</a:t>
            </a:r>
            <a:r>
              <a:rPr sz="2950" b="1" spc="-175" dirty="0">
                <a:solidFill>
                  <a:srgbClr val="DCDEE0"/>
                </a:solidFill>
                <a:latin typeface="Arial Black"/>
                <a:cs typeface="Arial Black"/>
              </a:rPr>
              <a:t>e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x.html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892696" y="2127327"/>
            <a:ext cx="6676390" cy="2070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sz="2950" b="1" spc="-340" dirty="0" err="1">
                <a:solidFill>
                  <a:schemeClr val="bg1"/>
                </a:solidFill>
                <a:latin typeface="Arial Black"/>
                <a:cs typeface="Arial Black"/>
              </a:rPr>
              <a:t>SystemJS</a:t>
            </a:r>
            <a:r>
              <a:rPr sz="2950" b="1" spc="-34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340" dirty="0">
                <a:solidFill>
                  <a:schemeClr val="bg1"/>
                </a:solidFill>
                <a:latin typeface="Arial Black"/>
                <a:cs typeface="Arial Black"/>
              </a:rPr>
              <a:t>는 다른 라이브러리를 </a:t>
            </a:r>
            <a:r>
              <a:rPr lang="en-US" altLang="ko-KR" sz="2950" b="1" spc="-340" dirty="0" smtClean="0">
                <a:solidFill>
                  <a:schemeClr val="bg1"/>
                </a:solidFill>
                <a:latin typeface="Arial Black"/>
                <a:cs typeface="Arial Black"/>
              </a:rPr>
              <a:t>import </a:t>
            </a:r>
            <a:r>
              <a:rPr lang="ko-KR" altLang="en-US" sz="2950" b="1" spc="-340" dirty="0" smtClean="0">
                <a:solidFill>
                  <a:schemeClr val="bg1"/>
                </a:solidFill>
                <a:latin typeface="Arial Black"/>
                <a:cs typeface="Arial Black"/>
              </a:rPr>
              <a:t>해 줄 수 </a:t>
            </a:r>
            <a:r>
              <a:rPr lang="ko-KR" altLang="en-US" sz="2950" b="1" spc="-340" dirty="0">
                <a:solidFill>
                  <a:schemeClr val="bg1"/>
                </a:solidFill>
                <a:latin typeface="Arial Black"/>
                <a:cs typeface="Arial Black"/>
              </a:rPr>
              <a:t>있는 자바스크립트 라이브러리이다</a:t>
            </a:r>
            <a:r>
              <a:rPr lang="en-US" altLang="ko-KR" sz="2950" b="1" spc="-340" dirty="0" smtClean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</a:p>
          <a:p>
            <a:pPr marL="12700" marR="5080">
              <a:lnSpc>
                <a:spcPct val="114100"/>
              </a:lnSpc>
            </a:pPr>
            <a:r>
              <a:rPr lang="en-US" altLang="ko-KR" sz="2950" b="1" spc="-340" dirty="0" smtClean="0">
                <a:solidFill>
                  <a:schemeClr val="bg1"/>
                </a:solidFill>
                <a:latin typeface="Arial Black"/>
                <a:cs typeface="Arial Black"/>
              </a:rPr>
              <a:t>: </a:t>
            </a:r>
            <a:r>
              <a:rPr lang="en-US" altLang="ko-KR" sz="2950" spc="-340" dirty="0" err="1">
                <a:solidFill>
                  <a:schemeClr val="bg1"/>
                </a:solidFill>
                <a:latin typeface="Arial Black"/>
                <a:cs typeface="Arial Black"/>
              </a:rPr>
              <a:t>SystemJS</a:t>
            </a:r>
            <a:r>
              <a:rPr lang="ko-KR" altLang="en-US" sz="2950" spc="-340" dirty="0">
                <a:solidFill>
                  <a:schemeClr val="bg1"/>
                </a:solidFill>
                <a:latin typeface="Arial Black"/>
                <a:cs typeface="Arial Black"/>
              </a:rPr>
              <a:t> 모듈을 사용해서 자바스크립트 파일을 로딩</a:t>
            </a:r>
            <a:endParaRPr sz="2950" spc="-34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878119" y="5539613"/>
            <a:ext cx="5595489" cy="837565"/>
          </a:xfrm>
          <a:custGeom>
            <a:avLst/>
            <a:gdLst/>
            <a:ahLst/>
            <a:cxnLst/>
            <a:rect l="l" t="t" r="r" b="b"/>
            <a:pathLst>
              <a:path w="4475480" h="1675129">
                <a:moveTo>
                  <a:pt x="147189" y="1620903"/>
                </a:moveTo>
                <a:lnTo>
                  <a:pt x="139859" y="1620903"/>
                </a:lnTo>
                <a:lnTo>
                  <a:pt x="137849" y="1631374"/>
                </a:lnTo>
                <a:lnTo>
                  <a:pt x="146330" y="1631374"/>
                </a:lnTo>
                <a:lnTo>
                  <a:pt x="147189" y="1620903"/>
                </a:lnTo>
                <a:close/>
              </a:path>
              <a:path w="4475480" h="1675129">
                <a:moveTo>
                  <a:pt x="157232" y="1620903"/>
                </a:moveTo>
                <a:lnTo>
                  <a:pt x="150691" y="1620903"/>
                </a:lnTo>
                <a:lnTo>
                  <a:pt x="146330" y="1631374"/>
                </a:lnTo>
                <a:lnTo>
                  <a:pt x="149738" y="1631374"/>
                </a:lnTo>
                <a:lnTo>
                  <a:pt x="157232" y="1620903"/>
                </a:lnTo>
                <a:close/>
              </a:path>
              <a:path w="4475480" h="1675129">
                <a:moveTo>
                  <a:pt x="18897" y="1610432"/>
                </a:moveTo>
                <a:lnTo>
                  <a:pt x="0" y="1610432"/>
                </a:lnTo>
                <a:lnTo>
                  <a:pt x="4586" y="1620903"/>
                </a:lnTo>
                <a:lnTo>
                  <a:pt x="23038" y="1620903"/>
                </a:lnTo>
                <a:lnTo>
                  <a:pt x="18897" y="1610432"/>
                </a:lnTo>
                <a:close/>
              </a:path>
              <a:path w="4475480" h="1675129">
                <a:moveTo>
                  <a:pt x="139430" y="1610432"/>
                </a:moveTo>
                <a:lnTo>
                  <a:pt x="128700" y="1610432"/>
                </a:lnTo>
                <a:lnTo>
                  <a:pt x="129739" y="1620903"/>
                </a:lnTo>
                <a:lnTo>
                  <a:pt x="138142" y="1620903"/>
                </a:lnTo>
                <a:lnTo>
                  <a:pt x="139430" y="1610432"/>
                </a:lnTo>
                <a:close/>
              </a:path>
              <a:path w="4475480" h="1675129">
                <a:moveTo>
                  <a:pt x="217092" y="1599961"/>
                </a:moveTo>
                <a:lnTo>
                  <a:pt x="202236" y="1599961"/>
                </a:lnTo>
                <a:lnTo>
                  <a:pt x="195648" y="1610432"/>
                </a:lnTo>
                <a:lnTo>
                  <a:pt x="151513" y="1610432"/>
                </a:lnTo>
                <a:lnTo>
                  <a:pt x="149388" y="1620903"/>
                </a:lnTo>
                <a:lnTo>
                  <a:pt x="185178" y="1620903"/>
                </a:lnTo>
                <a:lnTo>
                  <a:pt x="200271" y="1610432"/>
                </a:lnTo>
                <a:lnTo>
                  <a:pt x="217092" y="1599961"/>
                </a:lnTo>
                <a:close/>
              </a:path>
              <a:path w="4475480" h="1675129">
                <a:moveTo>
                  <a:pt x="9308" y="1599961"/>
                </a:moveTo>
                <a:lnTo>
                  <a:pt x="3507" y="1610432"/>
                </a:lnTo>
                <a:lnTo>
                  <a:pt x="11172" y="1610432"/>
                </a:lnTo>
                <a:lnTo>
                  <a:pt x="9308" y="1599961"/>
                </a:lnTo>
                <a:close/>
              </a:path>
              <a:path w="4475480" h="1675129">
                <a:moveTo>
                  <a:pt x="40166" y="1599961"/>
                </a:moveTo>
                <a:lnTo>
                  <a:pt x="16879" y="1599961"/>
                </a:lnTo>
                <a:lnTo>
                  <a:pt x="11172" y="1610432"/>
                </a:lnTo>
                <a:lnTo>
                  <a:pt x="31869" y="1610432"/>
                </a:lnTo>
                <a:lnTo>
                  <a:pt x="40166" y="1599961"/>
                </a:lnTo>
                <a:close/>
              </a:path>
              <a:path w="4475480" h="1675129">
                <a:moveTo>
                  <a:pt x="57820" y="1599961"/>
                </a:moveTo>
                <a:lnTo>
                  <a:pt x="49527" y="1599961"/>
                </a:lnTo>
                <a:lnTo>
                  <a:pt x="48584" y="1610432"/>
                </a:lnTo>
                <a:lnTo>
                  <a:pt x="52825" y="1610432"/>
                </a:lnTo>
                <a:lnTo>
                  <a:pt x="57820" y="1599961"/>
                </a:lnTo>
                <a:close/>
              </a:path>
              <a:path w="4475480" h="1675129">
                <a:moveTo>
                  <a:pt x="137974" y="1599961"/>
                </a:moveTo>
                <a:lnTo>
                  <a:pt x="136704" y="1599961"/>
                </a:lnTo>
                <a:lnTo>
                  <a:pt x="129577" y="1610432"/>
                </a:lnTo>
                <a:lnTo>
                  <a:pt x="132638" y="1610432"/>
                </a:lnTo>
                <a:lnTo>
                  <a:pt x="137974" y="1599961"/>
                </a:lnTo>
                <a:close/>
              </a:path>
              <a:path w="4475480" h="1675129">
                <a:moveTo>
                  <a:pt x="147409" y="1599961"/>
                </a:moveTo>
                <a:lnTo>
                  <a:pt x="137974" y="1599961"/>
                </a:lnTo>
                <a:lnTo>
                  <a:pt x="142792" y="1610432"/>
                </a:lnTo>
                <a:lnTo>
                  <a:pt x="148592" y="1610432"/>
                </a:lnTo>
                <a:lnTo>
                  <a:pt x="147409" y="1599961"/>
                </a:lnTo>
                <a:close/>
              </a:path>
              <a:path w="4475480" h="1675129">
                <a:moveTo>
                  <a:pt x="175083" y="1599961"/>
                </a:moveTo>
                <a:lnTo>
                  <a:pt x="164539" y="1599961"/>
                </a:lnTo>
                <a:lnTo>
                  <a:pt x="154456" y="1610432"/>
                </a:lnTo>
                <a:lnTo>
                  <a:pt x="171146" y="1610432"/>
                </a:lnTo>
                <a:lnTo>
                  <a:pt x="175083" y="1599961"/>
                </a:lnTo>
                <a:close/>
              </a:path>
              <a:path w="4475480" h="1675129">
                <a:moveTo>
                  <a:pt x="196281" y="1599961"/>
                </a:moveTo>
                <a:lnTo>
                  <a:pt x="188936" y="1599961"/>
                </a:lnTo>
                <a:lnTo>
                  <a:pt x="181082" y="1610432"/>
                </a:lnTo>
                <a:lnTo>
                  <a:pt x="195017" y="1610432"/>
                </a:lnTo>
                <a:lnTo>
                  <a:pt x="196281" y="1599961"/>
                </a:lnTo>
                <a:close/>
              </a:path>
              <a:path w="4475480" h="1675129">
                <a:moveTo>
                  <a:pt x="30585" y="1589490"/>
                </a:moveTo>
                <a:lnTo>
                  <a:pt x="22564" y="1589490"/>
                </a:lnTo>
                <a:lnTo>
                  <a:pt x="19643" y="1599961"/>
                </a:lnTo>
                <a:lnTo>
                  <a:pt x="22166" y="1599961"/>
                </a:lnTo>
                <a:lnTo>
                  <a:pt x="30585" y="1589490"/>
                </a:lnTo>
                <a:close/>
              </a:path>
              <a:path w="4475480" h="1675129">
                <a:moveTo>
                  <a:pt x="30585" y="1589490"/>
                </a:moveTo>
                <a:lnTo>
                  <a:pt x="22166" y="1599961"/>
                </a:lnTo>
                <a:lnTo>
                  <a:pt x="29810" y="1599961"/>
                </a:lnTo>
                <a:lnTo>
                  <a:pt x="30585" y="1589490"/>
                </a:lnTo>
                <a:close/>
              </a:path>
              <a:path w="4475480" h="1675129">
                <a:moveTo>
                  <a:pt x="31182" y="1589490"/>
                </a:moveTo>
                <a:lnTo>
                  <a:pt x="30585" y="1589490"/>
                </a:lnTo>
                <a:lnTo>
                  <a:pt x="29810" y="1599961"/>
                </a:lnTo>
                <a:lnTo>
                  <a:pt x="32449" y="1599961"/>
                </a:lnTo>
                <a:lnTo>
                  <a:pt x="31182" y="1589490"/>
                </a:lnTo>
                <a:close/>
              </a:path>
              <a:path w="4475480" h="1675129">
                <a:moveTo>
                  <a:pt x="77987" y="1589490"/>
                </a:moveTo>
                <a:lnTo>
                  <a:pt x="54317" y="1589490"/>
                </a:lnTo>
                <a:lnTo>
                  <a:pt x="43181" y="1599961"/>
                </a:lnTo>
                <a:lnTo>
                  <a:pt x="72495" y="1599961"/>
                </a:lnTo>
                <a:lnTo>
                  <a:pt x="77987" y="1589490"/>
                </a:lnTo>
                <a:close/>
              </a:path>
              <a:path w="4475480" h="1675129">
                <a:moveTo>
                  <a:pt x="87400" y="1589490"/>
                </a:moveTo>
                <a:lnTo>
                  <a:pt x="82929" y="1589490"/>
                </a:lnTo>
                <a:lnTo>
                  <a:pt x="76243" y="1599961"/>
                </a:lnTo>
                <a:lnTo>
                  <a:pt x="83726" y="1599961"/>
                </a:lnTo>
                <a:lnTo>
                  <a:pt x="87400" y="1589490"/>
                </a:lnTo>
                <a:close/>
              </a:path>
              <a:path w="4475480" h="1675129">
                <a:moveTo>
                  <a:pt x="88444" y="1597982"/>
                </a:moveTo>
                <a:lnTo>
                  <a:pt x="86206" y="1599961"/>
                </a:lnTo>
                <a:lnTo>
                  <a:pt x="88688" y="1599961"/>
                </a:lnTo>
                <a:lnTo>
                  <a:pt x="88444" y="1597982"/>
                </a:lnTo>
                <a:close/>
              </a:path>
              <a:path w="4475480" h="1675129">
                <a:moveTo>
                  <a:pt x="102656" y="1589490"/>
                </a:moveTo>
                <a:lnTo>
                  <a:pt x="98049" y="1589490"/>
                </a:lnTo>
                <a:lnTo>
                  <a:pt x="88444" y="1597982"/>
                </a:lnTo>
                <a:lnTo>
                  <a:pt x="88688" y="1599961"/>
                </a:lnTo>
                <a:lnTo>
                  <a:pt x="102656" y="1589490"/>
                </a:lnTo>
                <a:close/>
              </a:path>
              <a:path w="4475480" h="1675129">
                <a:moveTo>
                  <a:pt x="103043" y="1589490"/>
                </a:moveTo>
                <a:lnTo>
                  <a:pt x="102656" y="1589490"/>
                </a:lnTo>
                <a:lnTo>
                  <a:pt x="88688" y="1599961"/>
                </a:lnTo>
                <a:lnTo>
                  <a:pt x="89274" y="1599961"/>
                </a:lnTo>
                <a:lnTo>
                  <a:pt x="103043" y="1589490"/>
                </a:lnTo>
                <a:close/>
              </a:path>
              <a:path w="4475480" h="1675129">
                <a:moveTo>
                  <a:pt x="144602" y="1589490"/>
                </a:moveTo>
                <a:lnTo>
                  <a:pt x="143262" y="1589490"/>
                </a:lnTo>
                <a:lnTo>
                  <a:pt x="138508" y="1599961"/>
                </a:lnTo>
                <a:lnTo>
                  <a:pt x="139692" y="1599961"/>
                </a:lnTo>
                <a:lnTo>
                  <a:pt x="144602" y="1589490"/>
                </a:lnTo>
                <a:close/>
              </a:path>
              <a:path w="4475480" h="1675129">
                <a:moveTo>
                  <a:pt x="187460" y="1589490"/>
                </a:moveTo>
                <a:lnTo>
                  <a:pt x="152623" y="1589490"/>
                </a:lnTo>
                <a:lnTo>
                  <a:pt x="146255" y="1599961"/>
                </a:lnTo>
                <a:lnTo>
                  <a:pt x="181840" y="1599961"/>
                </a:lnTo>
                <a:lnTo>
                  <a:pt x="186103" y="1593529"/>
                </a:lnTo>
                <a:lnTo>
                  <a:pt x="187460" y="1589490"/>
                </a:lnTo>
                <a:close/>
              </a:path>
              <a:path w="4475480" h="1675129">
                <a:moveTo>
                  <a:pt x="185103" y="1596503"/>
                </a:moveTo>
                <a:lnTo>
                  <a:pt x="182193" y="1599961"/>
                </a:lnTo>
                <a:lnTo>
                  <a:pt x="183942" y="1599961"/>
                </a:lnTo>
                <a:lnTo>
                  <a:pt x="185103" y="1596503"/>
                </a:lnTo>
                <a:close/>
              </a:path>
              <a:path w="4475480" h="1675129">
                <a:moveTo>
                  <a:pt x="226715" y="1589490"/>
                </a:moveTo>
                <a:lnTo>
                  <a:pt x="213736" y="1589490"/>
                </a:lnTo>
                <a:lnTo>
                  <a:pt x="209221" y="1599961"/>
                </a:lnTo>
                <a:lnTo>
                  <a:pt x="223239" y="1599961"/>
                </a:lnTo>
                <a:lnTo>
                  <a:pt x="226715" y="1589490"/>
                </a:lnTo>
                <a:close/>
              </a:path>
              <a:path w="4475480" h="1675129">
                <a:moveTo>
                  <a:pt x="230705" y="1589490"/>
                </a:moveTo>
                <a:lnTo>
                  <a:pt x="227370" y="1589490"/>
                </a:lnTo>
                <a:lnTo>
                  <a:pt x="223239" y="1599961"/>
                </a:lnTo>
                <a:lnTo>
                  <a:pt x="227888" y="1599961"/>
                </a:lnTo>
                <a:lnTo>
                  <a:pt x="230705" y="1589490"/>
                </a:lnTo>
                <a:close/>
              </a:path>
              <a:path w="4475480" h="1675129">
                <a:moveTo>
                  <a:pt x="243146" y="1589490"/>
                </a:moveTo>
                <a:lnTo>
                  <a:pt x="231752" y="1589490"/>
                </a:lnTo>
                <a:lnTo>
                  <a:pt x="235992" y="1599961"/>
                </a:lnTo>
                <a:lnTo>
                  <a:pt x="238463" y="1599961"/>
                </a:lnTo>
                <a:lnTo>
                  <a:pt x="243146" y="1589490"/>
                </a:lnTo>
                <a:close/>
              </a:path>
              <a:path w="4475480" h="1675129">
                <a:moveTo>
                  <a:pt x="98049" y="1589490"/>
                </a:moveTo>
                <a:lnTo>
                  <a:pt x="87400" y="1589490"/>
                </a:lnTo>
                <a:lnTo>
                  <a:pt x="88444" y="1597982"/>
                </a:lnTo>
                <a:lnTo>
                  <a:pt x="98049" y="1589490"/>
                </a:lnTo>
                <a:close/>
              </a:path>
              <a:path w="4475480" h="1675129">
                <a:moveTo>
                  <a:pt x="191006" y="1589490"/>
                </a:moveTo>
                <a:lnTo>
                  <a:pt x="188779" y="1589490"/>
                </a:lnTo>
                <a:lnTo>
                  <a:pt x="186103" y="1593529"/>
                </a:lnTo>
                <a:lnTo>
                  <a:pt x="185103" y="1596503"/>
                </a:lnTo>
                <a:lnTo>
                  <a:pt x="191006" y="1589490"/>
                </a:lnTo>
                <a:close/>
              </a:path>
              <a:path w="4475480" h="1675129">
                <a:moveTo>
                  <a:pt x="188779" y="1589490"/>
                </a:moveTo>
                <a:lnTo>
                  <a:pt x="187460" y="1589490"/>
                </a:lnTo>
                <a:lnTo>
                  <a:pt x="186103" y="1593529"/>
                </a:lnTo>
                <a:lnTo>
                  <a:pt x="188779" y="1589490"/>
                </a:lnTo>
                <a:close/>
              </a:path>
              <a:path w="4475480" h="1675129">
                <a:moveTo>
                  <a:pt x="68877" y="1579019"/>
                </a:moveTo>
                <a:lnTo>
                  <a:pt x="46584" y="1579019"/>
                </a:lnTo>
                <a:lnTo>
                  <a:pt x="48260" y="1589490"/>
                </a:lnTo>
                <a:lnTo>
                  <a:pt x="56919" y="1589490"/>
                </a:lnTo>
                <a:lnTo>
                  <a:pt x="68846" y="1579261"/>
                </a:lnTo>
                <a:lnTo>
                  <a:pt x="68877" y="1579019"/>
                </a:lnTo>
                <a:close/>
              </a:path>
              <a:path w="4475480" h="1675129">
                <a:moveTo>
                  <a:pt x="133743" y="1579019"/>
                </a:moveTo>
                <a:lnTo>
                  <a:pt x="69128" y="1579019"/>
                </a:lnTo>
                <a:lnTo>
                  <a:pt x="68846" y="1579261"/>
                </a:lnTo>
                <a:lnTo>
                  <a:pt x="67554" y="1589490"/>
                </a:lnTo>
                <a:lnTo>
                  <a:pt x="121438" y="1589490"/>
                </a:lnTo>
                <a:lnTo>
                  <a:pt x="133743" y="1579019"/>
                </a:lnTo>
                <a:close/>
              </a:path>
              <a:path w="4475480" h="1675129">
                <a:moveTo>
                  <a:pt x="153252" y="1579019"/>
                </a:moveTo>
                <a:lnTo>
                  <a:pt x="141534" y="1579019"/>
                </a:lnTo>
                <a:lnTo>
                  <a:pt x="136045" y="1589490"/>
                </a:lnTo>
                <a:lnTo>
                  <a:pt x="145286" y="1589490"/>
                </a:lnTo>
                <a:lnTo>
                  <a:pt x="153252" y="1579019"/>
                </a:lnTo>
                <a:close/>
              </a:path>
              <a:path w="4475480" h="1675129">
                <a:moveTo>
                  <a:pt x="227574" y="1579019"/>
                </a:moveTo>
                <a:lnTo>
                  <a:pt x="165292" y="1579019"/>
                </a:lnTo>
                <a:lnTo>
                  <a:pt x="157302" y="1589490"/>
                </a:lnTo>
                <a:lnTo>
                  <a:pt x="221360" y="1589490"/>
                </a:lnTo>
                <a:lnTo>
                  <a:pt x="227574" y="1579019"/>
                </a:lnTo>
                <a:close/>
              </a:path>
              <a:path w="4475480" h="1675129">
                <a:moveTo>
                  <a:pt x="240484" y="1579019"/>
                </a:moveTo>
                <a:lnTo>
                  <a:pt x="227574" y="1579019"/>
                </a:lnTo>
                <a:lnTo>
                  <a:pt x="226399" y="1589490"/>
                </a:lnTo>
                <a:lnTo>
                  <a:pt x="239340" y="1589490"/>
                </a:lnTo>
                <a:lnTo>
                  <a:pt x="240484" y="1579019"/>
                </a:lnTo>
                <a:close/>
              </a:path>
              <a:path w="4475480" h="1675129">
                <a:moveTo>
                  <a:pt x="261112" y="1579019"/>
                </a:moveTo>
                <a:lnTo>
                  <a:pt x="246369" y="1579019"/>
                </a:lnTo>
                <a:lnTo>
                  <a:pt x="245898" y="1589490"/>
                </a:lnTo>
                <a:lnTo>
                  <a:pt x="254680" y="1589490"/>
                </a:lnTo>
                <a:lnTo>
                  <a:pt x="261112" y="1579019"/>
                </a:lnTo>
                <a:close/>
              </a:path>
              <a:path w="4475480" h="1675129">
                <a:moveTo>
                  <a:pt x="270201" y="1579019"/>
                </a:moveTo>
                <a:lnTo>
                  <a:pt x="261112" y="1579019"/>
                </a:lnTo>
                <a:lnTo>
                  <a:pt x="262484" y="1589490"/>
                </a:lnTo>
                <a:lnTo>
                  <a:pt x="266525" y="1589490"/>
                </a:lnTo>
                <a:lnTo>
                  <a:pt x="270201" y="1579019"/>
                </a:lnTo>
                <a:close/>
              </a:path>
              <a:path w="4475480" h="1675129">
                <a:moveTo>
                  <a:pt x="69128" y="1579019"/>
                </a:moveTo>
                <a:lnTo>
                  <a:pt x="68877" y="1579019"/>
                </a:lnTo>
                <a:lnTo>
                  <a:pt x="68846" y="1579261"/>
                </a:lnTo>
                <a:lnTo>
                  <a:pt x="69128" y="1579019"/>
                </a:lnTo>
                <a:close/>
              </a:path>
              <a:path w="4475480" h="1675129">
                <a:moveTo>
                  <a:pt x="79997" y="1568549"/>
                </a:moveTo>
                <a:lnTo>
                  <a:pt x="71381" y="1579019"/>
                </a:lnTo>
                <a:lnTo>
                  <a:pt x="76394" y="1579019"/>
                </a:lnTo>
                <a:lnTo>
                  <a:pt x="79997" y="1568549"/>
                </a:lnTo>
                <a:close/>
              </a:path>
              <a:path w="4475480" h="1675129">
                <a:moveTo>
                  <a:pt x="160654" y="1568549"/>
                </a:moveTo>
                <a:lnTo>
                  <a:pt x="94300" y="1568549"/>
                </a:lnTo>
                <a:lnTo>
                  <a:pt x="86252" y="1579019"/>
                </a:lnTo>
                <a:lnTo>
                  <a:pt x="155124" y="1579019"/>
                </a:lnTo>
                <a:lnTo>
                  <a:pt x="161036" y="1574251"/>
                </a:lnTo>
                <a:lnTo>
                  <a:pt x="160654" y="1568549"/>
                </a:lnTo>
                <a:close/>
              </a:path>
              <a:path w="4475480" h="1675129">
                <a:moveTo>
                  <a:pt x="161348" y="1578896"/>
                </a:moveTo>
                <a:lnTo>
                  <a:pt x="161178" y="1579019"/>
                </a:lnTo>
                <a:lnTo>
                  <a:pt x="161356" y="1579019"/>
                </a:lnTo>
                <a:close/>
              </a:path>
              <a:path w="4475480" h="1675129">
                <a:moveTo>
                  <a:pt x="192936" y="1558078"/>
                </a:moveTo>
                <a:lnTo>
                  <a:pt x="175529" y="1568549"/>
                </a:lnTo>
                <a:lnTo>
                  <a:pt x="161876" y="1578510"/>
                </a:lnTo>
                <a:lnTo>
                  <a:pt x="161356" y="1579019"/>
                </a:lnTo>
                <a:lnTo>
                  <a:pt x="181146" y="1579019"/>
                </a:lnTo>
                <a:lnTo>
                  <a:pt x="191837" y="1568549"/>
                </a:lnTo>
                <a:lnTo>
                  <a:pt x="196632" y="1568549"/>
                </a:lnTo>
                <a:lnTo>
                  <a:pt x="192936" y="1558078"/>
                </a:lnTo>
                <a:close/>
              </a:path>
              <a:path w="4475480" h="1675129">
                <a:moveTo>
                  <a:pt x="261637" y="1568549"/>
                </a:moveTo>
                <a:lnTo>
                  <a:pt x="201946" y="1568549"/>
                </a:lnTo>
                <a:lnTo>
                  <a:pt x="197083" y="1579019"/>
                </a:lnTo>
                <a:lnTo>
                  <a:pt x="254348" y="1579019"/>
                </a:lnTo>
                <a:lnTo>
                  <a:pt x="261637" y="1568549"/>
                </a:lnTo>
                <a:close/>
              </a:path>
              <a:path w="4475480" h="1675129">
                <a:moveTo>
                  <a:pt x="288110" y="1568549"/>
                </a:moveTo>
                <a:lnTo>
                  <a:pt x="269060" y="1568549"/>
                </a:lnTo>
                <a:lnTo>
                  <a:pt x="261753" y="1579019"/>
                </a:lnTo>
                <a:lnTo>
                  <a:pt x="277132" y="1579019"/>
                </a:lnTo>
                <a:lnTo>
                  <a:pt x="288110" y="1568549"/>
                </a:lnTo>
                <a:close/>
              </a:path>
              <a:path w="4475480" h="1675129">
                <a:moveTo>
                  <a:pt x="313147" y="1568549"/>
                </a:moveTo>
                <a:lnTo>
                  <a:pt x="305037" y="1568549"/>
                </a:lnTo>
                <a:lnTo>
                  <a:pt x="294964" y="1579019"/>
                </a:lnTo>
                <a:lnTo>
                  <a:pt x="304325" y="1579019"/>
                </a:lnTo>
                <a:lnTo>
                  <a:pt x="313147" y="1568549"/>
                </a:lnTo>
                <a:close/>
              </a:path>
              <a:path w="4475480" h="1675129">
                <a:moveTo>
                  <a:pt x="323320" y="1576397"/>
                </a:moveTo>
                <a:lnTo>
                  <a:pt x="319581" y="1579019"/>
                </a:lnTo>
                <a:lnTo>
                  <a:pt x="321508" y="1579019"/>
                </a:lnTo>
                <a:lnTo>
                  <a:pt x="323320" y="1576397"/>
                </a:lnTo>
                <a:close/>
              </a:path>
              <a:path w="4475480" h="1675129">
                <a:moveTo>
                  <a:pt x="172047" y="1568549"/>
                </a:moveTo>
                <a:lnTo>
                  <a:pt x="168107" y="1568549"/>
                </a:lnTo>
                <a:lnTo>
                  <a:pt x="161036" y="1574251"/>
                </a:lnTo>
                <a:lnTo>
                  <a:pt x="161348" y="1578896"/>
                </a:lnTo>
                <a:lnTo>
                  <a:pt x="161876" y="1578510"/>
                </a:lnTo>
                <a:lnTo>
                  <a:pt x="172047" y="1568549"/>
                </a:lnTo>
                <a:close/>
              </a:path>
              <a:path w="4475480" h="1675129">
                <a:moveTo>
                  <a:pt x="334509" y="1568549"/>
                </a:moveTo>
                <a:lnTo>
                  <a:pt x="328743" y="1568549"/>
                </a:lnTo>
                <a:lnTo>
                  <a:pt x="323320" y="1576397"/>
                </a:lnTo>
                <a:lnTo>
                  <a:pt x="334509" y="1568549"/>
                </a:lnTo>
                <a:close/>
              </a:path>
              <a:path w="4475480" h="1675129">
                <a:moveTo>
                  <a:pt x="113690" y="1558078"/>
                </a:moveTo>
                <a:lnTo>
                  <a:pt x="109905" y="1558078"/>
                </a:lnTo>
                <a:lnTo>
                  <a:pt x="103323" y="1568549"/>
                </a:lnTo>
                <a:lnTo>
                  <a:pt x="104750" y="1568549"/>
                </a:lnTo>
                <a:lnTo>
                  <a:pt x="110774" y="1562951"/>
                </a:lnTo>
                <a:lnTo>
                  <a:pt x="113690" y="1558078"/>
                </a:lnTo>
                <a:close/>
              </a:path>
              <a:path w="4475480" h="1675129">
                <a:moveTo>
                  <a:pt x="122760" y="1558078"/>
                </a:moveTo>
                <a:lnTo>
                  <a:pt x="116017" y="1558078"/>
                </a:lnTo>
                <a:lnTo>
                  <a:pt x="110774" y="1562951"/>
                </a:lnTo>
                <a:lnTo>
                  <a:pt x="107423" y="1568549"/>
                </a:lnTo>
                <a:lnTo>
                  <a:pt x="110729" y="1568549"/>
                </a:lnTo>
                <a:lnTo>
                  <a:pt x="122760" y="1558078"/>
                </a:lnTo>
                <a:close/>
              </a:path>
              <a:path w="4475480" h="1675129">
                <a:moveTo>
                  <a:pt x="132016" y="1558078"/>
                </a:moveTo>
                <a:lnTo>
                  <a:pt x="122760" y="1558078"/>
                </a:lnTo>
                <a:lnTo>
                  <a:pt x="124896" y="1568549"/>
                </a:lnTo>
                <a:lnTo>
                  <a:pt x="132016" y="1558078"/>
                </a:lnTo>
                <a:close/>
              </a:path>
              <a:path w="4475480" h="1675129">
                <a:moveTo>
                  <a:pt x="185176" y="1558078"/>
                </a:moveTo>
                <a:lnTo>
                  <a:pt x="137063" y="1558078"/>
                </a:lnTo>
                <a:lnTo>
                  <a:pt x="125457" y="1568549"/>
                </a:lnTo>
                <a:lnTo>
                  <a:pt x="172776" y="1568549"/>
                </a:lnTo>
                <a:lnTo>
                  <a:pt x="185176" y="1558078"/>
                </a:lnTo>
                <a:close/>
              </a:path>
              <a:path w="4475480" h="1675129">
                <a:moveTo>
                  <a:pt x="280462" y="1558078"/>
                </a:moveTo>
                <a:lnTo>
                  <a:pt x="202909" y="1558078"/>
                </a:lnTo>
                <a:lnTo>
                  <a:pt x="201414" y="1568549"/>
                </a:lnTo>
                <a:lnTo>
                  <a:pt x="277208" y="1568549"/>
                </a:lnTo>
                <a:lnTo>
                  <a:pt x="280462" y="1558078"/>
                </a:lnTo>
                <a:close/>
              </a:path>
              <a:path w="4475480" h="1675129">
                <a:moveTo>
                  <a:pt x="327895" y="1558078"/>
                </a:moveTo>
                <a:lnTo>
                  <a:pt x="297617" y="1558078"/>
                </a:lnTo>
                <a:lnTo>
                  <a:pt x="291504" y="1568549"/>
                </a:lnTo>
                <a:lnTo>
                  <a:pt x="323373" y="1568549"/>
                </a:lnTo>
                <a:lnTo>
                  <a:pt x="327895" y="1558078"/>
                </a:lnTo>
                <a:close/>
              </a:path>
              <a:path w="4475480" h="1675129">
                <a:moveTo>
                  <a:pt x="333420" y="1558078"/>
                </a:moveTo>
                <a:lnTo>
                  <a:pt x="327895" y="1558078"/>
                </a:lnTo>
                <a:lnTo>
                  <a:pt x="329466" y="1568549"/>
                </a:lnTo>
                <a:lnTo>
                  <a:pt x="333246" y="1568549"/>
                </a:lnTo>
                <a:lnTo>
                  <a:pt x="333420" y="1558078"/>
                </a:lnTo>
                <a:close/>
              </a:path>
              <a:path w="4475480" h="1675129">
                <a:moveTo>
                  <a:pt x="359457" y="1558078"/>
                </a:moveTo>
                <a:lnTo>
                  <a:pt x="349464" y="1558078"/>
                </a:lnTo>
                <a:lnTo>
                  <a:pt x="344977" y="1568549"/>
                </a:lnTo>
                <a:lnTo>
                  <a:pt x="347964" y="1568549"/>
                </a:lnTo>
                <a:lnTo>
                  <a:pt x="359457" y="1558078"/>
                </a:lnTo>
                <a:close/>
              </a:path>
              <a:path w="4475480" h="1675129">
                <a:moveTo>
                  <a:pt x="116017" y="1558078"/>
                </a:moveTo>
                <a:lnTo>
                  <a:pt x="113690" y="1558078"/>
                </a:lnTo>
                <a:lnTo>
                  <a:pt x="110774" y="1562951"/>
                </a:lnTo>
                <a:lnTo>
                  <a:pt x="116017" y="1558078"/>
                </a:lnTo>
                <a:close/>
              </a:path>
              <a:path w="4475480" h="1675129">
                <a:moveTo>
                  <a:pt x="126697" y="1547607"/>
                </a:moveTo>
                <a:lnTo>
                  <a:pt x="124456" y="1558078"/>
                </a:lnTo>
                <a:lnTo>
                  <a:pt x="127880" y="1549964"/>
                </a:lnTo>
                <a:lnTo>
                  <a:pt x="126697" y="1547607"/>
                </a:lnTo>
                <a:close/>
              </a:path>
              <a:path w="4475480" h="1675129">
                <a:moveTo>
                  <a:pt x="129830" y="1553847"/>
                </a:moveTo>
                <a:lnTo>
                  <a:pt x="130477" y="1558078"/>
                </a:lnTo>
                <a:lnTo>
                  <a:pt x="131954" y="1558078"/>
                </a:lnTo>
                <a:lnTo>
                  <a:pt x="129830" y="1553847"/>
                </a:lnTo>
                <a:close/>
              </a:path>
              <a:path w="4475480" h="1675129">
                <a:moveTo>
                  <a:pt x="139987" y="1549142"/>
                </a:moveTo>
                <a:lnTo>
                  <a:pt x="131954" y="1558078"/>
                </a:lnTo>
                <a:lnTo>
                  <a:pt x="133660" y="1558078"/>
                </a:lnTo>
                <a:lnTo>
                  <a:pt x="139987" y="1549142"/>
                </a:lnTo>
                <a:close/>
              </a:path>
              <a:path w="4475480" h="1675129">
                <a:moveTo>
                  <a:pt x="296483" y="1547607"/>
                </a:moveTo>
                <a:lnTo>
                  <a:pt x="145838" y="1547607"/>
                </a:lnTo>
                <a:lnTo>
                  <a:pt x="142770" y="1558078"/>
                </a:lnTo>
                <a:lnTo>
                  <a:pt x="288787" y="1558078"/>
                </a:lnTo>
                <a:lnTo>
                  <a:pt x="296483" y="1547607"/>
                </a:lnTo>
                <a:close/>
              </a:path>
              <a:path w="4475480" h="1675129">
                <a:moveTo>
                  <a:pt x="306608" y="1547607"/>
                </a:moveTo>
                <a:lnTo>
                  <a:pt x="296483" y="1547607"/>
                </a:lnTo>
                <a:lnTo>
                  <a:pt x="299027" y="1558078"/>
                </a:lnTo>
                <a:lnTo>
                  <a:pt x="303447" y="1558078"/>
                </a:lnTo>
                <a:lnTo>
                  <a:pt x="306092" y="1555421"/>
                </a:lnTo>
                <a:lnTo>
                  <a:pt x="306608" y="1547607"/>
                </a:lnTo>
                <a:close/>
              </a:path>
              <a:path w="4475480" h="1675129">
                <a:moveTo>
                  <a:pt x="306092" y="1555421"/>
                </a:moveTo>
                <a:lnTo>
                  <a:pt x="303447" y="1558078"/>
                </a:lnTo>
                <a:lnTo>
                  <a:pt x="305917" y="1558078"/>
                </a:lnTo>
                <a:lnTo>
                  <a:pt x="306092" y="1555421"/>
                </a:lnTo>
                <a:close/>
              </a:path>
              <a:path w="4475480" h="1675129">
                <a:moveTo>
                  <a:pt x="319822" y="1547607"/>
                </a:moveTo>
                <a:lnTo>
                  <a:pt x="313875" y="1547607"/>
                </a:lnTo>
                <a:lnTo>
                  <a:pt x="306092" y="1555421"/>
                </a:lnTo>
                <a:lnTo>
                  <a:pt x="305917" y="1558078"/>
                </a:lnTo>
                <a:lnTo>
                  <a:pt x="315686" y="1558078"/>
                </a:lnTo>
                <a:lnTo>
                  <a:pt x="319822" y="1547607"/>
                </a:lnTo>
                <a:close/>
              </a:path>
              <a:path w="4475480" h="1675129">
                <a:moveTo>
                  <a:pt x="324199" y="1547607"/>
                </a:moveTo>
                <a:lnTo>
                  <a:pt x="323908" y="1547607"/>
                </a:lnTo>
                <a:lnTo>
                  <a:pt x="315686" y="1558078"/>
                </a:lnTo>
                <a:lnTo>
                  <a:pt x="320197" y="1558078"/>
                </a:lnTo>
                <a:lnTo>
                  <a:pt x="324199" y="1547607"/>
                </a:lnTo>
                <a:close/>
              </a:path>
              <a:path w="4475480" h="1675129">
                <a:moveTo>
                  <a:pt x="335086" y="1547607"/>
                </a:moveTo>
                <a:lnTo>
                  <a:pt x="324199" y="1547607"/>
                </a:lnTo>
                <a:lnTo>
                  <a:pt x="328380" y="1558078"/>
                </a:lnTo>
                <a:lnTo>
                  <a:pt x="335086" y="1547607"/>
                </a:lnTo>
                <a:close/>
              </a:path>
              <a:path w="4475480" h="1675129">
                <a:moveTo>
                  <a:pt x="346931" y="1547607"/>
                </a:moveTo>
                <a:lnTo>
                  <a:pt x="343026" y="1547607"/>
                </a:lnTo>
                <a:lnTo>
                  <a:pt x="337710" y="1558078"/>
                </a:lnTo>
                <a:lnTo>
                  <a:pt x="339704" y="1558078"/>
                </a:lnTo>
                <a:lnTo>
                  <a:pt x="346931" y="1547607"/>
                </a:lnTo>
                <a:close/>
              </a:path>
              <a:path w="4475480" h="1675129">
                <a:moveTo>
                  <a:pt x="366104" y="1547607"/>
                </a:moveTo>
                <a:lnTo>
                  <a:pt x="346931" y="1547607"/>
                </a:lnTo>
                <a:lnTo>
                  <a:pt x="347905" y="1558078"/>
                </a:lnTo>
                <a:lnTo>
                  <a:pt x="353440" y="1558078"/>
                </a:lnTo>
                <a:lnTo>
                  <a:pt x="366104" y="1547607"/>
                </a:lnTo>
                <a:close/>
              </a:path>
              <a:path w="4475480" h="1675129">
                <a:moveTo>
                  <a:pt x="379703" y="1547607"/>
                </a:moveTo>
                <a:lnTo>
                  <a:pt x="374679" y="1547607"/>
                </a:lnTo>
                <a:lnTo>
                  <a:pt x="372124" y="1558078"/>
                </a:lnTo>
                <a:lnTo>
                  <a:pt x="382760" y="1558078"/>
                </a:lnTo>
                <a:lnTo>
                  <a:pt x="379703" y="1547607"/>
                </a:lnTo>
                <a:close/>
              </a:path>
              <a:path w="4475480" h="1675129">
                <a:moveTo>
                  <a:pt x="404903" y="1547607"/>
                </a:moveTo>
                <a:lnTo>
                  <a:pt x="394935" y="1547607"/>
                </a:lnTo>
                <a:lnTo>
                  <a:pt x="394846" y="1558078"/>
                </a:lnTo>
                <a:lnTo>
                  <a:pt x="400186" y="1558078"/>
                </a:lnTo>
                <a:lnTo>
                  <a:pt x="404903" y="1547607"/>
                </a:lnTo>
                <a:close/>
              </a:path>
              <a:path w="4475480" h="1675129">
                <a:moveTo>
                  <a:pt x="128875" y="1547607"/>
                </a:moveTo>
                <a:lnTo>
                  <a:pt x="127880" y="1549964"/>
                </a:lnTo>
                <a:lnTo>
                  <a:pt x="129830" y="1553847"/>
                </a:lnTo>
                <a:lnTo>
                  <a:pt x="128875" y="1547607"/>
                </a:lnTo>
                <a:close/>
              </a:path>
              <a:path w="4475480" h="1675129">
                <a:moveTo>
                  <a:pt x="141367" y="1547607"/>
                </a:moveTo>
                <a:lnTo>
                  <a:pt x="141074" y="1547607"/>
                </a:lnTo>
                <a:lnTo>
                  <a:pt x="139987" y="1549142"/>
                </a:lnTo>
                <a:lnTo>
                  <a:pt x="141367" y="1547607"/>
                </a:lnTo>
                <a:close/>
              </a:path>
              <a:path w="4475480" h="1675129">
                <a:moveTo>
                  <a:pt x="164629" y="1537136"/>
                </a:moveTo>
                <a:lnTo>
                  <a:pt x="155657" y="1537136"/>
                </a:lnTo>
                <a:lnTo>
                  <a:pt x="148239" y="1547607"/>
                </a:lnTo>
                <a:lnTo>
                  <a:pt x="164730" y="1547607"/>
                </a:lnTo>
                <a:lnTo>
                  <a:pt x="164629" y="1537136"/>
                </a:lnTo>
                <a:close/>
              </a:path>
              <a:path w="4475480" h="1675129">
                <a:moveTo>
                  <a:pt x="259520" y="1537136"/>
                </a:moveTo>
                <a:lnTo>
                  <a:pt x="170083" y="1537136"/>
                </a:lnTo>
                <a:lnTo>
                  <a:pt x="170597" y="1547607"/>
                </a:lnTo>
                <a:lnTo>
                  <a:pt x="257097" y="1547607"/>
                </a:lnTo>
                <a:lnTo>
                  <a:pt x="259520" y="1537136"/>
                </a:lnTo>
                <a:close/>
              </a:path>
              <a:path w="4475480" h="1675129">
                <a:moveTo>
                  <a:pt x="320901" y="1537136"/>
                </a:moveTo>
                <a:lnTo>
                  <a:pt x="264588" y="1537136"/>
                </a:lnTo>
                <a:lnTo>
                  <a:pt x="257097" y="1547607"/>
                </a:lnTo>
                <a:lnTo>
                  <a:pt x="320618" y="1547607"/>
                </a:lnTo>
                <a:lnTo>
                  <a:pt x="320901" y="1537136"/>
                </a:lnTo>
                <a:close/>
              </a:path>
              <a:path w="4475480" h="1675129">
                <a:moveTo>
                  <a:pt x="343116" y="1537136"/>
                </a:moveTo>
                <a:lnTo>
                  <a:pt x="338293" y="1537136"/>
                </a:lnTo>
                <a:lnTo>
                  <a:pt x="332115" y="1547607"/>
                </a:lnTo>
                <a:lnTo>
                  <a:pt x="341601" y="1547607"/>
                </a:lnTo>
                <a:lnTo>
                  <a:pt x="343116" y="1537136"/>
                </a:lnTo>
                <a:close/>
              </a:path>
              <a:path w="4475480" h="1675129">
                <a:moveTo>
                  <a:pt x="393317" y="1537136"/>
                </a:moveTo>
                <a:lnTo>
                  <a:pt x="347088" y="1537136"/>
                </a:lnTo>
                <a:lnTo>
                  <a:pt x="347905" y="1547607"/>
                </a:lnTo>
                <a:lnTo>
                  <a:pt x="378359" y="1547607"/>
                </a:lnTo>
                <a:lnTo>
                  <a:pt x="393317" y="1537136"/>
                </a:lnTo>
                <a:close/>
              </a:path>
              <a:path w="4475480" h="1675129">
                <a:moveTo>
                  <a:pt x="406075" y="1538157"/>
                </a:moveTo>
                <a:lnTo>
                  <a:pt x="396224" y="1547607"/>
                </a:lnTo>
                <a:lnTo>
                  <a:pt x="407276" y="1547607"/>
                </a:lnTo>
                <a:lnTo>
                  <a:pt x="406075" y="1538157"/>
                </a:lnTo>
                <a:close/>
              </a:path>
              <a:path w="4475480" h="1675129">
                <a:moveTo>
                  <a:pt x="407139" y="1537136"/>
                </a:moveTo>
                <a:lnTo>
                  <a:pt x="405945" y="1537136"/>
                </a:lnTo>
                <a:lnTo>
                  <a:pt x="406075" y="1538157"/>
                </a:lnTo>
                <a:lnTo>
                  <a:pt x="407139" y="1537136"/>
                </a:lnTo>
                <a:close/>
              </a:path>
              <a:path w="4475480" h="1675129">
                <a:moveTo>
                  <a:pt x="185304" y="1526665"/>
                </a:moveTo>
                <a:lnTo>
                  <a:pt x="181355" y="1526665"/>
                </a:lnTo>
                <a:lnTo>
                  <a:pt x="182078" y="1537136"/>
                </a:lnTo>
                <a:lnTo>
                  <a:pt x="182342" y="1537136"/>
                </a:lnTo>
                <a:lnTo>
                  <a:pt x="185304" y="1526665"/>
                </a:lnTo>
                <a:close/>
              </a:path>
              <a:path w="4475480" h="1675129">
                <a:moveTo>
                  <a:pt x="269813" y="1526665"/>
                </a:moveTo>
                <a:lnTo>
                  <a:pt x="191324" y="1526665"/>
                </a:lnTo>
                <a:lnTo>
                  <a:pt x="189292" y="1537136"/>
                </a:lnTo>
                <a:lnTo>
                  <a:pt x="265784" y="1537136"/>
                </a:lnTo>
                <a:lnTo>
                  <a:pt x="269813" y="1526665"/>
                </a:lnTo>
                <a:close/>
              </a:path>
              <a:path w="4475480" h="1675129">
                <a:moveTo>
                  <a:pt x="358324" y="1526665"/>
                </a:moveTo>
                <a:lnTo>
                  <a:pt x="282763" y="1526665"/>
                </a:lnTo>
                <a:lnTo>
                  <a:pt x="274014" y="1537136"/>
                </a:lnTo>
                <a:lnTo>
                  <a:pt x="344696" y="1537136"/>
                </a:lnTo>
                <a:lnTo>
                  <a:pt x="358324" y="1526665"/>
                </a:lnTo>
                <a:close/>
              </a:path>
              <a:path w="4475480" h="1675129">
                <a:moveTo>
                  <a:pt x="421214" y="1526665"/>
                </a:moveTo>
                <a:lnTo>
                  <a:pt x="358324" y="1526665"/>
                </a:lnTo>
                <a:lnTo>
                  <a:pt x="360146" y="1537136"/>
                </a:lnTo>
                <a:lnTo>
                  <a:pt x="410626" y="1537136"/>
                </a:lnTo>
                <a:lnTo>
                  <a:pt x="421214" y="1526665"/>
                </a:lnTo>
                <a:close/>
              </a:path>
              <a:path w="4475480" h="1675129">
                <a:moveTo>
                  <a:pt x="453487" y="1526665"/>
                </a:moveTo>
                <a:lnTo>
                  <a:pt x="443078" y="1526665"/>
                </a:lnTo>
                <a:lnTo>
                  <a:pt x="434332" y="1537136"/>
                </a:lnTo>
                <a:lnTo>
                  <a:pt x="445247" y="1537136"/>
                </a:lnTo>
                <a:lnTo>
                  <a:pt x="453487" y="1526665"/>
                </a:lnTo>
                <a:close/>
              </a:path>
              <a:path w="4475480" h="1675129">
                <a:moveTo>
                  <a:pt x="218277" y="1516194"/>
                </a:moveTo>
                <a:lnTo>
                  <a:pt x="212595" y="1526665"/>
                </a:lnTo>
                <a:lnTo>
                  <a:pt x="220600" y="1526665"/>
                </a:lnTo>
                <a:lnTo>
                  <a:pt x="218277" y="1516194"/>
                </a:lnTo>
                <a:close/>
              </a:path>
              <a:path w="4475480" h="1675129">
                <a:moveTo>
                  <a:pt x="292834" y="1516194"/>
                </a:moveTo>
                <a:lnTo>
                  <a:pt x="225741" y="1516194"/>
                </a:lnTo>
                <a:lnTo>
                  <a:pt x="220600" y="1526665"/>
                </a:lnTo>
                <a:lnTo>
                  <a:pt x="279273" y="1526665"/>
                </a:lnTo>
                <a:lnTo>
                  <a:pt x="292834" y="1516194"/>
                </a:lnTo>
                <a:close/>
              </a:path>
              <a:path w="4475480" h="1675129">
                <a:moveTo>
                  <a:pt x="447803" y="1516194"/>
                </a:moveTo>
                <a:lnTo>
                  <a:pt x="304545" y="1516194"/>
                </a:lnTo>
                <a:lnTo>
                  <a:pt x="291153" y="1526665"/>
                </a:lnTo>
                <a:lnTo>
                  <a:pt x="434316" y="1526665"/>
                </a:lnTo>
                <a:lnTo>
                  <a:pt x="447803" y="1516194"/>
                </a:lnTo>
                <a:close/>
              </a:path>
              <a:path w="4475480" h="1675129">
                <a:moveTo>
                  <a:pt x="470251" y="1516194"/>
                </a:moveTo>
                <a:lnTo>
                  <a:pt x="455615" y="1516194"/>
                </a:lnTo>
                <a:lnTo>
                  <a:pt x="449172" y="1526665"/>
                </a:lnTo>
                <a:lnTo>
                  <a:pt x="471601" y="1526665"/>
                </a:lnTo>
                <a:lnTo>
                  <a:pt x="470251" y="1516194"/>
                </a:lnTo>
                <a:close/>
              </a:path>
              <a:path w="4475480" h="1675129">
                <a:moveTo>
                  <a:pt x="484491" y="1516194"/>
                </a:moveTo>
                <a:lnTo>
                  <a:pt x="480634" y="1516194"/>
                </a:lnTo>
                <a:lnTo>
                  <a:pt x="472205" y="1526665"/>
                </a:lnTo>
                <a:lnTo>
                  <a:pt x="478634" y="1526665"/>
                </a:lnTo>
                <a:lnTo>
                  <a:pt x="484491" y="1516194"/>
                </a:lnTo>
                <a:close/>
              </a:path>
              <a:path w="4475480" h="1675129">
                <a:moveTo>
                  <a:pt x="478667" y="1505723"/>
                </a:moveTo>
                <a:lnTo>
                  <a:pt x="238113" y="1505723"/>
                </a:lnTo>
                <a:lnTo>
                  <a:pt x="230467" y="1516194"/>
                </a:lnTo>
                <a:lnTo>
                  <a:pt x="468980" y="1516194"/>
                </a:lnTo>
                <a:lnTo>
                  <a:pt x="478667" y="1505723"/>
                </a:lnTo>
                <a:close/>
              </a:path>
              <a:path w="4475480" h="1675129">
                <a:moveTo>
                  <a:pt x="493241" y="1505723"/>
                </a:moveTo>
                <a:lnTo>
                  <a:pt x="480980" y="1505723"/>
                </a:lnTo>
                <a:lnTo>
                  <a:pt x="475032" y="1516194"/>
                </a:lnTo>
                <a:lnTo>
                  <a:pt x="502916" y="1516194"/>
                </a:lnTo>
                <a:lnTo>
                  <a:pt x="493241" y="1505723"/>
                </a:lnTo>
                <a:close/>
              </a:path>
              <a:path w="4475480" h="1675129">
                <a:moveTo>
                  <a:pt x="502162" y="1495252"/>
                </a:moveTo>
                <a:lnTo>
                  <a:pt x="265634" y="1495252"/>
                </a:lnTo>
                <a:lnTo>
                  <a:pt x="259667" y="1505723"/>
                </a:lnTo>
                <a:lnTo>
                  <a:pt x="491922" y="1505723"/>
                </a:lnTo>
                <a:lnTo>
                  <a:pt x="502200" y="1497975"/>
                </a:lnTo>
                <a:lnTo>
                  <a:pt x="502162" y="1495252"/>
                </a:lnTo>
                <a:close/>
              </a:path>
              <a:path w="4475480" h="1675129">
                <a:moveTo>
                  <a:pt x="523300" y="1495252"/>
                </a:moveTo>
                <a:lnTo>
                  <a:pt x="505812" y="1495252"/>
                </a:lnTo>
                <a:lnTo>
                  <a:pt x="502200" y="1497975"/>
                </a:lnTo>
                <a:lnTo>
                  <a:pt x="502309" y="1505723"/>
                </a:lnTo>
                <a:lnTo>
                  <a:pt x="515663" y="1505723"/>
                </a:lnTo>
                <a:lnTo>
                  <a:pt x="523300" y="1495252"/>
                </a:lnTo>
                <a:close/>
              </a:path>
              <a:path w="4475480" h="1675129">
                <a:moveTo>
                  <a:pt x="534583" y="1495252"/>
                </a:moveTo>
                <a:lnTo>
                  <a:pt x="532664" y="1495252"/>
                </a:lnTo>
                <a:lnTo>
                  <a:pt x="519293" y="1505723"/>
                </a:lnTo>
                <a:lnTo>
                  <a:pt x="532538" y="1505723"/>
                </a:lnTo>
                <a:lnTo>
                  <a:pt x="534583" y="1495252"/>
                </a:lnTo>
                <a:close/>
              </a:path>
              <a:path w="4475480" h="1675129">
                <a:moveTo>
                  <a:pt x="505812" y="1495252"/>
                </a:moveTo>
                <a:lnTo>
                  <a:pt x="502162" y="1495252"/>
                </a:lnTo>
                <a:lnTo>
                  <a:pt x="502200" y="1497975"/>
                </a:lnTo>
                <a:lnTo>
                  <a:pt x="505812" y="1495252"/>
                </a:lnTo>
                <a:close/>
              </a:path>
              <a:path w="4475480" h="1675129">
                <a:moveTo>
                  <a:pt x="551752" y="1484782"/>
                </a:moveTo>
                <a:lnTo>
                  <a:pt x="296539" y="1484782"/>
                </a:lnTo>
                <a:lnTo>
                  <a:pt x="287708" y="1495252"/>
                </a:lnTo>
                <a:lnTo>
                  <a:pt x="540454" y="1495252"/>
                </a:lnTo>
                <a:lnTo>
                  <a:pt x="551752" y="1484782"/>
                </a:lnTo>
                <a:close/>
              </a:path>
              <a:path w="4475480" h="1675129">
                <a:moveTo>
                  <a:pt x="553501" y="1484782"/>
                </a:moveTo>
                <a:lnTo>
                  <a:pt x="551752" y="1484782"/>
                </a:lnTo>
                <a:lnTo>
                  <a:pt x="544800" y="1495252"/>
                </a:lnTo>
                <a:lnTo>
                  <a:pt x="553501" y="1484782"/>
                </a:lnTo>
                <a:close/>
              </a:path>
              <a:path w="4475480" h="1675129">
                <a:moveTo>
                  <a:pt x="567781" y="1484782"/>
                </a:moveTo>
                <a:lnTo>
                  <a:pt x="557574" y="1484782"/>
                </a:lnTo>
                <a:lnTo>
                  <a:pt x="552559" y="1495252"/>
                </a:lnTo>
                <a:lnTo>
                  <a:pt x="558576" y="1495252"/>
                </a:lnTo>
                <a:lnTo>
                  <a:pt x="567781" y="1484782"/>
                </a:lnTo>
                <a:close/>
              </a:path>
              <a:path w="4475480" h="1675129">
                <a:moveTo>
                  <a:pt x="553396" y="1474311"/>
                </a:moveTo>
                <a:lnTo>
                  <a:pt x="320189" y="1474311"/>
                </a:lnTo>
                <a:lnTo>
                  <a:pt x="314049" y="1484782"/>
                </a:lnTo>
                <a:lnTo>
                  <a:pt x="548559" y="1484782"/>
                </a:lnTo>
                <a:lnTo>
                  <a:pt x="553396" y="1474311"/>
                </a:lnTo>
                <a:close/>
              </a:path>
              <a:path w="4475480" h="1675129">
                <a:moveTo>
                  <a:pt x="583817" y="1474311"/>
                </a:moveTo>
                <a:lnTo>
                  <a:pt x="563501" y="1474311"/>
                </a:lnTo>
                <a:lnTo>
                  <a:pt x="556182" y="1484782"/>
                </a:lnTo>
                <a:lnTo>
                  <a:pt x="587018" y="1484782"/>
                </a:lnTo>
                <a:lnTo>
                  <a:pt x="583817" y="1474311"/>
                </a:lnTo>
                <a:close/>
              </a:path>
              <a:path w="4475480" h="1675129">
                <a:moveTo>
                  <a:pt x="599477" y="1463840"/>
                </a:moveTo>
                <a:lnTo>
                  <a:pt x="352482" y="1463840"/>
                </a:lnTo>
                <a:lnTo>
                  <a:pt x="334181" y="1474311"/>
                </a:lnTo>
                <a:lnTo>
                  <a:pt x="592527" y="1474311"/>
                </a:lnTo>
                <a:lnTo>
                  <a:pt x="599477" y="1463840"/>
                </a:lnTo>
                <a:close/>
              </a:path>
              <a:path w="4475480" h="1675129">
                <a:moveTo>
                  <a:pt x="627547" y="1463840"/>
                </a:moveTo>
                <a:lnTo>
                  <a:pt x="605122" y="1463840"/>
                </a:lnTo>
                <a:lnTo>
                  <a:pt x="599238" y="1474311"/>
                </a:lnTo>
                <a:lnTo>
                  <a:pt x="608278" y="1474311"/>
                </a:lnTo>
                <a:lnTo>
                  <a:pt x="627547" y="1463840"/>
                </a:lnTo>
                <a:close/>
              </a:path>
              <a:path w="4475480" h="1675129">
                <a:moveTo>
                  <a:pt x="628700" y="1453369"/>
                </a:moveTo>
                <a:lnTo>
                  <a:pt x="390469" y="1453369"/>
                </a:lnTo>
                <a:lnTo>
                  <a:pt x="372207" y="1463840"/>
                </a:lnTo>
                <a:lnTo>
                  <a:pt x="616724" y="1463840"/>
                </a:lnTo>
                <a:lnTo>
                  <a:pt x="628700" y="1453369"/>
                </a:lnTo>
                <a:close/>
              </a:path>
              <a:path w="4475480" h="1675129">
                <a:moveTo>
                  <a:pt x="633583" y="1460305"/>
                </a:moveTo>
                <a:lnTo>
                  <a:pt x="627547" y="1463840"/>
                </a:lnTo>
                <a:lnTo>
                  <a:pt x="634066" y="1463840"/>
                </a:lnTo>
                <a:lnTo>
                  <a:pt x="633583" y="1460305"/>
                </a:lnTo>
                <a:close/>
              </a:path>
              <a:path w="4475480" h="1675129">
                <a:moveTo>
                  <a:pt x="645428" y="1453369"/>
                </a:moveTo>
                <a:lnTo>
                  <a:pt x="632636" y="1453369"/>
                </a:lnTo>
                <a:lnTo>
                  <a:pt x="633583" y="1460305"/>
                </a:lnTo>
                <a:lnTo>
                  <a:pt x="645428" y="1453369"/>
                </a:lnTo>
                <a:close/>
              </a:path>
              <a:path w="4475480" h="1675129">
                <a:moveTo>
                  <a:pt x="646698" y="1442898"/>
                </a:moveTo>
                <a:lnTo>
                  <a:pt x="412925" y="1442898"/>
                </a:lnTo>
                <a:lnTo>
                  <a:pt x="408301" y="1453369"/>
                </a:lnTo>
                <a:lnTo>
                  <a:pt x="638849" y="1453369"/>
                </a:lnTo>
                <a:lnTo>
                  <a:pt x="646698" y="1442898"/>
                </a:lnTo>
                <a:close/>
              </a:path>
              <a:path w="4475480" h="1675129">
                <a:moveTo>
                  <a:pt x="659016" y="1442898"/>
                </a:moveTo>
                <a:lnTo>
                  <a:pt x="651650" y="1453369"/>
                </a:lnTo>
                <a:lnTo>
                  <a:pt x="659456" y="1453369"/>
                </a:lnTo>
                <a:lnTo>
                  <a:pt x="659016" y="1442898"/>
                </a:lnTo>
                <a:close/>
              </a:path>
              <a:path w="4475480" h="1675129">
                <a:moveTo>
                  <a:pt x="672105" y="1442898"/>
                </a:moveTo>
                <a:lnTo>
                  <a:pt x="664612" y="1442898"/>
                </a:lnTo>
                <a:lnTo>
                  <a:pt x="673309" y="1453369"/>
                </a:lnTo>
                <a:lnTo>
                  <a:pt x="672105" y="1442898"/>
                </a:lnTo>
                <a:close/>
              </a:path>
              <a:path w="4475480" h="1675129">
                <a:moveTo>
                  <a:pt x="673183" y="1432427"/>
                </a:moveTo>
                <a:lnTo>
                  <a:pt x="445253" y="1432427"/>
                </a:lnTo>
                <a:lnTo>
                  <a:pt x="432684" y="1442898"/>
                </a:lnTo>
                <a:lnTo>
                  <a:pt x="670628" y="1442898"/>
                </a:lnTo>
                <a:lnTo>
                  <a:pt x="673183" y="1432427"/>
                </a:lnTo>
                <a:close/>
              </a:path>
              <a:path w="4475480" h="1675129">
                <a:moveTo>
                  <a:pt x="686956" y="1432427"/>
                </a:moveTo>
                <a:lnTo>
                  <a:pt x="673183" y="1432427"/>
                </a:lnTo>
                <a:lnTo>
                  <a:pt x="676724" y="1442898"/>
                </a:lnTo>
                <a:lnTo>
                  <a:pt x="686956" y="1432427"/>
                </a:lnTo>
                <a:close/>
              </a:path>
              <a:path w="4475480" h="1675129">
                <a:moveTo>
                  <a:pt x="707140" y="1432427"/>
                </a:moveTo>
                <a:lnTo>
                  <a:pt x="701852" y="1442898"/>
                </a:lnTo>
                <a:lnTo>
                  <a:pt x="706985" y="1436306"/>
                </a:lnTo>
                <a:lnTo>
                  <a:pt x="707140" y="1432427"/>
                </a:lnTo>
                <a:close/>
              </a:path>
              <a:path w="4475480" h="1675129">
                <a:moveTo>
                  <a:pt x="711182" y="1432427"/>
                </a:moveTo>
                <a:lnTo>
                  <a:pt x="710006" y="1432427"/>
                </a:lnTo>
                <a:lnTo>
                  <a:pt x="706985" y="1436306"/>
                </a:lnTo>
                <a:lnTo>
                  <a:pt x="706721" y="1442898"/>
                </a:lnTo>
                <a:lnTo>
                  <a:pt x="707685" y="1442898"/>
                </a:lnTo>
                <a:lnTo>
                  <a:pt x="711182" y="1432427"/>
                </a:lnTo>
                <a:close/>
              </a:path>
              <a:path w="4475480" h="1675129">
                <a:moveTo>
                  <a:pt x="712453" y="1421956"/>
                </a:moveTo>
                <a:lnTo>
                  <a:pt x="467216" y="1421956"/>
                </a:lnTo>
                <a:lnTo>
                  <a:pt x="454625" y="1432427"/>
                </a:lnTo>
                <a:lnTo>
                  <a:pt x="708776" y="1432427"/>
                </a:lnTo>
                <a:lnTo>
                  <a:pt x="712453" y="1421956"/>
                </a:lnTo>
                <a:close/>
              </a:path>
              <a:path w="4475480" h="1675129">
                <a:moveTo>
                  <a:pt x="729409" y="1421956"/>
                </a:moveTo>
                <a:lnTo>
                  <a:pt x="719856" y="1421956"/>
                </a:lnTo>
                <a:lnTo>
                  <a:pt x="714202" y="1432427"/>
                </a:lnTo>
                <a:lnTo>
                  <a:pt x="717768" y="1432427"/>
                </a:lnTo>
                <a:lnTo>
                  <a:pt x="729409" y="1421956"/>
                </a:lnTo>
                <a:close/>
              </a:path>
              <a:path w="4475480" h="1675129">
                <a:moveTo>
                  <a:pt x="672277" y="1359131"/>
                </a:moveTo>
                <a:lnTo>
                  <a:pt x="636062" y="1359131"/>
                </a:lnTo>
                <a:lnTo>
                  <a:pt x="633875" y="1369602"/>
                </a:lnTo>
                <a:lnTo>
                  <a:pt x="600569" y="1380073"/>
                </a:lnTo>
                <a:lnTo>
                  <a:pt x="564303" y="1390544"/>
                </a:lnTo>
                <a:lnTo>
                  <a:pt x="525777" y="1401014"/>
                </a:lnTo>
                <a:lnTo>
                  <a:pt x="485692" y="1421956"/>
                </a:lnTo>
                <a:lnTo>
                  <a:pt x="736717" y="1421956"/>
                </a:lnTo>
                <a:lnTo>
                  <a:pt x="745219" y="1411485"/>
                </a:lnTo>
                <a:lnTo>
                  <a:pt x="766919" y="1411485"/>
                </a:lnTo>
                <a:lnTo>
                  <a:pt x="774269" y="1401014"/>
                </a:lnTo>
                <a:lnTo>
                  <a:pt x="784394" y="1401014"/>
                </a:lnTo>
                <a:lnTo>
                  <a:pt x="788228" y="1390544"/>
                </a:lnTo>
                <a:lnTo>
                  <a:pt x="820666" y="1390544"/>
                </a:lnTo>
                <a:lnTo>
                  <a:pt x="835670" y="1380073"/>
                </a:lnTo>
                <a:lnTo>
                  <a:pt x="666356" y="1380073"/>
                </a:lnTo>
                <a:lnTo>
                  <a:pt x="668817" y="1369602"/>
                </a:lnTo>
                <a:lnTo>
                  <a:pt x="665527" y="1369602"/>
                </a:lnTo>
                <a:lnTo>
                  <a:pt x="672277" y="1359131"/>
                </a:lnTo>
                <a:close/>
              </a:path>
              <a:path w="4475480" h="1675129">
                <a:moveTo>
                  <a:pt x="845644" y="1369602"/>
                </a:moveTo>
                <a:lnTo>
                  <a:pt x="670904" y="1369602"/>
                </a:lnTo>
                <a:lnTo>
                  <a:pt x="667437" y="1380073"/>
                </a:lnTo>
                <a:lnTo>
                  <a:pt x="837434" y="1380073"/>
                </a:lnTo>
                <a:lnTo>
                  <a:pt x="845644" y="1369602"/>
                </a:lnTo>
                <a:close/>
              </a:path>
              <a:path w="4475480" h="1675129">
                <a:moveTo>
                  <a:pt x="879648" y="1359131"/>
                </a:moveTo>
                <a:lnTo>
                  <a:pt x="712836" y="1359131"/>
                </a:lnTo>
                <a:lnTo>
                  <a:pt x="712261" y="1369602"/>
                </a:lnTo>
                <a:lnTo>
                  <a:pt x="873250" y="1369602"/>
                </a:lnTo>
                <a:lnTo>
                  <a:pt x="879648" y="1359131"/>
                </a:lnTo>
                <a:close/>
              </a:path>
              <a:path w="4475480" h="1675129">
                <a:moveTo>
                  <a:pt x="899419" y="1348660"/>
                </a:moveTo>
                <a:lnTo>
                  <a:pt x="730113" y="1348660"/>
                </a:lnTo>
                <a:lnTo>
                  <a:pt x="724082" y="1359131"/>
                </a:lnTo>
                <a:lnTo>
                  <a:pt x="895612" y="1359131"/>
                </a:lnTo>
                <a:lnTo>
                  <a:pt x="899419" y="1348660"/>
                </a:lnTo>
                <a:close/>
              </a:path>
              <a:path w="4475480" h="1675129">
                <a:moveTo>
                  <a:pt x="706125" y="1338189"/>
                </a:moveTo>
                <a:lnTo>
                  <a:pt x="704606" y="1338189"/>
                </a:lnTo>
                <a:lnTo>
                  <a:pt x="699444" y="1348660"/>
                </a:lnTo>
                <a:lnTo>
                  <a:pt x="702753" y="1348660"/>
                </a:lnTo>
                <a:lnTo>
                  <a:pt x="706125" y="1338189"/>
                </a:lnTo>
                <a:close/>
              </a:path>
              <a:path w="4475480" h="1675129">
                <a:moveTo>
                  <a:pt x="718951" y="1338189"/>
                </a:moveTo>
                <a:lnTo>
                  <a:pt x="710439" y="1338189"/>
                </a:lnTo>
                <a:lnTo>
                  <a:pt x="709580" y="1348660"/>
                </a:lnTo>
                <a:lnTo>
                  <a:pt x="714491" y="1348660"/>
                </a:lnTo>
                <a:lnTo>
                  <a:pt x="718951" y="1338189"/>
                </a:lnTo>
                <a:close/>
              </a:path>
              <a:path w="4475480" h="1675129">
                <a:moveTo>
                  <a:pt x="936716" y="1338189"/>
                </a:moveTo>
                <a:lnTo>
                  <a:pt x="756092" y="1338189"/>
                </a:lnTo>
                <a:lnTo>
                  <a:pt x="745991" y="1348660"/>
                </a:lnTo>
                <a:lnTo>
                  <a:pt x="933810" y="1348660"/>
                </a:lnTo>
                <a:lnTo>
                  <a:pt x="936716" y="1338189"/>
                </a:lnTo>
                <a:close/>
              </a:path>
              <a:path w="4475480" h="1675129">
                <a:moveTo>
                  <a:pt x="756856" y="1327718"/>
                </a:moveTo>
                <a:lnTo>
                  <a:pt x="754741" y="1338189"/>
                </a:lnTo>
                <a:lnTo>
                  <a:pt x="758730" y="1338189"/>
                </a:lnTo>
                <a:lnTo>
                  <a:pt x="756856" y="1327718"/>
                </a:lnTo>
                <a:close/>
              </a:path>
              <a:path w="4475480" h="1675129">
                <a:moveTo>
                  <a:pt x="954756" y="1327718"/>
                </a:moveTo>
                <a:lnTo>
                  <a:pt x="798681" y="1327718"/>
                </a:lnTo>
                <a:lnTo>
                  <a:pt x="794054" y="1338189"/>
                </a:lnTo>
                <a:lnTo>
                  <a:pt x="954892" y="1338189"/>
                </a:lnTo>
                <a:lnTo>
                  <a:pt x="954756" y="1327718"/>
                </a:lnTo>
                <a:close/>
              </a:path>
              <a:path w="4475480" h="1675129">
                <a:moveTo>
                  <a:pt x="1007406" y="1306776"/>
                </a:moveTo>
                <a:lnTo>
                  <a:pt x="854256" y="1306776"/>
                </a:lnTo>
                <a:lnTo>
                  <a:pt x="837949" y="1317247"/>
                </a:lnTo>
                <a:lnTo>
                  <a:pt x="819786" y="1327718"/>
                </a:lnTo>
                <a:lnTo>
                  <a:pt x="977540" y="1327718"/>
                </a:lnTo>
                <a:lnTo>
                  <a:pt x="986837" y="1317247"/>
                </a:lnTo>
                <a:lnTo>
                  <a:pt x="1005114" y="1317247"/>
                </a:lnTo>
                <a:lnTo>
                  <a:pt x="1007406" y="1306776"/>
                </a:lnTo>
                <a:close/>
              </a:path>
              <a:path w="4475480" h="1675129">
                <a:moveTo>
                  <a:pt x="884278" y="1298425"/>
                </a:moveTo>
                <a:lnTo>
                  <a:pt x="870336" y="1306776"/>
                </a:lnTo>
                <a:lnTo>
                  <a:pt x="886098" y="1306776"/>
                </a:lnTo>
                <a:lnTo>
                  <a:pt x="884278" y="1298425"/>
                </a:lnTo>
                <a:close/>
              </a:path>
              <a:path w="4475480" h="1675129">
                <a:moveTo>
                  <a:pt x="1043371" y="1296306"/>
                </a:moveTo>
                <a:lnTo>
                  <a:pt x="894415" y="1296306"/>
                </a:lnTo>
                <a:lnTo>
                  <a:pt x="886098" y="1306776"/>
                </a:lnTo>
                <a:lnTo>
                  <a:pt x="1035130" y="1306776"/>
                </a:lnTo>
                <a:lnTo>
                  <a:pt x="1043371" y="1296306"/>
                </a:lnTo>
                <a:close/>
              </a:path>
              <a:path w="4475480" h="1675129">
                <a:moveTo>
                  <a:pt x="1052051" y="1296306"/>
                </a:moveTo>
                <a:lnTo>
                  <a:pt x="1043371" y="1296306"/>
                </a:lnTo>
                <a:lnTo>
                  <a:pt x="1043245" y="1306776"/>
                </a:lnTo>
                <a:lnTo>
                  <a:pt x="1053255" y="1306776"/>
                </a:lnTo>
                <a:lnTo>
                  <a:pt x="1052051" y="1296306"/>
                </a:lnTo>
                <a:close/>
              </a:path>
              <a:path w="4475480" h="1675129">
                <a:moveTo>
                  <a:pt x="1066187" y="1296306"/>
                </a:moveTo>
                <a:lnTo>
                  <a:pt x="1059285" y="1296306"/>
                </a:lnTo>
                <a:lnTo>
                  <a:pt x="1058801" y="1306776"/>
                </a:lnTo>
                <a:lnTo>
                  <a:pt x="1066187" y="1296306"/>
                </a:lnTo>
                <a:close/>
              </a:path>
              <a:path w="4475480" h="1675129">
                <a:moveTo>
                  <a:pt x="887815" y="1296306"/>
                </a:moveTo>
                <a:lnTo>
                  <a:pt x="883816" y="1296306"/>
                </a:lnTo>
                <a:lnTo>
                  <a:pt x="884278" y="1298425"/>
                </a:lnTo>
                <a:lnTo>
                  <a:pt x="887815" y="1296306"/>
                </a:lnTo>
                <a:close/>
              </a:path>
              <a:path w="4475480" h="1675129">
                <a:moveTo>
                  <a:pt x="1077507" y="1285835"/>
                </a:moveTo>
                <a:lnTo>
                  <a:pt x="909145" y="1285835"/>
                </a:lnTo>
                <a:lnTo>
                  <a:pt x="905863" y="1296306"/>
                </a:lnTo>
                <a:lnTo>
                  <a:pt x="1073454" y="1296306"/>
                </a:lnTo>
                <a:lnTo>
                  <a:pt x="1077507" y="1285835"/>
                </a:lnTo>
                <a:close/>
              </a:path>
              <a:path w="4475480" h="1675129">
                <a:moveTo>
                  <a:pt x="1092699" y="1285835"/>
                </a:moveTo>
                <a:lnTo>
                  <a:pt x="1089482" y="1285835"/>
                </a:lnTo>
                <a:lnTo>
                  <a:pt x="1091526" y="1296306"/>
                </a:lnTo>
                <a:lnTo>
                  <a:pt x="1092699" y="1285835"/>
                </a:lnTo>
                <a:close/>
              </a:path>
              <a:path w="4475480" h="1675129">
                <a:moveTo>
                  <a:pt x="938130" y="1275364"/>
                </a:moveTo>
                <a:lnTo>
                  <a:pt x="931601" y="1285835"/>
                </a:lnTo>
                <a:lnTo>
                  <a:pt x="943918" y="1285835"/>
                </a:lnTo>
                <a:lnTo>
                  <a:pt x="938130" y="1275364"/>
                </a:lnTo>
                <a:close/>
              </a:path>
              <a:path w="4475480" h="1675129">
                <a:moveTo>
                  <a:pt x="1086144" y="1275364"/>
                </a:moveTo>
                <a:lnTo>
                  <a:pt x="945400" y="1275364"/>
                </a:lnTo>
                <a:lnTo>
                  <a:pt x="946924" y="1285835"/>
                </a:lnTo>
                <a:lnTo>
                  <a:pt x="1072229" y="1285835"/>
                </a:lnTo>
                <a:lnTo>
                  <a:pt x="1086144" y="1275364"/>
                </a:lnTo>
                <a:close/>
              </a:path>
              <a:path w="4475480" h="1675129">
                <a:moveTo>
                  <a:pt x="1086144" y="1275364"/>
                </a:moveTo>
                <a:lnTo>
                  <a:pt x="1072229" y="1285835"/>
                </a:lnTo>
                <a:lnTo>
                  <a:pt x="1081406" y="1285835"/>
                </a:lnTo>
                <a:lnTo>
                  <a:pt x="1085786" y="1278036"/>
                </a:lnTo>
                <a:lnTo>
                  <a:pt x="1086144" y="1275364"/>
                </a:lnTo>
                <a:close/>
              </a:path>
              <a:path w="4475480" h="1675129">
                <a:moveTo>
                  <a:pt x="1085786" y="1278036"/>
                </a:moveTo>
                <a:lnTo>
                  <a:pt x="1081406" y="1285835"/>
                </a:lnTo>
                <a:lnTo>
                  <a:pt x="1084741" y="1285835"/>
                </a:lnTo>
                <a:lnTo>
                  <a:pt x="1085786" y="1278036"/>
                </a:lnTo>
                <a:close/>
              </a:path>
              <a:path w="4475480" h="1675129">
                <a:moveTo>
                  <a:pt x="1089171" y="1275364"/>
                </a:moveTo>
                <a:lnTo>
                  <a:pt x="1088280" y="1285835"/>
                </a:lnTo>
                <a:lnTo>
                  <a:pt x="1095924" y="1285835"/>
                </a:lnTo>
                <a:lnTo>
                  <a:pt x="1089171" y="1275364"/>
                </a:lnTo>
                <a:close/>
              </a:path>
              <a:path w="4475480" h="1675129">
                <a:moveTo>
                  <a:pt x="1108835" y="1275364"/>
                </a:moveTo>
                <a:lnTo>
                  <a:pt x="1096259" y="1275364"/>
                </a:lnTo>
                <a:lnTo>
                  <a:pt x="1095924" y="1285835"/>
                </a:lnTo>
                <a:lnTo>
                  <a:pt x="1108018" y="1285835"/>
                </a:lnTo>
                <a:lnTo>
                  <a:pt x="1108835" y="1275364"/>
                </a:lnTo>
                <a:close/>
              </a:path>
              <a:path w="4475480" h="1675129">
                <a:moveTo>
                  <a:pt x="1124457" y="1275364"/>
                </a:moveTo>
                <a:lnTo>
                  <a:pt x="1118960" y="1275364"/>
                </a:lnTo>
                <a:lnTo>
                  <a:pt x="1108081" y="1285835"/>
                </a:lnTo>
                <a:lnTo>
                  <a:pt x="1119817" y="1285835"/>
                </a:lnTo>
                <a:lnTo>
                  <a:pt x="1124457" y="1275364"/>
                </a:lnTo>
                <a:close/>
              </a:path>
              <a:path w="4475480" h="1675129">
                <a:moveTo>
                  <a:pt x="1136939" y="1275364"/>
                </a:moveTo>
                <a:lnTo>
                  <a:pt x="1125159" y="1275364"/>
                </a:lnTo>
                <a:lnTo>
                  <a:pt x="1134352" y="1285835"/>
                </a:lnTo>
                <a:lnTo>
                  <a:pt x="1136939" y="1275364"/>
                </a:lnTo>
                <a:close/>
              </a:path>
              <a:path w="4475480" h="1675129">
                <a:moveTo>
                  <a:pt x="1087287" y="1275364"/>
                </a:moveTo>
                <a:lnTo>
                  <a:pt x="1086144" y="1275364"/>
                </a:lnTo>
                <a:lnTo>
                  <a:pt x="1085786" y="1278036"/>
                </a:lnTo>
                <a:lnTo>
                  <a:pt x="1087287" y="1275364"/>
                </a:lnTo>
                <a:close/>
              </a:path>
              <a:path w="4475480" h="1675129">
                <a:moveTo>
                  <a:pt x="980661" y="1264893"/>
                </a:moveTo>
                <a:lnTo>
                  <a:pt x="972263" y="1275364"/>
                </a:lnTo>
                <a:lnTo>
                  <a:pt x="981792" y="1275364"/>
                </a:lnTo>
                <a:lnTo>
                  <a:pt x="980661" y="1264893"/>
                </a:lnTo>
                <a:close/>
              </a:path>
              <a:path w="4475480" h="1675129">
                <a:moveTo>
                  <a:pt x="1115819" y="1264893"/>
                </a:moveTo>
                <a:lnTo>
                  <a:pt x="986095" y="1264893"/>
                </a:lnTo>
                <a:lnTo>
                  <a:pt x="981792" y="1275364"/>
                </a:lnTo>
                <a:lnTo>
                  <a:pt x="1118766" y="1275364"/>
                </a:lnTo>
                <a:lnTo>
                  <a:pt x="1115819" y="1264893"/>
                </a:lnTo>
                <a:close/>
              </a:path>
              <a:path w="4475480" h="1675129">
                <a:moveTo>
                  <a:pt x="1139808" y="1264893"/>
                </a:moveTo>
                <a:lnTo>
                  <a:pt x="1131221" y="1264893"/>
                </a:lnTo>
                <a:lnTo>
                  <a:pt x="1123586" y="1275364"/>
                </a:lnTo>
                <a:lnTo>
                  <a:pt x="1130991" y="1275364"/>
                </a:lnTo>
                <a:lnTo>
                  <a:pt x="1139808" y="1264893"/>
                </a:lnTo>
                <a:close/>
              </a:path>
              <a:path w="4475480" h="1675129">
                <a:moveTo>
                  <a:pt x="1162114" y="1264893"/>
                </a:moveTo>
                <a:lnTo>
                  <a:pt x="1149378" y="1264893"/>
                </a:lnTo>
                <a:lnTo>
                  <a:pt x="1145420" y="1275364"/>
                </a:lnTo>
                <a:lnTo>
                  <a:pt x="1162114" y="1264893"/>
                </a:lnTo>
                <a:close/>
              </a:path>
              <a:path w="4475480" h="1675129">
                <a:moveTo>
                  <a:pt x="1131153" y="1254422"/>
                </a:moveTo>
                <a:lnTo>
                  <a:pt x="998147" y="1254422"/>
                </a:lnTo>
                <a:lnTo>
                  <a:pt x="1007110" y="1264893"/>
                </a:lnTo>
                <a:lnTo>
                  <a:pt x="1128350" y="1264893"/>
                </a:lnTo>
                <a:lnTo>
                  <a:pt x="1131153" y="1254422"/>
                </a:lnTo>
                <a:close/>
              </a:path>
              <a:path w="4475480" h="1675129">
                <a:moveTo>
                  <a:pt x="1145593" y="1254422"/>
                </a:moveTo>
                <a:lnTo>
                  <a:pt x="1140165" y="1254422"/>
                </a:lnTo>
                <a:lnTo>
                  <a:pt x="1135478" y="1264893"/>
                </a:lnTo>
                <a:lnTo>
                  <a:pt x="1138232" y="1264893"/>
                </a:lnTo>
                <a:lnTo>
                  <a:pt x="1145593" y="1254422"/>
                </a:lnTo>
                <a:close/>
              </a:path>
              <a:path w="4475480" h="1675129">
                <a:moveTo>
                  <a:pt x="1157682" y="1254422"/>
                </a:moveTo>
                <a:lnTo>
                  <a:pt x="1155053" y="1264893"/>
                </a:lnTo>
                <a:lnTo>
                  <a:pt x="1155865" y="1264346"/>
                </a:lnTo>
                <a:lnTo>
                  <a:pt x="1157682" y="1254422"/>
                </a:lnTo>
                <a:close/>
              </a:path>
              <a:path w="4475480" h="1675129">
                <a:moveTo>
                  <a:pt x="1182079" y="1254422"/>
                </a:moveTo>
                <a:lnTo>
                  <a:pt x="1170613" y="1254422"/>
                </a:lnTo>
                <a:lnTo>
                  <a:pt x="1155865" y="1264346"/>
                </a:lnTo>
                <a:lnTo>
                  <a:pt x="1155765" y="1264893"/>
                </a:lnTo>
                <a:lnTo>
                  <a:pt x="1175495" y="1264893"/>
                </a:lnTo>
                <a:lnTo>
                  <a:pt x="1181164" y="1257772"/>
                </a:lnTo>
                <a:lnTo>
                  <a:pt x="1182079" y="1254422"/>
                </a:lnTo>
                <a:close/>
              </a:path>
              <a:path w="4475480" h="1675129">
                <a:moveTo>
                  <a:pt x="1191576" y="1254422"/>
                </a:moveTo>
                <a:lnTo>
                  <a:pt x="1183831" y="1254422"/>
                </a:lnTo>
                <a:lnTo>
                  <a:pt x="1181164" y="1257772"/>
                </a:lnTo>
                <a:lnTo>
                  <a:pt x="1179220" y="1264893"/>
                </a:lnTo>
                <a:lnTo>
                  <a:pt x="1185168" y="1264893"/>
                </a:lnTo>
                <a:lnTo>
                  <a:pt x="1191576" y="1254422"/>
                </a:lnTo>
                <a:close/>
              </a:path>
              <a:path w="4475480" h="1675129">
                <a:moveTo>
                  <a:pt x="1183831" y="1254422"/>
                </a:moveTo>
                <a:lnTo>
                  <a:pt x="1182079" y="1254422"/>
                </a:lnTo>
                <a:lnTo>
                  <a:pt x="1181164" y="1257772"/>
                </a:lnTo>
                <a:lnTo>
                  <a:pt x="1183831" y="1254422"/>
                </a:lnTo>
                <a:close/>
              </a:path>
              <a:path w="4475480" h="1675129">
                <a:moveTo>
                  <a:pt x="1141001" y="1243951"/>
                </a:moveTo>
                <a:lnTo>
                  <a:pt x="1027593" y="1243951"/>
                </a:lnTo>
                <a:lnTo>
                  <a:pt x="1015895" y="1254422"/>
                </a:lnTo>
                <a:lnTo>
                  <a:pt x="1137221" y="1254422"/>
                </a:lnTo>
                <a:lnTo>
                  <a:pt x="1141001" y="1243951"/>
                </a:lnTo>
                <a:close/>
              </a:path>
              <a:path w="4475480" h="1675129">
                <a:moveTo>
                  <a:pt x="1181365" y="1243951"/>
                </a:moveTo>
                <a:lnTo>
                  <a:pt x="1146813" y="1243951"/>
                </a:lnTo>
                <a:lnTo>
                  <a:pt x="1141839" y="1254422"/>
                </a:lnTo>
                <a:lnTo>
                  <a:pt x="1175221" y="1254422"/>
                </a:lnTo>
                <a:lnTo>
                  <a:pt x="1181365" y="1243951"/>
                </a:lnTo>
                <a:close/>
              </a:path>
              <a:path w="4475480" h="1675129">
                <a:moveTo>
                  <a:pt x="1213532" y="1243951"/>
                </a:moveTo>
                <a:lnTo>
                  <a:pt x="1190330" y="1243951"/>
                </a:lnTo>
                <a:lnTo>
                  <a:pt x="1181136" y="1254422"/>
                </a:lnTo>
                <a:lnTo>
                  <a:pt x="1203743" y="1254422"/>
                </a:lnTo>
                <a:lnTo>
                  <a:pt x="1213532" y="1243951"/>
                </a:lnTo>
                <a:close/>
              </a:path>
              <a:path w="4475480" h="1675129">
                <a:moveTo>
                  <a:pt x="1226878" y="1243951"/>
                </a:moveTo>
                <a:lnTo>
                  <a:pt x="1224653" y="1243951"/>
                </a:lnTo>
                <a:lnTo>
                  <a:pt x="1216011" y="1254422"/>
                </a:lnTo>
                <a:lnTo>
                  <a:pt x="1220119" y="1254422"/>
                </a:lnTo>
                <a:lnTo>
                  <a:pt x="1226878" y="1243951"/>
                </a:lnTo>
                <a:close/>
              </a:path>
              <a:path w="4475480" h="1675129">
                <a:moveTo>
                  <a:pt x="1157358" y="1233480"/>
                </a:moveTo>
                <a:lnTo>
                  <a:pt x="1070281" y="1233480"/>
                </a:lnTo>
                <a:lnTo>
                  <a:pt x="1058700" y="1243951"/>
                </a:lnTo>
                <a:lnTo>
                  <a:pt x="1157022" y="1243951"/>
                </a:lnTo>
                <a:lnTo>
                  <a:pt x="1157358" y="1233480"/>
                </a:lnTo>
                <a:close/>
              </a:path>
              <a:path w="4475480" h="1675129">
                <a:moveTo>
                  <a:pt x="1174414" y="1233480"/>
                </a:moveTo>
                <a:lnTo>
                  <a:pt x="1170990" y="1233480"/>
                </a:lnTo>
                <a:lnTo>
                  <a:pt x="1161891" y="1243951"/>
                </a:lnTo>
                <a:lnTo>
                  <a:pt x="1171199" y="1243951"/>
                </a:lnTo>
                <a:lnTo>
                  <a:pt x="1174414" y="1233480"/>
                </a:lnTo>
                <a:close/>
              </a:path>
              <a:path w="4475480" h="1675129">
                <a:moveTo>
                  <a:pt x="1193178" y="1233480"/>
                </a:moveTo>
                <a:lnTo>
                  <a:pt x="1177316" y="1233480"/>
                </a:lnTo>
                <a:lnTo>
                  <a:pt x="1176707" y="1243951"/>
                </a:lnTo>
                <a:lnTo>
                  <a:pt x="1190225" y="1243951"/>
                </a:lnTo>
                <a:lnTo>
                  <a:pt x="1193178" y="1233480"/>
                </a:lnTo>
                <a:close/>
              </a:path>
              <a:path w="4475480" h="1675129">
                <a:moveTo>
                  <a:pt x="1259689" y="1233480"/>
                </a:moveTo>
                <a:lnTo>
                  <a:pt x="1198326" y="1233480"/>
                </a:lnTo>
                <a:lnTo>
                  <a:pt x="1198591" y="1243951"/>
                </a:lnTo>
                <a:lnTo>
                  <a:pt x="1249155" y="1243951"/>
                </a:lnTo>
                <a:lnTo>
                  <a:pt x="1259689" y="1233480"/>
                </a:lnTo>
                <a:close/>
              </a:path>
              <a:path w="4475480" h="1675129">
                <a:moveTo>
                  <a:pt x="1209010" y="1223009"/>
                </a:moveTo>
                <a:lnTo>
                  <a:pt x="1094783" y="1223009"/>
                </a:lnTo>
                <a:lnTo>
                  <a:pt x="1083141" y="1233480"/>
                </a:lnTo>
                <a:lnTo>
                  <a:pt x="1208717" y="1233480"/>
                </a:lnTo>
                <a:lnTo>
                  <a:pt x="1209010" y="1223009"/>
                </a:lnTo>
                <a:close/>
              </a:path>
              <a:path w="4475480" h="1675129">
                <a:moveTo>
                  <a:pt x="1213931" y="1223009"/>
                </a:moveTo>
                <a:lnTo>
                  <a:pt x="1212046" y="1223009"/>
                </a:lnTo>
                <a:lnTo>
                  <a:pt x="1208717" y="1233480"/>
                </a:lnTo>
                <a:lnTo>
                  <a:pt x="1213659" y="1233480"/>
                </a:lnTo>
                <a:lnTo>
                  <a:pt x="1213931" y="1223009"/>
                </a:lnTo>
                <a:close/>
              </a:path>
              <a:path w="4475480" h="1675129">
                <a:moveTo>
                  <a:pt x="1261773" y="1223009"/>
                </a:moveTo>
                <a:lnTo>
                  <a:pt x="1220797" y="1223009"/>
                </a:lnTo>
                <a:lnTo>
                  <a:pt x="1213659" y="1233480"/>
                </a:lnTo>
                <a:lnTo>
                  <a:pt x="1259720" y="1233480"/>
                </a:lnTo>
                <a:lnTo>
                  <a:pt x="1261773" y="1223009"/>
                </a:lnTo>
                <a:close/>
              </a:path>
              <a:path w="4475480" h="1675129">
                <a:moveTo>
                  <a:pt x="1286505" y="1223009"/>
                </a:moveTo>
                <a:lnTo>
                  <a:pt x="1268513" y="1223009"/>
                </a:lnTo>
                <a:lnTo>
                  <a:pt x="1259720" y="1233480"/>
                </a:lnTo>
                <a:lnTo>
                  <a:pt x="1279694" y="1233480"/>
                </a:lnTo>
                <a:lnTo>
                  <a:pt x="1286505" y="1223009"/>
                </a:lnTo>
                <a:close/>
              </a:path>
              <a:path w="4475480" h="1675129">
                <a:moveTo>
                  <a:pt x="1110269" y="1212538"/>
                </a:moveTo>
                <a:lnTo>
                  <a:pt x="1104046" y="1223009"/>
                </a:lnTo>
                <a:lnTo>
                  <a:pt x="1112594" y="1223009"/>
                </a:lnTo>
                <a:lnTo>
                  <a:pt x="1110269" y="1212538"/>
                </a:lnTo>
                <a:close/>
              </a:path>
              <a:path w="4475480" h="1675129">
                <a:moveTo>
                  <a:pt x="1227826" y="1212538"/>
                </a:moveTo>
                <a:lnTo>
                  <a:pt x="1115871" y="1212538"/>
                </a:lnTo>
                <a:lnTo>
                  <a:pt x="1119023" y="1223009"/>
                </a:lnTo>
                <a:lnTo>
                  <a:pt x="1224894" y="1223009"/>
                </a:lnTo>
                <a:lnTo>
                  <a:pt x="1227826" y="1212538"/>
                </a:lnTo>
                <a:close/>
              </a:path>
              <a:path w="4475480" h="1675129">
                <a:moveTo>
                  <a:pt x="1267208" y="1212538"/>
                </a:moveTo>
                <a:lnTo>
                  <a:pt x="1233595" y="1212538"/>
                </a:lnTo>
                <a:lnTo>
                  <a:pt x="1232601" y="1223009"/>
                </a:lnTo>
                <a:lnTo>
                  <a:pt x="1265580" y="1223009"/>
                </a:lnTo>
                <a:lnTo>
                  <a:pt x="1267208" y="1212538"/>
                </a:lnTo>
                <a:close/>
              </a:path>
              <a:path w="4475480" h="1675129">
                <a:moveTo>
                  <a:pt x="1274966" y="1212538"/>
                </a:moveTo>
                <a:lnTo>
                  <a:pt x="1269395" y="1212538"/>
                </a:lnTo>
                <a:lnTo>
                  <a:pt x="1265580" y="1223009"/>
                </a:lnTo>
                <a:lnTo>
                  <a:pt x="1270327" y="1223009"/>
                </a:lnTo>
                <a:lnTo>
                  <a:pt x="1274966" y="1212538"/>
                </a:lnTo>
                <a:close/>
              </a:path>
              <a:path w="4475480" h="1675129">
                <a:moveTo>
                  <a:pt x="1283699" y="1212538"/>
                </a:moveTo>
                <a:lnTo>
                  <a:pt x="1277374" y="1212538"/>
                </a:lnTo>
                <a:lnTo>
                  <a:pt x="1270327" y="1223009"/>
                </a:lnTo>
                <a:lnTo>
                  <a:pt x="1276667" y="1223009"/>
                </a:lnTo>
                <a:lnTo>
                  <a:pt x="1283699" y="1212538"/>
                </a:lnTo>
                <a:close/>
              </a:path>
              <a:path w="4475480" h="1675129">
                <a:moveTo>
                  <a:pt x="1292422" y="1212538"/>
                </a:moveTo>
                <a:lnTo>
                  <a:pt x="1283699" y="1212538"/>
                </a:lnTo>
                <a:lnTo>
                  <a:pt x="1281815" y="1223009"/>
                </a:lnTo>
                <a:lnTo>
                  <a:pt x="1286290" y="1223009"/>
                </a:lnTo>
                <a:lnTo>
                  <a:pt x="1292422" y="1212538"/>
                </a:lnTo>
                <a:close/>
              </a:path>
              <a:path w="4475480" h="1675129">
                <a:moveTo>
                  <a:pt x="1304684" y="1212538"/>
                </a:moveTo>
                <a:lnTo>
                  <a:pt x="1302044" y="1212538"/>
                </a:lnTo>
                <a:lnTo>
                  <a:pt x="1294159" y="1223009"/>
                </a:lnTo>
                <a:lnTo>
                  <a:pt x="1298955" y="1223009"/>
                </a:lnTo>
                <a:lnTo>
                  <a:pt x="1304684" y="1212538"/>
                </a:lnTo>
                <a:close/>
              </a:path>
              <a:path w="4475480" h="1675129">
                <a:moveTo>
                  <a:pt x="1332238" y="1212538"/>
                </a:moveTo>
                <a:lnTo>
                  <a:pt x="1323928" y="1212538"/>
                </a:lnTo>
                <a:lnTo>
                  <a:pt x="1321729" y="1223009"/>
                </a:lnTo>
                <a:lnTo>
                  <a:pt x="1332238" y="1212538"/>
                </a:lnTo>
                <a:close/>
              </a:path>
              <a:path w="4475480" h="1675129">
                <a:moveTo>
                  <a:pt x="1130112" y="1202068"/>
                </a:moveTo>
                <a:lnTo>
                  <a:pt x="1121368" y="1202068"/>
                </a:lnTo>
                <a:lnTo>
                  <a:pt x="1116081" y="1212538"/>
                </a:lnTo>
                <a:lnTo>
                  <a:pt x="1127193" y="1212538"/>
                </a:lnTo>
                <a:lnTo>
                  <a:pt x="1130112" y="1202068"/>
                </a:lnTo>
                <a:close/>
              </a:path>
              <a:path w="4475480" h="1675129">
                <a:moveTo>
                  <a:pt x="1250977" y="1202068"/>
                </a:moveTo>
                <a:lnTo>
                  <a:pt x="1153032" y="1202068"/>
                </a:lnTo>
                <a:lnTo>
                  <a:pt x="1144777" y="1212538"/>
                </a:lnTo>
                <a:lnTo>
                  <a:pt x="1246956" y="1212538"/>
                </a:lnTo>
                <a:lnTo>
                  <a:pt x="1250977" y="1202068"/>
                </a:lnTo>
                <a:close/>
              </a:path>
              <a:path w="4475480" h="1675129">
                <a:moveTo>
                  <a:pt x="1269710" y="1202068"/>
                </a:moveTo>
                <a:lnTo>
                  <a:pt x="1266270" y="1202068"/>
                </a:lnTo>
                <a:lnTo>
                  <a:pt x="1259520" y="1212538"/>
                </a:lnTo>
                <a:lnTo>
                  <a:pt x="1262328" y="1212538"/>
                </a:lnTo>
                <a:lnTo>
                  <a:pt x="1269710" y="1202068"/>
                </a:lnTo>
                <a:close/>
              </a:path>
              <a:path w="4475480" h="1675129">
                <a:moveTo>
                  <a:pt x="1285083" y="1202068"/>
                </a:moveTo>
                <a:lnTo>
                  <a:pt x="1271123" y="1202068"/>
                </a:lnTo>
                <a:lnTo>
                  <a:pt x="1262642" y="1212538"/>
                </a:lnTo>
                <a:lnTo>
                  <a:pt x="1275984" y="1212538"/>
                </a:lnTo>
                <a:lnTo>
                  <a:pt x="1285083" y="1202068"/>
                </a:lnTo>
                <a:close/>
              </a:path>
              <a:path w="4475480" h="1675129">
                <a:moveTo>
                  <a:pt x="1325623" y="1202068"/>
                </a:moveTo>
                <a:lnTo>
                  <a:pt x="1292923" y="1202068"/>
                </a:lnTo>
                <a:lnTo>
                  <a:pt x="1293688" y="1212538"/>
                </a:lnTo>
                <a:lnTo>
                  <a:pt x="1317467" y="1212538"/>
                </a:lnTo>
                <a:lnTo>
                  <a:pt x="1325623" y="1202068"/>
                </a:lnTo>
                <a:close/>
              </a:path>
              <a:path w="4475480" h="1675129">
                <a:moveTo>
                  <a:pt x="1338943" y="1202068"/>
                </a:moveTo>
                <a:lnTo>
                  <a:pt x="1334329" y="1202068"/>
                </a:lnTo>
                <a:lnTo>
                  <a:pt x="1327683" y="1212538"/>
                </a:lnTo>
                <a:lnTo>
                  <a:pt x="1330514" y="1212538"/>
                </a:lnTo>
                <a:lnTo>
                  <a:pt x="1338943" y="1202068"/>
                </a:lnTo>
                <a:close/>
              </a:path>
              <a:path w="4475480" h="1675129">
                <a:moveTo>
                  <a:pt x="1357005" y="1202068"/>
                </a:moveTo>
                <a:lnTo>
                  <a:pt x="1338943" y="1202068"/>
                </a:lnTo>
                <a:lnTo>
                  <a:pt x="1340367" y="1212538"/>
                </a:lnTo>
                <a:lnTo>
                  <a:pt x="1349246" y="1212538"/>
                </a:lnTo>
                <a:lnTo>
                  <a:pt x="1357005" y="1202068"/>
                </a:lnTo>
                <a:close/>
              </a:path>
              <a:path w="4475480" h="1675129">
                <a:moveTo>
                  <a:pt x="1358230" y="1202068"/>
                </a:moveTo>
                <a:lnTo>
                  <a:pt x="1349246" y="1212538"/>
                </a:lnTo>
                <a:lnTo>
                  <a:pt x="1355707" y="1212538"/>
                </a:lnTo>
                <a:lnTo>
                  <a:pt x="1358230" y="1202068"/>
                </a:lnTo>
                <a:close/>
              </a:path>
              <a:path w="4475480" h="1675129">
                <a:moveTo>
                  <a:pt x="1112227" y="1191597"/>
                </a:moveTo>
                <a:lnTo>
                  <a:pt x="1107641" y="1191597"/>
                </a:lnTo>
                <a:lnTo>
                  <a:pt x="1105118" y="1202068"/>
                </a:lnTo>
                <a:lnTo>
                  <a:pt x="1112227" y="1191597"/>
                </a:lnTo>
                <a:close/>
              </a:path>
              <a:path w="4475480" h="1675129">
                <a:moveTo>
                  <a:pt x="1118877" y="1200858"/>
                </a:moveTo>
                <a:lnTo>
                  <a:pt x="1118708" y="1202068"/>
                </a:lnTo>
                <a:lnTo>
                  <a:pt x="1119056" y="1201108"/>
                </a:lnTo>
                <a:lnTo>
                  <a:pt x="1118877" y="1200858"/>
                </a:lnTo>
                <a:close/>
              </a:path>
              <a:path w="4475480" h="1675129">
                <a:moveTo>
                  <a:pt x="1122510" y="1191597"/>
                </a:moveTo>
                <a:lnTo>
                  <a:pt x="1119056" y="1201108"/>
                </a:lnTo>
                <a:lnTo>
                  <a:pt x="1119746" y="1202068"/>
                </a:lnTo>
                <a:lnTo>
                  <a:pt x="1122510" y="1191597"/>
                </a:lnTo>
                <a:close/>
              </a:path>
              <a:path w="4475480" h="1675129">
                <a:moveTo>
                  <a:pt x="1283824" y="1191597"/>
                </a:moveTo>
                <a:lnTo>
                  <a:pt x="1190906" y="1191597"/>
                </a:lnTo>
                <a:lnTo>
                  <a:pt x="1181062" y="1202068"/>
                </a:lnTo>
                <a:lnTo>
                  <a:pt x="1273330" y="1202068"/>
                </a:lnTo>
                <a:lnTo>
                  <a:pt x="1283824" y="1191597"/>
                </a:lnTo>
                <a:close/>
              </a:path>
              <a:path w="4475480" h="1675129">
                <a:moveTo>
                  <a:pt x="1281331" y="1200194"/>
                </a:moveTo>
                <a:lnTo>
                  <a:pt x="1277699" y="1202068"/>
                </a:lnTo>
                <a:lnTo>
                  <a:pt x="1280788" y="1202068"/>
                </a:lnTo>
                <a:lnTo>
                  <a:pt x="1281331" y="1200194"/>
                </a:lnTo>
                <a:close/>
              </a:path>
              <a:path w="4475480" h="1675129">
                <a:moveTo>
                  <a:pt x="1283741" y="1198951"/>
                </a:moveTo>
                <a:lnTo>
                  <a:pt x="1281331" y="1200194"/>
                </a:lnTo>
                <a:lnTo>
                  <a:pt x="1280788" y="1202068"/>
                </a:lnTo>
                <a:lnTo>
                  <a:pt x="1283741" y="1198951"/>
                </a:lnTo>
                <a:close/>
              </a:path>
              <a:path w="4475480" h="1675129">
                <a:moveTo>
                  <a:pt x="1320246" y="1191597"/>
                </a:moveTo>
                <a:lnTo>
                  <a:pt x="1297998" y="1191597"/>
                </a:lnTo>
                <a:lnTo>
                  <a:pt x="1283741" y="1198951"/>
                </a:lnTo>
                <a:lnTo>
                  <a:pt x="1280788" y="1202068"/>
                </a:lnTo>
                <a:lnTo>
                  <a:pt x="1313454" y="1202068"/>
                </a:lnTo>
                <a:lnTo>
                  <a:pt x="1320246" y="1191597"/>
                </a:lnTo>
                <a:close/>
              </a:path>
              <a:path w="4475480" h="1675129">
                <a:moveTo>
                  <a:pt x="1368010" y="1191597"/>
                </a:moveTo>
                <a:lnTo>
                  <a:pt x="1324971" y="1191597"/>
                </a:lnTo>
                <a:lnTo>
                  <a:pt x="1319097" y="1202068"/>
                </a:lnTo>
                <a:lnTo>
                  <a:pt x="1360325" y="1202068"/>
                </a:lnTo>
                <a:lnTo>
                  <a:pt x="1368010" y="1191597"/>
                </a:lnTo>
                <a:close/>
              </a:path>
              <a:path w="4475480" h="1675129">
                <a:moveTo>
                  <a:pt x="1388931" y="1191597"/>
                </a:moveTo>
                <a:lnTo>
                  <a:pt x="1369693" y="1191597"/>
                </a:lnTo>
                <a:lnTo>
                  <a:pt x="1364573" y="1202068"/>
                </a:lnTo>
                <a:lnTo>
                  <a:pt x="1375109" y="1202068"/>
                </a:lnTo>
                <a:lnTo>
                  <a:pt x="1388931" y="1191597"/>
                </a:lnTo>
                <a:close/>
              </a:path>
              <a:path w="4475480" h="1675129">
                <a:moveTo>
                  <a:pt x="1404731" y="1191597"/>
                </a:moveTo>
                <a:lnTo>
                  <a:pt x="1390564" y="1191597"/>
                </a:lnTo>
                <a:lnTo>
                  <a:pt x="1384659" y="1202068"/>
                </a:lnTo>
                <a:lnTo>
                  <a:pt x="1398211" y="1202068"/>
                </a:lnTo>
                <a:lnTo>
                  <a:pt x="1404731" y="1191597"/>
                </a:lnTo>
                <a:close/>
              </a:path>
              <a:path w="4475480" h="1675129">
                <a:moveTo>
                  <a:pt x="1120170" y="1191597"/>
                </a:moveTo>
                <a:lnTo>
                  <a:pt x="1112227" y="1191597"/>
                </a:lnTo>
                <a:lnTo>
                  <a:pt x="1118877" y="1200858"/>
                </a:lnTo>
                <a:lnTo>
                  <a:pt x="1120170" y="1191597"/>
                </a:lnTo>
                <a:close/>
              </a:path>
              <a:path w="4475480" h="1675129">
                <a:moveTo>
                  <a:pt x="1290710" y="1191597"/>
                </a:moveTo>
                <a:lnTo>
                  <a:pt x="1283824" y="1191597"/>
                </a:lnTo>
                <a:lnTo>
                  <a:pt x="1281331" y="1200194"/>
                </a:lnTo>
                <a:lnTo>
                  <a:pt x="1283741" y="1198951"/>
                </a:lnTo>
                <a:lnTo>
                  <a:pt x="1290710" y="1191597"/>
                </a:lnTo>
                <a:close/>
              </a:path>
              <a:path w="4475480" h="1675129">
                <a:moveTo>
                  <a:pt x="1175880" y="1181126"/>
                </a:moveTo>
                <a:lnTo>
                  <a:pt x="1173990" y="1181126"/>
                </a:lnTo>
                <a:lnTo>
                  <a:pt x="1169817" y="1191597"/>
                </a:lnTo>
                <a:lnTo>
                  <a:pt x="1175880" y="1181126"/>
                </a:lnTo>
                <a:close/>
              </a:path>
              <a:path w="4475480" h="1675129">
                <a:moveTo>
                  <a:pt x="1192882" y="1181126"/>
                </a:moveTo>
                <a:lnTo>
                  <a:pt x="1187649" y="1181126"/>
                </a:lnTo>
                <a:lnTo>
                  <a:pt x="1176529" y="1191597"/>
                </a:lnTo>
                <a:lnTo>
                  <a:pt x="1188010" y="1191597"/>
                </a:lnTo>
                <a:lnTo>
                  <a:pt x="1192882" y="1181126"/>
                </a:lnTo>
                <a:close/>
              </a:path>
              <a:path w="4475480" h="1675129">
                <a:moveTo>
                  <a:pt x="1204193" y="1181126"/>
                </a:moveTo>
                <a:lnTo>
                  <a:pt x="1197042" y="1181126"/>
                </a:lnTo>
                <a:lnTo>
                  <a:pt x="1197645" y="1191597"/>
                </a:lnTo>
                <a:lnTo>
                  <a:pt x="1200328" y="1191597"/>
                </a:lnTo>
                <a:lnTo>
                  <a:pt x="1204193" y="1181126"/>
                </a:lnTo>
                <a:close/>
              </a:path>
              <a:path w="4475480" h="1675129">
                <a:moveTo>
                  <a:pt x="1312672" y="1181126"/>
                </a:moveTo>
                <a:lnTo>
                  <a:pt x="1211010" y="1181126"/>
                </a:lnTo>
                <a:lnTo>
                  <a:pt x="1207848" y="1191597"/>
                </a:lnTo>
                <a:lnTo>
                  <a:pt x="1303584" y="1191597"/>
                </a:lnTo>
                <a:lnTo>
                  <a:pt x="1312672" y="1181126"/>
                </a:lnTo>
                <a:close/>
              </a:path>
              <a:path w="4475480" h="1675129">
                <a:moveTo>
                  <a:pt x="1321993" y="1181126"/>
                </a:moveTo>
                <a:lnTo>
                  <a:pt x="1313247" y="1181126"/>
                </a:lnTo>
                <a:lnTo>
                  <a:pt x="1303593" y="1191597"/>
                </a:lnTo>
                <a:lnTo>
                  <a:pt x="1307705" y="1191597"/>
                </a:lnTo>
                <a:lnTo>
                  <a:pt x="1321993" y="1181126"/>
                </a:lnTo>
                <a:close/>
              </a:path>
              <a:path w="4475480" h="1675129">
                <a:moveTo>
                  <a:pt x="1336458" y="1181126"/>
                </a:moveTo>
                <a:lnTo>
                  <a:pt x="1320304" y="1191597"/>
                </a:lnTo>
                <a:lnTo>
                  <a:pt x="1338304" y="1191597"/>
                </a:lnTo>
                <a:lnTo>
                  <a:pt x="1336458" y="1181126"/>
                </a:lnTo>
                <a:close/>
              </a:path>
              <a:path w="4475480" h="1675129">
                <a:moveTo>
                  <a:pt x="1408817" y="1181126"/>
                </a:moveTo>
                <a:lnTo>
                  <a:pt x="1344736" y="1181126"/>
                </a:lnTo>
                <a:lnTo>
                  <a:pt x="1338304" y="1191597"/>
                </a:lnTo>
                <a:lnTo>
                  <a:pt x="1396501" y="1191597"/>
                </a:lnTo>
                <a:lnTo>
                  <a:pt x="1408817" y="1181126"/>
                </a:lnTo>
                <a:close/>
              </a:path>
              <a:path w="4475480" h="1675129">
                <a:moveTo>
                  <a:pt x="1425059" y="1181126"/>
                </a:moveTo>
                <a:lnTo>
                  <a:pt x="1420521" y="1181126"/>
                </a:lnTo>
                <a:lnTo>
                  <a:pt x="1412491" y="1191597"/>
                </a:lnTo>
                <a:lnTo>
                  <a:pt x="1413412" y="1191597"/>
                </a:lnTo>
                <a:lnTo>
                  <a:pt x="1425059" y="1181126"/>
                </a:lnTo>
                <a:close/>
              </a:path>
              <a:path w="4475480" h="1675129">
                <a:moveTo>
                  <a:pt x="1313247" y="1181126"/>
                </a:moveTo>
                <a:lnTo>
                  <a:pt x="1312672" y="1181126"/>
                </a:lnTo>
                <a:lnTo>
                  <a:pt x="1303730" y="1191439"/>
                </a:lnTo>
                <a:lnTo>
                  <a:pt x="1313247" y="1181126"/>
                </a:lnTo>
                <a:close/>
              </a:path>
              <a:path w="4475480" h="1675129">
                <a:moveTo>
                  <a:pt x="1188592" y="1170655"/>
                </a:moveTo>
                <a:lnTo>
                  <a:pt x="1178864" y="1170655"/>
                </a:lnTo>
                <a:lnTo>
                  <a:pt x="1172959" y="1181126"/>
                </a:lnTo>
                <a:lnTo>
                  <a:pt x="1190225" y="1181126"/>
                </a:lnTo>
                <a:lnTo>
                  <a:pt x="1188592" y="1170655"/>
                </a:lnTo>
                <a:close/>
              </a:path>
              <a:path w="4475480" h="1675129">
                <a:moveTo>
                  <a:pt x="1214339" y="1170655"/>
                </a:moveTo>
                <a:lnTo>
                  <a:pt x="1205313" y="1170655"/>
                </a:lnTo>
                <a:lnTo>
                  <a:pt x="1208978" y="1181126"/>
                </a:lnTo>
                <a:lnTo>
                  <a:pt x="1214339" y="1170655"/>
                </a:lnTo>
                <a:close/>
              </a:path>
              <a:path w="4475480" h="1675129">
                <a:moveTo>
                  <a:pt x="1214756" y="1176552"/>
                </a:moveTo>
                <a:lnTo>
                  <a:pt x="1209491" y="1181126"/>
                </a:lnTo>
                <a:lnTo>
                  <a:pt x="1214413" y="1181126"/>
                </a:lnTo>
                <a:lnTo>
                  <a:pt x="1214756" y="1176552"/>
                </a:lnTo>
                <a:close/>
              </a:path>
              <a:path w="4475480" h="1675129">
                <a:moveTo>
                  <a:pt x="1221543" y="1170655"/>
                </a:moveTo>
                <a:lnTo>
                  <a:pt x="1214756" y="1176552"/>
                </a:lnTo>
                <a:lnTo>
                  <a:pt x="1214413" y="1181126"/>
                </a:lnTo>
                <a:lnTo>
                  <a:pt x="1221821" y="1171923"/>
                </a:lnTo>
                <a:lnTo>
                  <a:pt x="1221543" y="1170655"/>
                </a:lnTo>
                <a:close/>
              </a:path>
              <a:path w="4475480" h="1675129">
                <a:moveTo>
                  <a:pt x="1221821" y="1171923"/>
                </a:moveTo>
                <a:lnTo>
                  <a:pt x="1214413" y="1181126"/>
                </a:lnTo>
                <a:lnTo>
                  <a:pt x="1223837" y="1181126"/>
                </a:lnTo>
                <a:lnTo>
                  <a:pt x="1221821" y="1171923"/>
                </a:lnTo>
                <a:close/>
              </a:path>
              <a:path w="4475480" h="1675129">
                <a:moveTo>
                  <a:pt x="1244663" y="1170655"/>
                </a:moveTo>
                <a:lnTo>
                  <a:pt x="1228545" y="1170655"/>
                </a:lnTo>
                <a:lnTo>
                  <a:pt x="1229788" y="1181126"/>
                </a:lnTo>
                <a:lnTo>
                  <a:pt x="1250108" y="1181126"/>
                </a:lnTo>
                <a:lnTo>
                  <a:pt x="1244663" y="1170655"/>
                </a:lnTo>
                <a:close/>
              </a:path>
              <a:path w="4475480" h="1675129">
                <a:moveTo>
                  <a:pt x="1342158" y="1170655"/>
                </a:moveTo>
                <a:lnTo>
                  <a:pt x="1259281" y="1170655"/>
                </a:lnTo>
                <a:lnTo>
                  <a:pt x="1250108" y="1181126"/>
                </a:lnTo>
                <a:lnTo>
                  <a:pt x="1335131" y="1181126"/>
                </a:lnTo>
                <a:lnTo>
                  <a:pt x="1342158" y="1170655"/>
                </a:lnTo>
                <a:close/>
              </a:path>
              <a:path w="4475480" h="1675129">
                <a:moveTo>
                  <a:pt x="1402920" y="1170655"/>
                </a:moveTo>
                <a:lnTo>
                  <a:pt x="1363263" y="1170655"/>
                </a:lnTo>
                <a:lnTo>
                  <a:pt x="1353228" y="1181126"/>
                </a:lnTo>
                <a:lnTo>
                  <a:pt x="1401893" y="1181126"/>
                </a:lnTo>
                <a:lnTo>
                  <a:pt x="1402920" y="1170655"/>
                </a:lnTo>
                <a:close/>
              </a:path>
              <a:path w="4475480" h="1675129">
                <a:moveTo>
                  <a:pt x="1412805" y="1170655"/>
                </a:moveTo>
                <a:lnTo>
                  <a:pt x="1407717" y="1170655"/>
                </a:lnTo>
                <a:lnTo>
                  <a:pt x="1408137" y="1181126"/>
                </a:lnTo>
                <a:lnTo>
                  <a:pt x="1412805" y="1170655"/>
                </a:lnTo>
                <a:close/>
              </a:path>
              <a:path w="4475480" h="1675129">
                <a:moveTo>
                  <a:pt x="1445285" y="1160184"/>
                </a:moveTo>
                <a:lnTo>
                  <a:pt x="1381320" y="1160184"/>
                </a:lnTo>
                <a:lnTo>
                  <a:pt x="1375414" y="1170655"/>
                </a:lnTo>
                <a:lnTo>
                  <a:pt x="1412805" y="1170655"/>
                </a:lnTo>
                <a:lnTo>
                  <a:pt x="1410499" y="1181126"/>
                </a:lnTo>
                <a:lnTo>
                  <a:pt x="1418965" y="1181126"/>
                </a:lnTo>
                <a:lnTo>
                  <a:pt x="1430078" y="1170655"/>
                </a:lnTo>
                <a:lnTo>
                  <a:pt x="1445285" y="1160184"/>
                </a:lnTo>
                <a:close/>
              </a:path>
              <a:path w="4475480" h="1675129">
                <a:moveTo>
                  <a:pt x="1452800" y="1170655"/>
                </a:moveTo>
                <a:lnTo>
                  <a:pt x="1438067" y="1170655"/>
                </a:lnTo>
                <a:lnTo>
                  <a:pt x="1430731" y="1181126"/>
                </a:lnTo>
                <a:lnTo>
                  <a:pt x="1438097" y="1181126"/>
                </a:lnTo>
                <a:lnTo>
                  <a:pt x="1452800" y="1170655"/>
                </a:lnTo>
                <a:close/>
              </a:path>
              <a:path w="4475480" h="1675129">
                <a:moveTo>
                  <a:pt x="1221543" y="1170655"/>
                </a:moveTo>
                <a:lnTo>
                  <a:pt x="1215198" y="1170655"/>
                </a:lnTo>
                <a:lnTo>
                  <a:pt x="1214756" y="1176552"/>
                </a:lnTo>
                <a:lnTo>
                  <a:pt x="1221543" y="1170655"/>
                </a:lnTo>
                <a:close/>
              </a:path>
              <a:path w="4475480" h="1675129">
                <a:moveTo>
                  <a:pt x="1222842" y="1170655"/>
                </a:moveTo>
                <a:lnTo>
                  <a:pt x="1221543" y="1170655"/>
                </a:lnTo>
                <a:lnTo>
                  <a:pt x="1221821" y="1171923"/>
                </a:lnTo>
                <a:lnTo>
                  <a:pt x="1222842" y="1170655"/>
                </a:lnTo>
                <a:close/>
              </a:path>
              <a:path w="4475480" h="1675129">
                <a:moveTo>
                  <a:pt x="1200570" y="1170518"/>
                </a:moveTo>
                <a:lnTo>
                  <a:pt x="1200424" y="1170655"/>
                </a:lnTo>
                <a:lnTo>
                  <a:pt x="1200613" y="1170655"/>
                </a:lnTo>
                <a:lnTo>
                  <a:pt x="1200570" y="1170518"/>
                </a:lnTo>
                <a:close/>
              </a:path>
              <a:path w="4475480" h="1675129">
                <a:moveTo>
                  <a:pt x="1216884" y="1160184"/>
                </a:moveTo>
                <a:lnTo>
                  <a:pt x="1211607" y="1160184"/>
                </a:lnTo>
                <a:lnTo>
                  <a:pt x="1209628" y="1170655"/>
                </a:lnTo>
                <a:lnTo>
                  <a:pt x="1216884" y="1160184"/>
                </a:lnTo>
                <a:close/>
              </a:path>
              <a:path w="4475480" h="1675129">
                <a:moveTo>
                  <a:pt x="1240538" y="1160184"/>
                </a:moveTo>
                <a:lnTo>
                  <a:pt x="1222706" y="1160184"/>
                </a:lnTo>
                <a:lnTo>
                  <a:pt x="1214038" y="1170655"/>
                </a:lnTo>
                <a:lnTo>
                  <a:pt x="1230669" y="1170655"/>
                </a:lnTo>
                <a:lnTo>
                  <a:pt x="1240538" y="1160184"/>
                </a:lnTo>
                <a:close/>
              </a:path>
              <a:path w="4475480" h="1675129">
                <a:moveTo>
                  <a:pt x="1267793" y="1160184"/>
                </a:moveTo>
                <a:lnTo>
                  <a:pt x="1259977" y="1170655"/>
                </a:lnTo>
                <a:lnTo>
                  <a:pt x="1266097" y="1170655"/>
                </a:lnTo>
                <a:lnTo>
                  <a:pt x="1267793" y="1160184"/>
                </a:lnTo>
                <a:close/>
              </a:path>
              <a:path w="4475480" h="1675129">
                <a:moveTo>
                  <a:pt x="1377242" y="1160184"/>
                </a:moveTo>
                <a:lnTo>
                  <a:pt x="1289685" y="1160184"/>
                </a:lnTo>
                <a:lnTo>
                  <a:pt x="1275312" y="1170655"/>
                </a:lnTo>
                <a:lnTo>
                  <a:pt x="1372059" y="1170655"/>
                </a:lnTo>
                <a:lnTo>
                  <a:pt x="1377242" y="1160184"/>
                </a:lnTo>
                <a:close/>
              </a:path>
              <a:path w="4475480" h="1675129">
                <a:moveTo>
                  <a:pt x="1457537" y="1167675"/>
                </a:moveTo>
                <a:lnTo>
                  <a:pt x="1452800" y="1170655"/>
                </a:lnTo>
                <a:lnTo>
                  <a:pt x="1456542" y="1170655"/>
                </a:lnTo>
                <a:lnTo>
                  <a:pt x="1457537" y="1167675"/>
                </a:lnTo>
                <a:close/>
              </a:path>
              <a:path w="4475480" h="1675129">
                <a:moveTo>
                  <a:pt x="1211607" y="1160184"/>
                </a:moveTo>
                <a:lnTo>
                  <a:pt x="1197341" y="1160184"/>
                </a:lnTo>
                <a:lnTo>
                  <a:pt x="1200570" y="1170518"/>
                </a:lnTo>
                <a:lnTo>
                  <a:pt x="1211607" y="1160184"/>
                </a:lnTo>
                <a:close/>
              </a:path>
              <a:path w="4475480" h="1675129">
                <a:moveTo>
                  <a:pt x="1478654" y="1149713"/>
                </a:moveTo>
                <a:lnTo>
                  <a:pt x="1469609" y="1149713"/>
                </a:lnTo>
                <a:lnTo>
                  <a:pt x="1460039" y="1160184"/>
                </a:lnTo>
                <a:lnTo>
                  <a:pt x="1457537" y="1167675"/>
                </a:lnTo>
                <a:lnTo>
                  <a:pt x="1469442" y="1160184"/>
                </a:lnTo>
                <a:lnTo>
                  <a:pt x="1470688" y="1160184"/>
                </a:lnTo>
                <a:lnTo>
                  <a:pt x="1478654" y="1149713"/>
                </a:lnTo>
                <a:close/>
              </a:path>
              <a:path w="4475480" h="1675129">
                <a:moveTo>
                  <a:pt x="1295118" y="1149713"/>
                </a:moveTo>
                <a:lnTo>
                  <a:pt x="1276777" y="1149713"/>
                </a:lnTo>
                <a:lnTo>
                  <a:pt x="1274484" y="1160184"/>
                </a:lnTo>
                <a:lnTo>
                  <a:pt x="1285678" y="1160184"/>
                </a:lnTo>
                <a:lnTo>
                  <a:pt x="1295118" y="1149713"/>
                </a:lnTo>
                <a:close/>
              </a:path>
              <a:path w="4475480" h="1675129">
                <a:moveTo>
                  <a:pt x="1312232" y="1149713"/>
                </a:moveTo>
                <a:lnTo>
                  <a:pt x="1301761" y="1149713"/>
                </a:lnTo>
                <a:lnTo>
                  <a:pt x="1303321" y="1160184"/>
                </a:lnTo>
                <a:lnTo>
                  <a:pt x="1306766" y="1160184"/>
                </a:lnTo>
                <a:lnTo>
                  <a:pt x="1312232" y="1149713"/>
                </a:lnTo>
                <a:close/>
              </a:path>
              <a:path w="4475480" h="1675129">
                <a:moveTo>
                  <a:pt x="1458765" y="1149713"/>
                </a:moveTo>
                <a:lnTo>
                  <a:pt x="1317246" y="1149713"/>
                </a:lnTo>
                <a:lnTo>
                  <a:pt x="1308829" y="1160184"/>
                </a:lnTo>
                <a:lnTo>
                  <a:pt x="1451026" y="1160184"/>
                </a:lnTo>
                <a:lnTo>
                  <a:pt x="1458765" y="1149713"/>
                </a:lnTo>
                <a:close/>
              </a:path>
              <a:path w="4475480" h="1675129">
                <a:moveTo>
                  <a:pt x="1508770" y="1149713"/>
                </a:moveTo>
                <a:lnTo>
                  <a:pt x="1496852" y="1149713"/>
                </a:lnTo>
                <a:lnTo>
                  <a:pt x="1497534" y="1160184"/>
                </a:lnTo>
                <a:lnTo>
                  <a:pt x="1508079" y="1160184"/>
                </a:lnTo>
                <a:lnTo>
                  <a:pt x="1508770" y="1149713"/>
                </a:lnTo>
                <a:close/>
              </a:path>
              <a:path w="4475480" h="1675129">
                <a:moveTo>
                  <a:pt x="1293442" y="1139242"/>
                </a:moveTo>
                <a:lnTo>
                  <a:pt x="1289489" y="1139242"/>
                </a:lnTo>
                <a:lnTo>
                  <a:pt x="1283866" y="1149713"/>
                </a:lnTo>
                <a:lnTo>
                  <a:pt x="1288864" y="1149713"/>
                </a:lnTo>
                <a:lnTo>
                  <a:pt x="1293442" y="1139242"/>
                </a:lnTo>
                <a:close/>
              </a:path>
              <a:path w="4475480" h="1675129">
                <a:moveTo>
                  <a:pt x="1317561" y="1139242"/>
                </a:moveTo>
                <a:lnTo>
                  <a:pt x="1316745" y="1139242"/>
                </a:lnTo>
                <a:lnTo>
                  <a:pt x="1302944" y="1149713"/>
                </a:lnTo>
                <a:lnTo>
                  <a:pt x="1309572" y="1149713"/>
                </a:lnTo>
                <a:lnTo>
                  <a:pt x="1317561" y="1139242"/>
                </a:lnTo>
                <a:close/>
              </a:path>
              <a:path w="4475480" h="1675129">
                <a:moveTo>
                  <a:pt x="1325472" y="1139242"/>
                </a:moveTo>
                <a:lnTo>
                  <a:pt x="1322556" y="1139242"/>
                </a:lnTo>
                <a:lnTo>
                  <a:pt x="1316096" y="1149713"/>
                </a:lnTo>
                <a:lnTo>
                  <a:pt x="1322996" y="1149713"/>
                </a:lnTo>
                <a:lnTo>
                  <a:pt x="1325472" y="1139242"/>
                </a:lnTo>
                <a:close/>
              </a:path>
              <a:path w="4475480" h="1675129">
                <a:moveTo>
                  <a:pt x="1335942" y="1139242"/>
                </a:moveTo>
                <a:lnTo>
                  <a:pt x="1326566" y="1139242"/>
                </a:lnTo>
                <a:lnTo>
                  <a:pt x="1327058" y="1149713"/>
                </a:lnTo>
                <a:lnTo>
                  <a:pt x="1335942" y="1139242"/>
                </a:lnTo>
                <a:close/>
              </a:path>
              <a:path w="4475480" h="1675129">
                <a:moveTo>
                  <a:pt x="1446881" y="1139242"/>
                </a:moveTo>
                <a:lnTo>
                  <a:pt x="1335942" y="1139242"/>
                </a:lnTo>
                <a:lnTo>
                  <a:pt x="1336451" y="1149713"/>
                </a:lnTo>
                <a:lnTo>
                  <a:pt x="1437973" y="1149713"/>
                </a:lnTo>
                <a:lnTo>
                  <a:pt x="1446881" y="1139242"/>
                </a:lnTo>
                <a:close/>
              </a:path>
              <a:path w="4475480" h="1675129">
                <a:moveTo>
                  <a:pt x="1473274" y="1139242"/>
                </a:moveTo>
                <a:lnTo>
                  <a:pt x="1453675" y="1139242"/>
                </a:lnTo>
                <a:lnTo>
                  <a:pt x="1440636" y="1149713"/>
                </a:lnTo>
                <a:lnTo>
                  <a:pt x="1463002" y="1149713"/>
                </a:lnTo>
                <a:lnTo>
                  <a:pt x="1473274" y="1139242"/>
                </a:lnTo>
                <a:close/>
              </a:path>
              <a:path w="4475480" h="1675129">
                <a:moveTo>
                  <a:pt x="1494656" y="1139242"/>
                </a:moveTo>
                <a:lnTo>
                  <a:pt x="1473274" y="1139242"/>
                </a:lnTo>
                <a:lnTo>
                  <a:pt x="1479337" y="1149713"/>
                </a:lnTo>
                <a:lnTo>
                  <a:pt x="1488645" y="1149713"/>
                </a:lnTo>
                <a:lnTo>
                  <a:pt x="1494656" y="1139242"/>
                </a:lnTo>
                <a:close/>
              </a:path>
              <a:path w="4475480" h="1675129">
                <a:moveTo>
                  <a:pt x="1519880" y="1139242"/>
                </a:moveTo>
                <a:lnTo>
                  <a:pt x="1499148" y="1139242"/>
                </a:lnTo>
                <a:lnTo>
                  <a:pt x="1498938" y="1149713"/>
                </a:lnTo>
                <a:lnTo>
                  <a:pt x="1516801" y="1149713"/>
                </a:lnTo>
                <a:lnTo>
                  <a:pt x="1519880" y="1139242"/>
                </a:lnTo>
                <a:close/>
              </a:path>
              <a:path w="4475480" h="1675129">
                <a:moveTo>
                  <a:pt x="1308127" y="1128771"/>
                </a:moveTo>
                <a:lnTo>
                  <a:pt x="1299702" y="1128771"/>
                </a:lnTo>
                <a:lnTo>
                  <a:pt x="1289781" y="1139242"/>
                </a:lnTo>
                <a:lnTo>
                  <a:pt x="1297823" y="1139242"/>
                </a:lnTo>
                <a:lnTo>
                  <a:pt x="1308127" y="1128771"/>
                </a:lnTo>
                <a:close/>
              </a:path>
              <a:path w="4475480" h="1675129">
                <a:moveTo>
                  <a:pt x="1336968" y="1128771"/>
                </a:moveTo>
                <a:lnTo>
                  <a:pt x="1329911" y="1128771"/>
                </a:lnTo>
                <a:lnTo>
                  <a:pt x="1326536" y="1139242"/>
                </a:lnTo>
                <a:lnTo>
                  <a:pt x="1327065" y="1139242"/>
                </a:lnTo>
                <a:lnTo>
                  <a:pt x="1336968" y="1128771"/>
                </a:lnTo>
                <a:close/>
              </a:path>
              <a:path w="4475480" h="1675129">
                <a:moveTo>
                  <a:pt x="1361822" y="1128771"/>
                </a:moveTo>
                <a:lnTo>
                  <a:pt x="1355005" y="1128771"/>
                </a:lnTo>
                <a:lnTo>
                  <a:pt x="1352702" y="1139242"/>
                </a:lnTo>
                <a:lnTo>
                  <a:pt x="1361822" y="1128771"/>
                </a:lnTo>
                <a:close/>
              </a:path>
              <a:path w="4475480" h="1675129">
                <a:moveTo>
                  <a:pt x="1476185" y="1128771"/>
                </a:moveTo>
                <a:lnTo>
                  <a:pt x="1361822" y="1128771"/>
                </a:lnTo>
                <a:lnTo>
                  <a:pt x="1361351" y="1139242"/>
                </a:lnTo>
                <a:lnTo>
                  <a:pt x="1469567" y="1139242"/>
                </a:lnTo>
                <a:lnTo>
                  <a:pt x="1476185" y="1128771"/>
                </a:lnTo>
                <a:close/>
              </a:path>
              <a:path w="4475480" h="1675129">
                <a:moveTo>
                  <a:pt x="1482183" y="1128771"/>
                </a:moveTo>
                <a:lnTo>
                  <a:pt x="1476185" y="1128771"/>
                </a:lnTo>
                <a:lnTo>
                  <a:pt x="1469996" y="1139242"/>
                </a:lnTo>
                <a:lnTo>
                  <a:pt x="1479000" y="1139242"/>
                </a:lnTo>
                <a:lnTo>
                  <a:pt x="1482183" y="1128771"/>
                </a:lnTo>
                <a:close/>
              </a:path>
              <a:path w="4475480" h="1675129">
                <a:moveTo>
                  <a:pt x="1508568" y="1128771"/>
                </a:moveTo>
                <a:lnTo>
                  <a:pt x="1492618" y="1128771"/>
                </a:lnTo>
                <a:lnTo>
                  <a:pt x="1482928" y="1139242"/>
                </a:lnTo>
                <a:lnTo>
                  <a:pt x="1507502" y="1139242"/>
                </a:lnTo>
                <a:lnTo>
                  <a:pt x="1508568" y="1128771"/>
                </a:lnTo>
                <a:close/>
              </a:path>
              <a:path w="4475480" h="1675129">
                <a:moveTo>
                  <a:pt x="1337927" y="1118301"/>
                </a:moveTo>
                <a:lnTo>
                  <a:pt x="1336262" y="1128771"/>
                </a:lnTo>
                <a:lnTo>
                  <a:pt x="1343163" y="1128771"/>
                </a:lnTo>
                <a:lnTo>
                  <a:pt x="1337927" y="1118301"/>
                </a:lnTo>
                <a:close/>
              </a:path>
              <a:path w="4475480" h="1675129">
                <a:moveTo>
                  <a:pt x="1359791" y="1118301"/>
                </a:moveTo>
                <a:lnTo>
                  <a:pt x="1348439" y="1118301"/>
                </a:lnTo>
                <a:lnTo>
                  <a:pt x="1343163" y="1128771"/>
                </a:lnTo>
                <a:lnTo>
                  <a:pt x="1348393" y="1128771"/>
                </a:lnTo>
                <a:lnTo>
                  <a:pt x="1359791" y="1118301"/>
                </a:lnTo>
                <a:close/>
              </a:path>
              <a:path w="4475480" h="1675129">
                <a:moveTo>
                  <a:pt x="1507343" y="1118301"/>
                </a:moveTo>
                <a:lnTo>
                  <a:pt x="1363729" y="1118301"/>
                </a:lnTo>
                <a:lnTo>
                  <a:pt x="1354689" y="1128771"/>
                </a:lnTo>
                <a:lnTo>
                  <a:pt x="1499108" y="1128771"/>
                </a:lnTo>
                <a:lnTo>
                  <a:pt x="1507343" y="1118301"/>
                </a:lnTo>
                <a:close/>
              </a:path>
              <a:path w="4475480" h="1675129">
                <a:moveTo>
                  <a:pt x="1519430" y="1118301"/>
                </a:moveTo>
                <a:lnTo>
                  <a:pt x="1512215" y="1118301"/>
                </a:lnTo>
                <a:lnTo>
                  <a:pt x="1508228" y="1128771"/>
                </a:lnTo>
                <a:lnTo>
                  <a:pt x="1508487" y="1128771"/>
                </a:lnTo>
                <a:lnTo>
                  <a:pt x="1519430" y="1118301"/>
                </a:lnTo>
                <a:close/>
              </a:path>
              <a:path w="4475480" h="1675129">
                <a:moveTo>
                  <a:pt x="1533371" y="1118301"/>
                </a:moveTo>
                <a:lnTo>
                  <a:pt x="1519430" y="1118301"/>
                </a:lnTo>
                <a:lnTo>
                  <a:pt x="1513787" y="1128771"/>
                </a:lnTo>
                <a:lnTo>
                  <a:pt x="1533877" y="1128771"/>
                </a:lnTo>
                <a:lnTo>
                  <a:pt x="1533371" y="1118301"/>
                </a:lnTo>
                <a:close/>
              </a:path>
              <a:path w="4475480" h="1675129">
                <a:moveTo>
                  <a:pt x="1561858" y="1118301"/>
                </a:moveTo>
                <a:lnTo>
                  <a:pt x="1560335" y="1118301"/>
                </a:lnTo>
                <a:lnTo>
                  <a:pt x="1549988" y="1128771"/>
                </a:lnTo>
                <a:lnTo>
                  <a:pt x="1566789" y="1128771"/>
                </a:lnTo>
                <a:lnTo>
                  <a:pt x="1561858" y="1118301"/>
                </a:lnTo>
                <a:close/>
              </a:path>
              <a:path w="4475480" h="1675129">
                <a:moveTo>
                  <a:pt x="1604782" y="1118301"/>
                </a:moveTo>
                <a:lnTo>
                  <a:pt x="1593616" y="1118301"/>
                </a:lnTo>
                <a:lnTo>
                  <a:pt x="1586716" y="1128771"/>
                </a:lnTo>
                <a:lnTo>
                  <a:pt x="1594149" y="1128771"/>
                </a:lnTo>
                <a:lnTo>
                  <a:pt x="1604782" y="1118301"/>
                </a:lnTo>
                <a:close/>
              </a:path>
              <a:path w="4475480" h="1675129">
                <a:moveTo>
                  <a:pt x="1414846" y="1107830"/>
                </a:moveTo>
                <a:lnTo>
                  <a:pt x="1385193" y="1107830"/>
                </a:lnTo>
                <a:lnTo>
                  <a:pt x="1379539" y="1118301"/>
                </a:lnTo>
                <a:lnTo>
                  <a:pt x="1405360" y="1118301"/>
                </a:lnTo>
                <a:lnTo>
                  <a:pt x="1414846" y="1107830"/>
                </a:lnTo>
                <a:close/>
              </a:path>
              <a:path w="4475480" h="1675129">
                <a:moveTo>
                  <a:pt x="1535014" y="1107830"/>
                </a:moveTo>
                <a:lnTo>
                  <a:pt x="1418710" y="1107830"/>
                </a:lnTo>
                <a:lnTo>
                  <a:pt x="1413841" y="1118301"/>
                </a:lnTo>
                <a:lnTo>
                  <a:pt x="1521115" y="1118301"/>
                </a:lnTo>
                <a:lnTo>
                  <a:pt x="1535014" y="1107830"/>
                </a:lnTo>
                <a:close/>
              </a:path>
              <a:path w="4475480" h="1675129">
                <a:moveTo>
                  <a:pt x="1562242" y="1107830"/>
                </a:moveTo>
                <a:lnTo>
                  <a:pt x="1557743" y="1107830"/>
                </a:lnTo>
                <a:lnTo>
                  <a:pt x="1545924" y="1118301"/>
                </a:lnTo>
                <a:lnTo>
                  <a:pt x="1558675" y="1118301"/>
                </a:lnTo>
                <a:lnTo>
                  <a:pt x="1562242" y="1107830"/>
                </a:lnTo>
                <a:close/>
              </a:path>
              <a:path w="4475480" h="1675129">
                <a:moveTo>
                  <a:pt x="1565925" y="1116581"/>
                </a:moveTo>
                <a:lnTo>
                  <a:pt x="1563638" y="1118301"/>
                </a:lnTo>
                <a:lnTo>
                  <a:pt x="1565659" y="1118301"/>
                </a:lnTo>
                <a:lnTo>
                  <a:pt x="1565925" y="1116581"/>
                </a:lnTo>
                <a:close/>
              </a:path>
              <a:path w="4475480" h="1675129">
                <a:moveTo>
                  <a:pt x="1580852" y="1107830"/>
                </a:moveTo>
                <a:lnTo>
                  <a:pt x="1577564" y="1107830"/>
                </a:lnTo>
                <a:lnTo>
                  <a:pt x="1572622" y="1118301"/>
                </a:lnTo>
                <a:lnTo>
                  <a:pt x="1577459" y="1118301"/>
                </a:lnTo>
                <a:lnTo>
                  <a:pt x="1580852" y="1107830"/>
                </a:lnTo>
                <a:close/>
              </a:path>
              <a:path w="4475480" h="1675129">
                <a:moveTo>
                  <a:pt x="1635939" y="1107830"/>
                </a:moveTo>
                <a:lnTo>
                  <a:pt x="1592142" y="1107830"/>
                </a:lnTo>
                <a:lnTo>
                  <a:pt x="1594673" y="1118301"/>
                </a:lnTo>
                <a:lnTo>
                  <a:pt x="1627204" y="1118301"/>
                </a:lnTo>
                <a:lnTo>
                  <a:pt x="1635939" y="1107830"/>
                </a:lnTo>
                <a:close/>
              </a:path>
              <a:path w="4475480" h="1675129">
                <a:moveTo>
                  <a:pt x="1643237" y="1107830"/>
                </a:moveTo>
                <a:lnTo>
                  <a:pt x="1635939" y="1107830"/>
                </a:lnTo>
                <a:lnTo>
                  <a:pt x="1641792" y="1118301"/>
                </a:lnTo>
                <a:lnTo>
                  <a:pt x="1643237" y="1107830"/>
                </a:lnTo>
                <a:close/>
              </a:path>
              <a:path w="4475480" h="1675129">
                <a:moveTo>
                  <a:pt x="1577564" y="1107830"/>
                </a:moveTo>
                <a:lnTo>
                  <a:pt x="1567282" y="1107830"/>
                </a:lnTo>
                <a:lnTo>
                  <a:pt x="1565925" y="1116581"/>
                </a:lnTo>
                <a:lnTo>
                  <a:pt x="1577564" y="1107830"/>
                </a:lnTo>
                <a:close/>
              </a:path>
              <a:path w="4475480" h="1675129">
                <a:moveTo>
                  <a:pt x="1372293" y="1097359"/>
                </a:moveTo>
                <a:lnTo>
                  <a:pt x="1367162" y="1097359"/>
                </a:lnTo>
                <a:lnTo>
                  <a:pt x="1362516" y="1107830"/>
                </a:lnTo>
                <a:lnTo>
                  <a:pt x="1373057" y="1107830"/>
                </a:lnTo>
                <a:lnTo>
                  <a:pt x="1372293" y="1097359"/>
                </a:lnTo>
                <a:close/>
              </a:path>
              <a:path w="4475480" h="1675129">
                <a:moveTo>
                  <a:pt x="1585292" y="1097359"/>
                </a:moveTo>
                <a:lnTo>
                  <a:pt x="1377292" y="1097359"/>
                </a:lnTo>
                <a:lnTo>
                  <a:pt x="1373057" y="1107830"/>
                </a:lnTo>
                <a:lnTo>
                  <a:pt x="1576942" y="1107830"/>
                </a:lnTo>
                <a:lnTo>
                  <a:pt x="1585292" y="1097359"/>
                </a:lnTo>
                <a:close/>
              </a:path>
              <a:path w="4475480" h="1675129">
                <a:moveTo>
                  <a:pt x="1604087" y="1097359"/>
                </a:moveTo>
                <a:lnTo>
                  <a:pt x="1585292" y="1097359"/>
                </a:lnTo>
                <a:lnTo>
                  <a:pt x="1580339" y="1107830"/>
                </a:lnTo>
                <a:lnTo>
                  <a:pt x="1605898" y="1107830"/>
                </a:lnTo>
                <a:lnTo>
                  <a:pt x="1604087" y="1097359"/>
                </a:lnTo>
                <a:close/>
              </a:path>
              <a:path w="4475480" h="1675129">
                <a:moveTo>
                  <a:pt x="1612045" y="1097359"/>
                </a:moveTo>
                <a:lnTo>
                  <a:pt x="1605898" y="1107830"/>
                </a:lnTo>
                <a:lnTo>
                  <a:pt x="1625165" y="1107830"/>
                </a:lnTo>
                <a:lnTo>
                  <a:pt x="1612045" y="1097359"/>
                </a:lnTo>
                <a:close/>
              </a:path>
              <a:path w="4475480" h="1675129">
                <a:moveTo>
                  <a:pt x="1656347" y="1097359"/>
                </a:moveTo>
                <a:lnTo>
                  <a:pt x="1627311" y="1097359"/>
                </a:lnTo>
                <a:lnTo>
                  <a:pt x="1625165" y="1107830"/>
                </a:lnTo>
                <a:lnTo>
                  <a:pt x="1653960" y="1107830"/>
                </a:lnTo>
                <a:lnTo>
                  <a:pt x="1656347" y="1097359"/>
                </a:lnTo>
                <a:close/>
              </a:path>
              <a:path w="4475480" h="1675129">
                <a:moveTo>
                  <a:pt x="1661272" y="1104758"/>
                </a:moveTo>
                <a:lnTo>
                  <a:pt x="1658263" y="1107830"/>
                </a:lnTo>
                <a:lnTo>
                  <a:pt x="1661635" y="1107830"/>
                </a:lnTo>
                <a:lnTo>
                  <a:pt x="1661272" y="1104758"/>
                </a:lnTo>
                <a:close/>
              </a:path>
              <a:path w="4475480" h="1675129">
                <a:moveTo>
                  <a:pt x="1668520" y="1097359"/>
                </a:moveTo>
                <a:lnTo>
                  <a:pt x="1660399" y="1097359"/>
                </a:lnTo>
                <a:lnTo>
                  <a:pt x="1661272" y="1104758"/>
                </a:lnTo>
                <a:lnTo>
                  <a:pt x="1668520" y="1097359"/>
                </a:lnTo>
                <a:close/>
              </a:path>
              <a:path w="4475480" h="1675129">
                <a:moveTo>
                  <a:pt x="1398166" y="1086888"/>
                </a:moveTo>
                <a:lnTo>
                  <a:pt x="1385762" y="1086888"/>
                </a:lnTo>
                <a:lnTo>
                  <a:pt x="1386942" y="1097359"/>
                </a:lnTo>
                <a:lnTo>
                  <a:pt x="1395936" y="1097359"/>
                </a:lnTo>
                <a:lnTo>
                  <a:pt x="1398166" y="1086888"/>
                </a:lnTo>
                <a:close/>
              </a:path>
              <a:path w="4475480" h="1675129">
                <a:moveTo>
                  <a:pt x="1480761" y="1086888"/>
                </a:moveTo>
                <a:lnTo>
                  <a:pt x="1415219" y="1086888"/>
                </a:lnTo>
                <a:lnTo>
                  <a:pt x="1404533" y="1097359"/>
                </a:lnTo>
                <a:lnTo>
                  <a:pt x="1477328" y="1097359"/>
                </a:lnTo>
                <a:lnTo>
                  <a:pt x="1480727" y="1089464"/>
                </a:lnTo>
                <a:lnTo>
                  <a:pt x="1480761" y="1086888"/>
                </a:lnTo>
                <a:close/>
              </a:path>
              <a:path w="4475480" h="1675129">
                <a:moveTo>
                  <a:pt x="1485755" y="1086888"/>
                </a:moveTo>
                <a:lnTo>
                  <a:pt x="1481837" y="1086888"/>
                </a:lnTo>
                <a:lnTo>
                  <a:pt x="1480727" y="1089464"/>
                </a:lnTo>
                <a:lnTo>
                  <a:pt x="1480625" y="1097359"/>
                </a:lnTo>
                <a:lnTo>
                  <a:pt x="1485514" y="1097359"/>
                </a:lnTo>
                <a:lnTo>
                  <a:pt x="1485755" y="1086888"/>
                </a:lnTo>
                <a:close/>
              </a:path>
              <a:path w="4475480" h="1675129">
                <a:moveTo>
                  <a:pt x="1578402" y="1086888"/>
                </a:moveTo>
                <a:lnTo>
                  <a:pt x="1489535" y="1086888"/>
                </a:lnTo>
                <a:lnTo>
                  <a:pt x="1485514" y="1097359"/>
                </a:lnTo>
                <a:lnTo>
                  <a:pt x="1569104" y="1097359"/>
                </a:lnTo>
                <a:lnTo>
                  <a:pt x="1578402" y="1086888"/>
                </a:lnTo>
                <a:close/>
              </a:path>
              <a:path w="4475480" h="1675129">
                <a:moveTo>
                  <a:pt x="1701539" y="1086888"/>
                </a:moveTo>
                <a:lnTo>
                  <a:pt x="1578402" y="1086888"/>
                </a:lnTo>
                <a:lnTo>
                  <a:pt x="1579868" y="1097359"/>
                </a:lnTo>
                <a:lnTo>
                  <a:pt x="1699225" y="1097359"/>
                </a:lnTo>
                <a:lnTo>
                  <a:pt x="1701539" y="1086888"/>
                </a:lnTo>
                <a:close/>
              </a:path>
              <a:path w="4475480" h="1675129">
                <a:moveTo>
                  <a:pt x="1481837" y="1086888"/>
                </a:moveTo>
                <a:lnTo>
                  <a:pt x="1480761" y="1086888"/>
                </a:lnTo>
                <a:lnTo>
                  <a:pt x="1480727" y="1089464"/>
                </a:lnTo>
                <a:lnTo>
                  <a:pt x="1481837" y="1086888"/>
                </a:lnTo>
                <a:close/>
              </a:path>
              <a:path w="4475480" h="1675129">
                <a:moveTo>
                  <a:pt x="1452018" y="1076417"/>
                </a:moveTo>
                <a:lnTo>
                  <a:pt x="1433694" y="1076417"/>
                </a:lnTo>
                <a:lnTo>
                  <a:pt x="1436720" y="1086888"/>
                </a:lnTo>
                <a:lnTo>
                  <a:pt x="1442563" y="1086888"/>
                </a:lnTo>
                <a:lnTo>
                  <a:pt x="1452018" y="1076417"/>
                </a:lnTo>
                <a:close/>
              </a:path>
              <a:path w="4475480" h="1675129">
                <a:moveTo>
                  <a:pt x="1503032" y="1076417"/>
                </a:moveTo>
                <a:lnTo>
                  <a:pt x="1458082" y="1076417"/>
                </a:lnTo>
                <a:lnTo>
                  <a:pt x="1449245" y="1086888"/>
                </a:lnTo>
                <a:lnTo>
                  <a:pt x="1496771" y="1086888"/>
                </a:lnTo>
                <a:lnTo>
                  <a:pt x="1503032" y="1076417"/>
                </a:lnTo>
                <a:close/>
              </a:path>
              <a:path w="4475480" h="1675129">
                <a:moveTo>
                  <a:pt x="1704848" y="1076417"/>
                </a:moveTo>
                <a:lnTo>
                  <a:pt x="1503032" y="1076417"/>
                </a:lnTo>
                <a:lnTo>
                  <a:pt x="1505074" y="1086888"/>
                </a:lnTo>
                <a:lnTo>
                  <a:pt x="1691477" y="1086888"/>
                </a:lnTo>
                <a:lnTo>
                  <a:pt x="1704596" y="1076943"/>
                </a:lnTo>
                <a:lnTo>
                  <a:pt x="1704848" y="1076417"/>
                </a:lnTo>
                <a:close/>
              </a:path>
              <a:path w="4475480" h="1675129">
                <a:moveTo>
                  <a:pt x="1704831" y="1076764"/>
                </a:moveTo>
                <a:lnTo>
                  <a:pt x="1704596" y="1076943"/>
                </a:lnTo>
                <a:lnTo>
                  <a:pt x="1699822" y="1086888"/>
                </a:lnTo>
                <a:lnTo>
                  <a:pt x="1704346" y="1086888"/>
                </a:lnTo>
                <a:lnTo>
                  <a:pt x="1704831" y="1076764"/>
                </a:lnTo>
                <a:close/>
              </a:path>
              <a:path w="4475480" h="1675129">
                <a:moveTo>
                  <a:pt x="1720108" y="1076417"/>
                </a:moveTo>
                <a:lnTo>
                  <a:pt x="1710466" y="1076417"/>
                </a:lnTo>
                <a:lnTo>
                  <a:pt x="1713726" y="1086888"/>
                </a:lnTo>
                <a:lnTo>
                  <a:pt x="1719181" y="1079805"/>
                </a:lnTo>
                <a:lnTo>
                  <a:pt x="1720108" y="1076417"/>
                </a:lnTo>
                <a:close/>
              </a:path>
              <a:path w="4475480" h="1675129">
                <a:moveTo>
                  <a:pt x="1733528" y="1076417"/>
                </a:moveTo>
                <a:lnTo>
                  <a:pt x="1721790" y="1076417"/>
                </a:lnTo>
                <a:lnTo>
                  <a:pt x="1719181" y="1079805"/>
                </a:lnTo>
                <a:lnTo>
                  <a:pt x="1717242" y="1086888"/>
                </a:lnTo>
                <a:lnTo>
                  <a:pt x="1720554" y="1086888"/>
                </a:lnTo>
                <a:lnTo>
                  <a:pt x="1733528" y="1076417"/>
                </a:lnTo>
                <a:close/>
              </a:path>
              <a:path w="4475480" h="1675129">
                <a:moveTo>
                  <a:pt x="1721790" y="1076417"/>
                </a:moveTo>
                <a:lnTo>
                  <a:pt x="1720108" y="1076417"/>
                </a:lnTo>
                <a:lnTo>
                  <a:pt x="1719181" y="1079805"/>
                </a:lnTo>
                <a:lnTo>
                  <a:pt x="1721790" y="1076417"/>
                </a:lnTo>
                <a:close/>
              </a:path>
              <a:path w="4475480" h="1675129">
                <a:moveTo>
                  <a:pt x="1704848" y="1076417"/>
                </a:moveTo>
                <a:lnTo>
                  <a:pt x="1704596" y="1076943"/>
                </a:lnTo>
                <a:lnTo>
                  <a:pt x="1704831" y="1076764"/>
                </a:lnTo>
                <a:lnTo>
                  <a:pt x="1704848" y="1076417"/>
                </a:lnTo>
                <a:close/>
              </a:path>
              <a:path w="4475480" h="1675129">
                <a:moveTo>
                  <a:pt x="1705290" y="1076417"/>
                </a:moveTo>
                <a:lnTo>
                  <a:pt x="1704848" y="1076417"/>
                </a:lnTo>
                <a:lnTo>
                  <a:pt x="1704831" y="1076764"/>
                </a:lnTo>
                <a:lnTo>
                  <a:pt x="1705290" y="1076417"/>
                </a:lnTo>
                <a:close/>
              </a:path>
              <a:path w="4475480" h="1675129">
                <a:moveTo>
                  <a:pt x="1757370" y="1055475"/>
                </a:moveTo>
                <a:lnTo>
                  <a:pt x="1500404" y="1055475"/>
                </a:lnTo>
                <a:lnTo>
                  <a:pt x="1497434" y="1065946"/>
                </a:lnTo>
                <a:lnTo>
                  <a:pt x="1462170" y="1065946"/>
                </a:lnTo>
                <a:lnTo>
                  <a:pt x="1454247" y="1076417"/>
                </a:lnTo>
                <a:lnTo>
                  <a:pt x="1746588" y="1076417"/>
                </a:lnTo>
                <a:lnTo>
                  <a:pt x="1755835" y="1065946"/>
                </a:lnTo>
                <a:lnTo>
                  <a:pt x="1757370" y="1055475"/>
                </a:lnTo>
                <a:close/>
              </a:path>
              <a:path w="4475480" h="1675129">
                <a:moveTo>
                  <a:pt x="1492212" y="1055475"/>
                </a:moveTo>
                <a:lnTo>
                  <a:pt x="1485012" y="1065946"/>
                </a:lnTo>
                <a:lnTo>
                  <a:pt x="1488886" y="1065946"/>
                </a:lnTo>
                <a:lnTo>
                  <a:pt x="1492212" y="1055475"/>
                </a:lnTo>
                <a:close/>
              </a:path>
              <a:path w="4475480" h="1675129">
                <a:moveTo>
                  <a:pt x="1775118" y="1055475"/>
                </a:moveTo>
                <a:lnTo>
                  <a:pt x="1770712" y="1055475"/>
                </a:lnTo>
                <a:lnTo>
                  <a:pt x="1764976" y="1065946"/>
                </a:lnTo>
                <a:lnTo>
                  <a:pt x="1772417" y="1065946"/>
                </a:lnTo>
                <a:lnTo>
                  <a:pt x="1775118" y="1055475"/>
                </a:lnTo>
                <a:close/>
              </a:path>
              <a:path w="4475480" h="1675129">
                <a:moveTo>
                  <a:pt x="1779223" y="1055475"/>
                </a:moveTo>
                <a:lnTo>
                  <a:pt x="1775118" y="1055475"/>
                </a:lnTo>
                <a:lnTo>
                  <a:pt x="1772417" y="1065946"/>
                </a:lnTo>
                <a:lnTo>
                  <a:pt x="1779223" y="1055475"/>
                </a:lnTo>
                <a:close/>
              </a:path>
              <a:path w="4475480" h="1675129">
                <a:moveTo>
                  <a:pt x="1790435" y="1055475"/>
                </a:moveTo>
                <a:lnTo>
                  <a:pt x="1779223" y="1055475"/>
                </a:lnTo>
                <a:lnTo>
                  <a:pt x="1772417" y="1065946"/>
                </a:lnTo>
                <a:lnTo>
                  <a:pt x="1781903" y="1065946"/>
                </a:lnTo>
                <a:lnTo>
                  <a:pt x="1790435" y="1055475"/>
                </a:lnTo>
                <a:close/>
              </a:path>
              <a:path w="4475480" h="1675129">
                <a:moveTo>
                  <a:pt x="1697142" y="1045004"/>
                </a:moveTo>
                <a:lnTo>
                  <a:pt x="1522259" y="1045004"/>
                </a:lnTo>
                <a:lnTo>
                  <a:pt x="1517398" y="1055475"/>
                </a:lnTo>
                <a:lnTo>
                  <a:pt x="1703162" y="1055475"/>
                </a:lnTo>
                <a:lnTo>
                  <a:pt x="1697142" y="1045004"/>
                </a:lnTo>
                <a:close/>
              </a:path>
              <a:path w="4475480" h="1675129">
                <a:moveTo>
                  <a:pt x="1789819" y="1045004"/>
                </a:moveTo>
                <a:lnTo>
                  <a:pt x="1714146" y="1045004"/>
                </a:lnTo>
                <a:lnTo>
                  <a:pt x="1703162" y="1055475"/>
                </a:lnTo>
                <a:lnTo>
                  <a:pt x="1784436" y="1055475"/>
                </a:lnTo>
                <a:lnTo>
                  <a:pt x="1789819" y="1045004"/>
                </a:lnTo>
                <a:close/>
              </a:path>
              <a:path w="4475480" h="1675129">
                <a:moveTo>
                  <a:pt x="1808615" y="1045004"/>
                </a:moveTo>
                <a:lnTo>
                  <a:pt x="1795222" y="1045004"/>
                </a:lnTo>
                <a:lnTo>
                  <a:pt x="1789924" y="1055475"/>
                </a:lnTo>
                <a:lnTo>
                  <a:pt x="1804353" y="1055475"/>
                </a:lnTo>
                <a:lnTo>
                  <a:pt x="1808615" y="1045004"/>
                </a:lnTo>
                <a:close/>
              </a:path>
              <a:path w="4475480" h="1675129">
                <a:moveTo>
                  <a:pt x="1716377" y="1034533"/>
                </a:moveTo>
                <a:lnTo>
                  <a:pt x="1535817" y="1034533"/>
                </a:lnTo>
                <a:lnTo>
                  <a:pt x="1527826" y="1045004"/>
                </a:lnTo>
                <a:lnTo>
                  <a:pt x="1709068" y="1045004"/>
                </a:lnTo>
                <a:lnTo>
                  <a:pt x="1716454" y="1035607"/>
                </a:lnTo>
                <a:lnTo>
                  <a:pt x="1716377" y="1034533"/>
                </a:lnTo>
                <a:close/>
              </a:path>
              <a:path w="4475480" h="1675129">
                <a:moveTo>
                  <a:pt x="1716454" y="1035607"/>
                </a:moveTo>
                <a:lnTo>
                  <a:pt x="1709068" y="1045004"/>
                </a:lnTo>
                <a:lnTo>
                  <a:pt x="1716754" y="1045004"/>
                </a:lnTo>
                <a:lnTo>
                  <a:pt x="1716912" y="1041964"/>
                </a:lnTo>
                <a:lnTo>
                  <a:pt x="1716454" y="1035607"/>
                </a:lnTo>
                <a:close/>
              </a:path>
              <a:path w="4475480" h="1675129">
                <a:moveTo>
                  <a:pt x="1716912" y="1041964"/>
                </a:moveTo>
                <a:lnTo>
                  <a:pt x="1716754" y="1045004"/>
                </a:lnTo>
                <a:lnTo>
                  <a:pt x="1717130" y="1045004"/>
                </a:lnTo>
                <a:lnTo>
                  <a:pt x="1716912" y="1041964"/>
                </a:lnTo>
                <a:close/>
              </a:path>
              <a:path w="4475480" h="1675129">
                <a:moveTo>
                  <a:pt x="1814719" y="1034533"/>
                </a:moveTo>
                <a:lnTo>
                  <a:pt x="1731444" y="1034533"/>
                </a:lnTo>
                <a:lnTo>
                  <a:pt x="1732072" y="1045004"/>
                </a:lnTo>
                <a:lnTo>
                  <a:pt x="1810694" y="1045004"/>
                </a:lnTo>
                <a:lnTo>
                  <a:pt x="1814719" y="1034533"/>
                </a:lnTo>
                <a:close/>
              </a:path>
              <a:path w="4475480" h="1675129">
                <a:moveTo>
                  <a:pt x="1833514" y="1034533"/>
                </a:moveTo>
                <a:lnTo>
                  <a:pt x="1823003" y="1045004"/>
                </a:lnTo>
                <a:lnTo>
                  <a:pt x="1830001" y="1045004"/>
                </a:lnTo>
                <a:lnTo>
                  <a:pt x="1833514" y="1034533"/>
                </a:lnTo>
                <a:close/>
              </a:path>
              <a:path w="4475480" h="1675129">
                <a:moveTo>
                  <a:pt x="1717298" y="1034533"/>
                </a:moveTo>
                <a:lnTo>
                  <a:pt x="1716454" y="1035607"/>
                </a:lnTo>
                <a:lnTo>
                  <a:pt x="1716912" y="1041964"/>
                </a:lnTo>
                <a:lnTo>
                  <a:pt x="1717298" y="1034533"/>
                </a:lnTo>
                <a:close/>
              </a:path>
              <a:path w="4475480" h="1675129">
                <a:moveTo>
                  <a:pt x="1746794" y="1024063"/>
                </a:moveTo>
                <a:lnTo>
                  <a:pt x="1558601" y="1024063"/>
                </a:lnTo>
                <a:lnTo>
                  <a:pt x="1561816" y="1034533"/>
                </a:lnTo>
                <a:lnTo>
                  <a:pt x="1743119" y="1034533"/>
                </a:lnTo>
                <a:lnTo>
                  <a:pt x="1745149" y="1032587"/>
                </a:lnTo>
                <a:lnTo>
                  <a:pt x="1746794" y="1024063"/>
                </a:lnTo>
                <a:close/>
              </a:path>
              <a:path w="4475480" h="1675129">
                <a:moveTo>
                  <a:pt x="1745149" y="1032587"/>
                </a:moveTo>
                <a:lnTo>
                  <a:pt x="1743119" y="1034533"/>
                </a:lnTo>
                <a:lnTo>
                  <a:pt x="1744774" y="1034533"/>
                </a:lnTo>
                <a:lnTo>
                  <a:pt x="1745149" y="1032587"/>
                </a:lnTo>
                <a:close/>
              </a:path>
              <a:path w="4475480" h="1675129">
                <a:moveTo>
                  <a:pt x="1750188" y="1027756"/>
                </a:moveTo>
                <a:lnTo>
                  <a:pt x="1745149" y="1032587"/>
                </a:lnTo>
                <a:lnTo>
                  <a:pt x="1744774" y="1034533"/>
                </a:lnTo>
                <a:lnTo>
                  <a:pt x="1749999" y="1034533"/>
                </a:lnTo>
                <a:lnTo>
                  <a:pt x="1750188" y="1027756"/>
                </a:lnTo>
                <a:close/>
              </a:path>
              <a:path w="4475480" h="1675129">
                <a:moveTo>
                  <a:pt x="1754040" y="1024063"/>
                </a:moveTo>
                <a:lnTo>
                  <a:pt x="1750188" y="1027756"/>
                </a:lnTo>
                <a:lnTo>
                  <a:pt x="1749999" y="1034533"/>
                </a:lnTo>
                <a:lnTo>
                  <a:pt x="1752480" y="1034533"/>
                </a:lnTo>
                <a:lnTo>
                  <a:pt x="1754040" y="1024063"/>
                </a:lnTo>
                <a:close/>
              </a:path>
              <a:path w="4475480" h="1675129">
                <a:moveTo>
                  <a:pt x="1760773" y="1024063"/>
                </a:moveTo>
                <a:lnTo>
                  <a:pt x="1754040" y="1024063"/>
                </a:lnTo>
                <a:lnTo>
                  <a:pt x="1752480" y="1034533"/>
                </a:lnTo>
                <a:lnTo>
                  <a:pt x="1756051" y="1034533"/>
                </a:lnTo>
                <a:lnTo>
                  <a:pt x="1760773" y="1024063"/>
                </a:lnTo>
                <a:close/>
              </a:path>
              <a:path w="4475480" h="1675129">
                <a:moveTo>
                  <a:pt x="1901062" y="1003121"/>
                </a:moveTo>
                <a:lnTo>
                  <a:pt x="1832624" y="1003121"/>
                </a:lnTo>
                <a:lnTo>
                  <a:pt x="1818803" y="1013592"/>
                </a:lnTo>
                <a:lnTo>
                  <a:pt x="1775129" y="1013592"/>
                </a:lnTo>
                <a:lnTo>
                  <a:pt x="1778331" y="1024063"/>
                </a:lnTo>
                <a:lnTo>
                  <a:pt x="1765767" y="1024063"/>
                </a:lnTo>
                <a:lnTo>
                  <a:pt x="1760511" y="1034533"/>
                </a:lnTo>
                <a:lnTo>
                  <a:pt x="1838952" y="1034533"/>
                </a:lnTo>
                <a:lnTo>
                  <a:pt x="1859222" y="1024063"/>
                </a:lnTo>
                <a:lnTo>
                  <a:pt x="1878826" y="1013592"/>
                </a:lnTo>
                <a:lnTo>
                  <a:pt x="1901062" y="1003121"/>
                </a:lnTo>
                <a:close/>
              </a:path>
              <a:path w="4475480" h="1675129">
                <a:moveTo>
                  <a:pt x="1754040" y="1024063"/>
                </a:moveTo>
                <a:lnTo>
                  <a:pt x="1750292" y="1024063"/>
                </a:lnTo>
                <a:lnTo>
                  <a:pt x="1750188" y="1027756"/>
                </a:lnTo>
                <a:lnTo>
                  <a:pt x="1754040" y="1024063"/>
                </a:lnTo>
                <a:close/>
              </a:path>
              <a:path w="4475480" h="1675129">
                <a:moveTo>
                  <a:pt x="1597354" y="1013592"/>
                </a:moveTo>
                <a:lnTo>
                  <a:pt x="1585637" y="1024063"/>
                </a:lnTo>
                <a:lnTo>
                  <a:pt x="1594822" y="1024063"/>
                </a:lnTo>
                <a:lnTo>
                  <a:pt x="1597354" y="1013592"/>
                </a:lnTo>
                <a:close/>
              </a:path>
              <a:path w="4475480" h="1675129">
                <a:moveTo>
                  <a:pt x="1775129" y="1013592"/>
                </a:moveTo>
                <a:lnTo>
                  <a:pt x="1604366" y="1013592"/>
                </a:lnTo>
                <a:lnTo>
                  <a:pt x="1597959" y="1024063"/>
                </a:lnTo>
                <a:lnTo>
                  <a:pt x="1772050" y="1024063"/>
                </a:lnTo>
                <a:lnTo>
                  <a:pt x="1775129" y="1013592"/>
                </a:lnTo>
                <a:close/>
              </a:path>
              <a:path w="4475480" h="1675129">
                <a:moveTo>
                  <a:pt x="1609636" y="1003121"/>
                </a:moveTo>
                <a:lnTo>
                  <a:pt x="1603092" y="1003121"/>
                </a:lnTo>
                <a:lnTo>
                  <a:pt x="1602778" y="1013592"/>
                </a:lnTo>
                <a:lnTo>
                  <a:pt x="1609636" y="1003121"/>
                </a:lnTo>
                <a:close/>
              </a:path>
              <a:path w="4475480" h="1675129">
                <a:moveTo>
                  <a:pt x="1822373" y="1003121"/>
                </a:moveTo>
                <a:lnTo>
                  <a:pt x="1612893" y="1003121"/>
                </a:lnTo>
                <a:lnTo>
                  <a:pt x="1608160" y="1013592"/>
                </a:lnTo>
                <a:lnTo>
                  <a:pt x="1811201" y="1013592"/>
                </a:lnTo>
                <a:lnTo>
                  <a:pt x="1822373" y="1003121"/>
                </a:lnTo>
                <a:close/>
              </a:path>
              <a:path w="4475480" h="1675129">
                <a:moveTo>
                  <a:pt x="1623050" y="992650"/>
                </a:moveTo>
                <a:lnTo>
                  <a:pt x="1614945" y="1003121"/>
                </a:lnTo>
                <a:lnTo>
                  <a:pt x="1628892" y="1003121"/>
                </a:lnTo>
                <a:lnTo>
                  <a:pt x="1623050" y="992650"/>
                </a:lnTo>
                <a:close/>
              </a:path>
              <a:path w="4475480" h="1675129">
                <a:moveTo>
                  <a:pt x="1839074" y="992650"/>
                </a:moveTo>
                <a:lnTo>
                  <a:pt x="1647142" y="992650"/>
                </a:lnTo>
                <a:lnTo>
                  <a:pt x="1641558" y="1003121"/>
                </a:lnTo>
                <a:lnTo>
                  <a:pt x="1837169" y="1003121"/>
                </a:lnTo>
                <a:lnTo>
                  <a:pt x="1839074" y="992650"/>
                </a:lnTo>
                <a:close/>
              </a:path>
              <a:path w="4475480" h="1675129">
                <a:moveTo>
                  <a:pt x="1850798" y="992650"/>
                </a:moveTo>
                <a:lnTo>
                  <a:pt x="1849901" y="992650"/>
                </a:lnTo>
                <a:lnTo>
                  <a:pt x="1843140" y="1003121"/>
                </a:lnTo>
                <a:lnTo>
                  <a:pt x="1845824" y="1003121"/>
                </a:lnTo>
                <a:lnTo>
                  <a:pt x="1850798" y="992650"/>
                </a:lnTo>
                <a:close/>
              </a:path>
              <a:path w="4475480" h="1675129">
                <a:moveTo>
                  <a:pt x="1922021" y="992650"/>
                </a:moveTo>
                <a:lnTo>
                  <a:pt x="1854847" y="992650"/>
                </a:lnTo>
                <a:lnTo>
                  <a:pt x="1847336" y="1003121"/>
                </a:lnTo>
                <a:lnTo>
                  <a:pt x="1915987" y="1003121"/>
                </a:lnTo>
                <a:lnTo>
                  <a:pt x="1922021" y="992650"/>
                </a:lnTo>
                <a:close/>
              </a:path>
              <a:path w="4475480" h="1675129">
                <a:moveTo>
                  <a:pt x="1864890" y="982179"/>
                </a:moveTo>
                <a:lnTo>
                  <a:pt x="1673812" y="982179"/>
                </a:lnTo>
                <a:lnTo>
                  <a:pt x="1656415" y="992650"/>
                </a:lnTo>
                <a:lnTo>
                  <a:pt x="1856956" y="992650"/>
                </a:lnTo>
                <a:lnTo>
                  <a:pt x="1864890" y="982179"/>
                </a:lnTo>
                <a:close/>
              </a:path>
              <a:path w="4475480" h="1675129">
                <a:moveTo>
                  <a:pt x="1936412" y="982179"/>
                </a:moveTo>
                <a:lnTo>
                  <a:pt x="1870395" y="982179"/>
                </a:lnTo>
                <a:lnTo>
                  <a:pt x="1868611" y="992650"/>
                </a:lnTo>
                <a:lnTo>
                  <a:pt x="1935417" y="992650"/>
                </a:lnTo>
                <a:lnTo>
                  <a:pt x="1936412" y="982179"/>
                </a:lnTo>
                <a:close/>
              </a:path>
              <a:path w="4475480" h="1675129">
                <a:moveTo>
                  <a:pt x="1913043" y="971708"/>
                </a:moveTo>
                <a:lnTo>
                  <a:pt x="1709591" y="971708"/>
                </a:lnTo>
                <a:lnTo>
                  <a:pt x="1709036" y="982179"/>
                </a:lnTo>
                <a:lnTo>
                  <a:pt x="1903897" y="982179"/>
                </a:lnTo>
                <a:lnTo>
                  <a:pt x="1913043" y="971708"/>
                </a:lnTo>
                <a:close/>
              </a:path>
              <a:path w="4475480" h="1675129">
                <a:moveTo>
                  <a:pt x="1913565" y="974725"/>
                </a:moveTo>
                <a:lnTo>
                  <a:pt x="1905156" y="982179"/>
                </a:lnTo>
                <a:lnTo>
                  <a:pt x="1910098" y="982179"/>
                </a:lnTo>
                <a:lnTo>
                  <a:pt x="1913565" y="974725"/>
                </a:lnTo>
                <a:close/>
              </a:path>
              <a:path w="4475480" h="1675129">
                <a:moveTo>
                  <a:pt x="1973540" y="971708"/>
                </a:moveTo>
                <a:lnTo>
                  <a:pt x="1918206" y="971708"/>
                </a:lnTo>
                <a:lnTo>
                  <a:pt x="1910098" y="982179"/>
                </a:lnTo>
                <a:lnTo>
                  <a:pt x="1969781" y="982179"/>
                </a:lnTo>
                <a:lnTo>
                  <a:pt x="1973540" y="971708"/>
                </a:lnTo>
                <a:close/>
              </a:path>
              <a:path w="4475480" h="1675129">
                <a:moveTo>
                  <a:pt x="1916967" y="971708"/>
                </a:moveTo>
                <a:lnTo>
                  <a:pt x="1914967" y="971708"/>
                </a:lnTo>
                <a:lnTo>
                  <a:pt x="1913565" y="974725"/>
                </a:lnTo>
                <a:lnTo>
                  <a:pt x="1916967" y="971708"/>
                </a:lnTo>
                <a:close/>
              </a:path>
              <a:path w="4475480" h="1675129">
                <a:moveTo>
                  <a:pt x="1718928" y="961237"/>
                </a:moveTo>
                <a:lnTo>
                  <a:pt x="1704775" y="961237"/>
                </a:lnTo>
                <a:lnTo>
                  <a:pt x="1707359" y="971708"/>
                </a:lnTo>
                <a:lnTo>
                  <a:pt x="1712366" y="971708"/>
                </a:lnTo>
                <a:lnTo>
                  <a:pt x="1718928" y="961237"/>
                </a:lnTo>
                <a:close/>
              </a:path>
              <a:path w="4475480" h="1675129">
                <a:moveTo>
                  <a:pt x="1914255" y="961237"/>
                </a:moveTo>
                <a:lnTo>
                  <a:pt x="1745897" y="961237"/>
                </a:lnTo>
                <a:lnTo>
                  <a:pt x="1734707" y="971708"/>
                </a:lnTo>
                <a:lnTo>
                  <a:pt x="1914119" y="971708"/>
                </a:lnTo>
                <a:lnTo>
                  <a:pt x="1914255" y="961237"/>
                </a:lnTo>
                <a:close/>
              </a:path>
              <a:path w="4475480" h="1675129">
                <a:moveTo>
                  <a:pt x="2003231" y="961237"/>
                </a:moveTo>
                <a:lnTo>
                  <a:pt x="1932569" y="961237"/>
                </a:lnTo>
                <a:lnTo>
                  <a:pt x="1922646" y="971708"/>
                </a:lnTo>
                <a:lnTo>
                  <a:pt x="1993379" y="971708"/>
                </a:lnTo>
                <a:lnTo>
                  <a:pt x="2003231" y="961237"/>
                </a:lnTo>
                <a:close/>
              </a:path>
              <a:path w="4475480" h="1675129">
                <a:moveTo>
                  <a:pt x="2014131" y="961237"/>
                </a:moveTo>
                <a:lnTo>
                  <a:pt x="2003231" y="961237"/>
                </a:lnTo>
                <a:lnTo>
                  <a:pt x="2003352" y="971708"/>
                </a:lnTo>
                <a:lnTo>
                  <a:pt x="2014131" y="961237"/>
                </a:lnTo>
                <a:close/>
              </a:path>
              <a:path w="4475480" h="1675129">
                <a:moveTo>
                  <a:pt x="1946781" y="950766"/>
                </a:moveTo>
                <a:lnTo>
                  <a:pt x="1756585" y="950766"/>
                </a:lnTo>
                <a:lnTo>
                  <a:pt x="1753776" y="961237"/>
                </a:lnTo>
                <a:lnTo>
                  <a:pt x="1947386" y="961237"/>
                </a:lnTo>
                <a:lnTo>
                  <a:pt x="1946781" y="950766"/>
                </a:lnTo>
                <a:close/>
              </a:path>
              <a:path w="4475480" h="1675129">
                <a:moveTo>
                  <a:pt x="1969882" y="950766"/>
                </a:moveTo>
                <a:lnTo>
                  <a:pt x="1958322" y="950766"/>
                </a:lnTo>
                <a:lnTo>
                  <a:pt x="1957069" y="961237"/>
                </a:lnTo>
                <a:lnTo>
                  <a:pt x="1970138" y="961237"/>
                </a:lnTo>
                <a:lnTo>
                  <a:pt x="1969882" y="950766"/>
                </a:lnTo>
                <a:close/>
              </a:path>
              <a:path w="4475480" h="1675129">
                <a:moveTo>
                  <a:pt x="2025333" y="950766"/>
                </a:moveTo>
                <a:lnTo>
                  <a:pt x="1975521" y="950766"/>
                </a:lnTo>
                <a:lnTo>
                  <a:pt x="1976892" y="961237"/>
                </a:lnTo>
                <a:lnTo>
                  <a:pt x="2021344" y="961237"/>
                </a:lnTo>
                <a:lnTo>
                  <a:pt x="2025333" y="950766"/>
                </a:lnTo>
                <a:close/>
              </a:path>
              <a:path w="4475480" h="1675129">
                <a:moveTo>
                  <a:pt x="1771648" y="940295"/>
                </a:moveTo>
                <a:lnTo>
                  <a:pt x="1748753" y="940295"/>
                </a:lnTo>
                <a:lnTo>
                  <a:pt x="1750606" y="950766"/>
                </a:lnTo>
                <a:lnTo>
                  <a:pt x="1762816" y="950766"/>
                </a:lnTo>
                <a:lnTo>
                  <a:pt x="1771648" y="940295"/>
                </a:lnTo>
                <a:close/>
              </a:path>
              <a:path w="4475480" h="1675129">
                <a:moveTo>
                  <a:pt x="1846758" y="940295"/>
                </a:moveTo>
                <a:lnTo>
                  <a:pt x="1785505" y="940295"/>
                </a:lnTo>
                <a:lnTo>
                  <a:pt x="1785443" y="950766"/>
                </a:lnTo>
                <a:lnTo>
                  <a:pt x="1844307" y="950766"/>
                </a:lnTo>
                <a:lnTo>
                  <a:pt x="1846758" y="940295"/>
                </a:lnTo>
                <a:close/>
              </a:path>
              <a:path w="4475480" h="1675129">
                <a:moveTo>
                  <a:pt x="1973422" y="940295"/>
                </a:moveTo>
                <a:lnTo>
                  <a:pt x="1855556" y="940295"/>
                </a:lnTo>
                <a:lnTo>
                  <a:pt x="1855283" y="950766"/>
                </a:lnTo>
                <a:lnTo>
                  <a:pt x="1963311" y="950766"/>
                </a:lnTo>
                <a:lnTo>
                  <a:pt x="1973422" y="940295"/>
                </a:lnTo>
                <a:close/>
              </a:path>
              <a:path w="4475480" h="1675129">
                <a:moveTo>
                  <a:pt x="1995017" y="940295"/>
                </a:moveTo>
                <a:lnTo>
                  <a:pt x="1983552" y="940295"/>
                </a:lnTo>
                <a:lnTo>
                  <a:pt x="1977154" y="950766"/>
                </a:lnTo>
                <a:lnTo>
                  <a:pt x="1977782" y="950766"/>
                </a:lnTo>
                <a:lnTo>
                  <a:pt x="1995017" y="940295"/>
                </a:lnTo>
                <a:close/>
              </a:path>
              <a:path w="4475480" h="1675129">
                <a:moveTo>
                  <a:pt x="2002148" y="940295"/>
                </a:moveTo>
                <a:lnTo>
                  <a:pt x="1996807" y="940295"/>
                </a:lnTo>
                <a:lnTo>
                  <a:pt x="1990960" y="950766"/>
                </a:lnTo>
                <a:lnTo>
                  <a:pt x="1996818" y="950766"/>
                </a:lnTo>
                <a:lnTo>
                  <a:pt x="2002148" y="940295"/>
                </a:lnTo>
                <a:close/>
              </a:path>
              <a:path w="4475480" h="1675129">
                <a:moveTo>
                  <a:pt x="2049638" y="940295"/>
                </a:moveTo>
                <a:lnTo>
                  <a:pt x="2007090" y="940295"/>
                </a:lnTo>
                <a:lnTo>
                  <a:pt x="1997289" y="950766"/>
                </a:lnTo>
                <a:lnTo>
                  <a:pt x="2043864" y="950766"/>
                </a:lnTo>
                <a:lnTo>
                  <a:pt x="2049638" y="940295"/>
                </a:lnTo>
                <a:close/>
              </a:path>
              <a:path w="4475480" h="1675129">
                <a:moveTo>
                  <a:pt x="1870644" y="929825"/>
                </a:moveTo>
                <a:lnTo>
                  <a:pt x="1819194" y="929825"/>
                </a:lnTo>
                <a:lnTo>
                  <a:pt x="1819243" y="940295"/>
                </a:lnTo>
                <a:lnTo>
                  <a:pt x="1865786" y="940295"/>
                </a:lnTo>
                <a:lnTo>
                  <a:pt x="1870644" y="929825"/>
                </a:lnTo>
                <a:close/>
              </a:path>
              <a:path w="4475480" h="1675129">
                <a:moveTo>
                  <a:pt x="1879607" y="929825"/>
                </a:moveTo>
                <a:lnTo>
                  <a:pt x="1870644" y="929825"/>
                </a:lnTo>
                <a:lnTo>
                  <a:pt x="1865786" y="940295"/>
                </a:lnTo>
                <a:lnTo>
                  <a:pt x="1877433" y="933303"/>
                </a:lnTo>
                <a:lnTo>
                  <a:pt x="1879607" y="929825"/>
                </a:lnTo>
                <a:close/>
              </a:path>
              <a:path w="4475480" h="1675129">
                <a:moveTo>
                  <a:pt x="1877433" y="933303"/>
                </a:moveTo>
                <a:lnTo>
                  <a:pt x="1865786" y="940295"/>
                </a:lnTo>
                <a:lnTo>
                  <a:pt x="1873063" y="940295"/>
                </a:lnTo>
                <a:lnTo>
                  <a:pt x="1877433" y="933303"/>
                </a:lnTo>
                <a:close/>
              </a:path>
              <a:path w="4475480" h="1675129">
                <a:moveTo>
                  <a:pt x="1885393" y="932610"/>
                </a:moveTo>
                <a:lnTo>
                  <a:pt x="1878822" y="940295"/>
                </a:lnTo>
                <a:lnTo>
                  <a:pt x="1884947" y="940295"/>
                </a:lnTo>
                <a:lnTo>
                  <a:pt x="1885393" y="932610"/>
                </a:lnTo>
                <a:close/>
              </a:path>
              <a:path w="4475480" h="1675129">
                <a:moveTo>
                  <a:pt x="1990038" y="929825"/>
                </a:moveTo>
                <a:lnTo>
                  <a:pt x="1897345" y="929825"/>
                </a:lnTo>
                <a:lnTo>
                  <a:pt x="1884947" y="940295"/>
                </a:lnTo>
                <a:lnTo>
                  <a:pt x="1981786" y="940295"/>
                </a:lnTo>
                <a:lnTo>
                  <a:pt x="1990038" y="929825"/>
                </a:lnTo>
                <a:close/>
              </a:path>
              <a:path w="4475480" h="1675129">
                <a:moveTo>
                  <a:pt x="2005195" y="929825"/>
                </a:moveTo>
                <a:lnTo>
                  <a:pt x="1995792" y="929825"/>
                </a:lnTo>
                <a:lnTo>
                  <a:pt x="1991455" y="940295"/>
                </a:lnTo>
                <a:lnTo>
                  <a:pt x="1997852" y="940295"/>
                </a:lnTo>
                <a:lnTo>
                  <a:pt x="2005195" y="929825"/>
                </a:lnTo>
                <a:close/>
              </a:path>
              <a:path w="4475480" h="1675129">
                <a:moveTo>
                  <a:pt x="2070074" y="929825"/>
                </a:moveTo>
                <a:lnTo>
                  <a:pt x="2005195" y="929825"/>
                </a:lnTo>
                <a:lnTo>
                  <a:pt x="2002672" y="940295"/>
                </a:lnTo>
                <a:lnTo>
                  <a:pt x="2070135" y="940295"/>
                </a:lnTo>
                <a:lnTo>
                  <a:pt x="2070074" y="929825"/>
                </a:lnTo>
                <a:close/>
              </a:path>
              <a:path w="4475480" h="1675129">
                <a:moveTo>
                  <a:pt x="2079413" y="929825"/>
                </a:moveTo>
                <a:lnTo>
                  <a:pt x="2072761" y="940295"/>
                </a:lnTo>
                <a:lnTo>
                  <a:pt x="2073479" y="940295"/>
                </a:lnTo>
                <a:lnTo>
                  <a:pt x="2079413" y="929825"/>
                </a:lnTo>
                <a:close/>
              </a:path>
              <a:path w="4475480" h="1675129">
                <a:moveTo>
                  <a:pt x="1954694" y="898412"/>
                </a:moveTo>
                <a:lnTo>
                  <a:pt x="1910421" y="898412"/>
                </a:lnTo>
                <a:lnTo>
                  <a:pt x="1902235" y="908883"/>
                </a:lnTo>
                <a:lnTo>
                  <a:pt x="1874948" y="908883"/>
                </a:lnTo>
                <a:lnTo>
                  <a:pt x="1877262" y="919354"/>
                </a:lnTo>
                <a:lnTo>
                  <a:pt x="1850090" y="919354"/>
                </a:lnTo>
                <a:lnTo>
                  <a:pt x="1840320" y="929825"/>
                </a:lnTo>
                <a:lnTo>
                  <a:pt x="1879607" y="929825"/>
                </a:lnTo>
                <a:lnTo>
                  <a:pt x="1877433" y="933303"/>
                </a:lnTo>
                <a:lnTo>
                  <a:pt x="1883228" y="929825"/>
                </a:lnTo>
                <a:lnTo>
                  <a:pt x="1904464" y="919354"/>
                </a:lnTo>
                <a:lnTo>
                  <a:pt x="1928588" y="908883"/>
                </a:lnTo>
                <a:lnTo>
                  <a:pt x="1954694" y="898412"/>
                </a:lnTo>
                <a:close/>
              </a:path>
              <a:path w="4475480" h="1675129">
                <a:moveTo>
                  <a:pt x="1887774" y="929825"/>
                </a:moveTo>
                <a:lnTo>
                  <a:pt x="1885555" y="929825"/>
                </a:lnTo>
                <a:lnTo>
                  <a:pt x="1885393" y="932610"/>
                </a:lnTo>
                <a:lnTo>
                  <a:pt x="1887774" y="929825"/>
                </a:lnTo>
                <a:close/>
              </a:path>
              <a:path w="4475480" h="1675129">
                <a:moveTo>
                  <a:pt x="1818295" y="919354"/>
                </a:moveTo>
                <a:lnTo>
                  <a:pt x="1817211" y="919354"/>
                </a:lnTo>
                <a:lnTo>
                  <a:pt x="1813190" y="929825"/>
                </a:lnTo>
                <a:lnTo>
                  <a:pt x="1814663" y="929825"/>
                </a:lnTo>
                <a:lnTo>
                  <a:pt x="1818295" y="919354"/>
                </a:lnTo>
                <a:close/>
              </a:path>
              <a:path w="4475480" h="1675129">
                <a:moveTo>
                  <a:pt x="1832886" y="919354"/>
                </a:moveTo>
                <a:lnTo>
                  <a:pt x="1821557" y="929825"/>
                </a:lnTo>
                <a:lnTo>
                  <a:pt x="1835347" y="929825"/>
                </a:lnTo>
                <a:lnTo>
                  <a:pt x="1832886" y="919354"/>
                </a:lnTo>
                <a:close/>
              </a:path>
              <a:path w="4475480" h="1675129">
                <a:moveTo>
                  <a:pt x="1923386" y="919354"/>
                </a:moveTo>
                <a:lnTo>
                  <a:pt x="1921889" y="919354"/>
                </a:lnTo>
                <a:lnTo>
                  <a:pt x="1917630" y="929825"/>
                </a:lnTo>
                <a:lnTo>
                  <a:pt x="1921983" y="929825"/>
                </a:lnTo>
                <a:lnTo>
                  <a:pt x="1923386" y="919354"/>
                </a:lnTo>
                <a:close/>
              </a:path>
              <a:path w="4475480" h="1675129">
                <a:moveTo>
                  <a:pt x="2013144" y="919354"/>
                </a:moveTo>
                <a:lnTo>
                  <a:pt x="1928988" y="919354"/>
                </a:lnTo>
                <a:lnTo>
                  <a:pt x="1927763" y="929825"/>
                </a:lnTo>
                <a:lnTo>
                  <a:pt x="2011781" y="929825"/>
                </a:lnTo>
                <a:lnTo>
                  <a:pt x="2013144" y="919354"/>
                </a:lnTo>
                <a:close/>
              </a:path>
              <a:path w="4475480" h="1675129">
                <a:moveTo>
                  <a:pt x="2112794" y="919354"/>
                </a:moveTo>
                <a:lnTo>
                  <a:pt x="2022817" y="919354"/>
                </a:lnTo>
                <a:lnTo>
                  <a:pt x="2011781" y="929825"/>
                </a:lnTo>
                <a:lnTo>
                  <a:pt x="2105800" y="929825"/>
                </a:lnTo>
                <a:lnTo>
                  <a:pt x="2112794" y="919354"/>
                </a:lnTo>
                <a:close/>
              </a:path>
              <a:path w="4475480" h="1675129">
                <a:moveTo>
                  <a:pt x="1874948" y="908883"/>
                </a:moveTo>
                <a:lnTo>
                  <a:pt x="1867388" y="908883"/>
                </a:lnTo>
                <a:lnTo>
                  <a:pt x="1863995" y="919354"/>
                </a:lnTo>
                <a:lnTo>
                  <a:pt x="1874948" y="908883"/>
                </a:lnTo>
                <a:close/>
              </a:path>
              <a:path w="4475480" h="1675129">
                <a:moveTo>
                  <a:pt x="1953165" y="908883"/>
                </a:moveTo>
                <a:lnTo>
                  <a:pt x="1946788" y="908883"/>
                </a:lnTo>
                <a:lnTo>
                  <a:pt x="1942422" y="919354"/>
                </a:lnTo>
                <a:lnTo>
                  <a:pt x="1958374" y="919354"/>
                </a:lnTo>
                <a:lnTo>
                  <a:pt x="1953165" y="908883"/>
                </a:lnTo>
                <a:close/>
              </a:path>
              <a:path w="4475480" h="1675129">
                <a:moveTo>
                  <a:pt x="2044625" y="908883"/>
                </a:moveTo>
                <a:lnTo>
                  <a:pt x="1981660" y="908883"/>
                </a:lnTo>
                <a:lnTo>
                  <a:pt x="1967613" y="919354"/>
                </a:lnTo>
                <a:lnTo>
                  <a:pt x="2037290" y="919354"/>
                </a:lnTo>
                <a:lnTo>
                  <a:pt x="2044625" y="908883"/>
                </a:lnTo>
                <a:close/>
              </a:path>
              <a:path w="4475480" h="1675129">
                <a:moveTo>
                  <a:pt x="2136793" y="908883"/>
                </a:moveTo>
                <a:lnTo>
                  <a:pt x="2068655" y="908883"/>
                </a:lnTo>
                <a:lnTo>
                  <a:pt x="2064298" y="919354"/>
                </a:lnTo>
                <a:lnTo>
                  <a:pt x="2137641" y="919354"/>
                </a:lnTo>
                <a:lnTo>
                  <a:pt x="2136793" y="908883"/>
                </a:lnTo>
                <a:close/>
              </a:path>
              <a:path w="4475480" h="1675129">
                <a:moveTo>
                  <a:pt x="2144521" y="908883"/>
                </a:moveTo>
                <a:lnTo>
                  <a:pt x="2137641" y="919354"/>
                </a:lnTo>
                <a:lnTo>
                  <a:pt x="2138646" y="919354"/>
                </a:lnTo>
                <a:lnTo>
                  <a:pt x="2144521" y="908883"/>
                </a:lnTo>
                <a:close/>
              </a:path>
              <a:path w="4475480" h="1675129">
                <a:moveTo>
                  <a:pt x="1896298" y="898412"/>
                </a:moveTo>
                <a:lnTo>
                  <a:pt x="1879838" y="908883"/>
                </a:lnTo>
                <a:lnTo>
                  <a:pt x="1893219" y="908883"/>
                </a:lnTo>
                <a:lnTo>
                  <a:pt x="1896298" y="898412"/>
                </a:lnTo>
                <a:close/>
              </a:path>
              <a:path w="4475480" h="1675129">
                <a:moveTo>
                  <a:pt x="2052272" y="898412"/>
                </a:moveTo>
                <a:lnTo>
                  <a:pt x="1982400" y="898412"/>
                </a:lnTo>
                <a:lnTo>
                  <a:pt x="1983005" y="908883"/>
                </a:lnTo>
                <a:lnTo>
                  <a:pt x="2055539" y="908883"/>
                </a:lnTo>
                <a:lnTo>
                  <a:pt x="2052272" y="898412"/>
                </a:lnTo>
                <a:close/>
              </a:path>
              <a:path w="4475480" h="1675129">
                <a:moveTo>
                  <a:pt x="2101349" y="898412"/>
                </a:moveTo>
                <a:lnTo>
                  <a:pt x="2093472" y="898412"/>
                </a:lnTo>
                <a:lnTo>
                  <a:pt x="2093772" y="908883"/>
                </a:lnTo>
                <a:lnTo>
                  <a:pt x="2095140" y="908883"/>
                </a:lnTo>
                <a:lnTo>
                  <a:pt x="2101349" y="898412"/>
                </a:lnTo>
                <a:close/>
              </a:path>
              <a:path w="4475480" h="1675129">
                <a:moveTo>
                  <a:pt x="2102386" y="898412"/>
                </a:moveTo>
                <a:lnTo>
                  <a:pt x="2101349" y="898412"/>
                </a:lnTo>
                <a:lnTo>
                  <a:pt x="2095140" y="908883"/>
                </a:lnTo>
                <a:lnTo>
                  <a:pt x="2102386" y="898412"/>
                </a:lnTo>
                <a:close/>
              </a:path>
              <a:path w="4475480" h="1675129">
                <a:moveTo>
                  <a:pt x="2110103" y="898412"/>
                </a:moveTo>
                <a:lnTo>
                  <a:pt x="2102386" y="898412"/>
                </a:lnTo>
                <a:lnTo>
                  <a:pt x="2095140" y="908883"/>
                </a:lnTo>
                <a:lnTo>
                  <a:pt x="2101988" y="908883"/>
                </a:lnTo>
                <a:lnTo>
                  <a:pt x="2106776" y="905667"/>
                </a:lnTo>
                <a:lnTo>
                  <a:pt x="2110103" y="898412"/>
                </a:lnTo>
                <a:close/>
              </a:path>
              <a:path w="4475480" h="1675129">
                <a:moveTo>
                  <a:pt x="2106776" y="905667"/>
                </a:moveTo>
                <a:lnTo>
                  <a:pt x="2101988" y="908883"/>
                </a:lnTo>
                <a:lnTo>
                  <a:pt x="2105301" y="908883"/>
                </a:lnTo>
                <a:lnTo>
                  <a:pt x="2106776" y="905667"/>
                </a:lnTo>
                <a:close/>
              </a:path>
              <a:path w="4475480" h="1675129">
                <a:moveTo>
                  <a:pt x="2119663" y="898412"/>
                </a:moveTo>
                <a:lnTo>
                  <a:pt x="2117579" y="898412"/>
                </a:lnTo>
                <a:lnTo>
                  <a:pt x="2106776" y="905667"/>
                </a:lnTo>
                <a:lnTo>
                  <a:pt x="2105301" y="908883"/>
                </a:lnTo>
                <a:lnTo>
                  <a:pt x="2114469" y="908883"/>
                </a:lnTo>
                <a:lnTo>
                  <a:pt x="2119663" y="898412"/>
                </a:lnTo>
                <a:close/>
              </a:path>
              <a:path w="4475480" h="1675129">
                <a:moveTo>
                  <a:pt x="2156321" y="898412"/>
                </a:moveTo>
                <a:lnTo>
                  <a:pt x="2124155" y="898412"/>
                </a:lnTo>
                <a:lnTo>
                  <a:pt x="2120542" y="908883"/>
                </a:lnTo>
                <a:lnTo>
                  <a:pt x="2146217" y="908883"/>
                </a:lnTo>
                <a:lnTo>
                  <a:pt x="2156321" y="898412"/>
                </a:lnTo>
                <a:close/>
              </a:path>
              <a:path w="4475480" h="1675129">
                <a:moveTo>
                  <a:pt x="2165494" y="898412"/>
                </a:moveTo>
                <a:lnTo>
                  <a:pt x="2156321" y="898412"/>
                </a:lnTo>
                <a:lnTo>
                  <a:pt x="2155054" y="908883"/>
                </a:lnTo>
                <a:lnTo>
                  <a:pt x="2165494" y="898412"/>
                </a:lnTo>
                <a:close/>
              </a:path>
              <a:path w="4475480" h="1675129">
                <a:moveTo>
                  <a:pt x="1966125" y="887941"/>
                </a:moveTo>
                <a:lnTo>
                  <a:pt x="1918148" y="887941"/>
                </a:lnTo>
                <a:lnTo>
                  <a:pt x="1921721" y="898412"/>
                </a:lnTo>
                <a:lnTo>
                  <a:pt x="1958704" y="898412"/>
                </a:lnTo>
                <a:lnTo>
                  <a:pt x="1966125" y="887941"/>
                </a:lnTo>
                <a:close/>
              </a:path>
              <a:path w="4475480" h="1675129">
                <a:moveTo>
                  <a:pt x="1968871" y="887941"/>
                </a:moveTo>
                <a:lnTo>
                  <a:pt x="1963961" y="898412"/>
                </a:lnTo>
                <a:lnTo>
                  <a:pt x="1968065" y="898412"/>
                </a:lnTo>
                <a:lnTo>
                  <a:pt x="1968871" y="887941"/>
                </a:lnTo>
                <a:close/>
              </a:path>
              <a:path w="4475480" h="1675129">
                <a:moveTo>
                  <a:pt x="2032367" y="887941"/>
                </a:moveTo>
                <a:lnTo>
                  <a:pt x="1995269" y="887941"/>
                </a:lnTo>
                <a:lnTo>
                  <a:pt x="2002630" y="898412"/>
                </a:lnTo>
                <a:lnTo>
                  <a:pt x="2022435" y="898412"/>
                </a:lnTo>
                <a:lnTo>
                  <a:pt x="2032367" y="887941"/>
                </a:lnTo>
                <a:close/>
              </a:path>
              <a:path w="4475480" h="1675129">
                <a:moveTo>
                  <a:pt x="2092260" y="887941"/>
                </a:moveTo>
                <a:lnTo>
                  <a:pt x="2032367" y="887941"/>
                </a:lnTo>
                <a:lnTo>
                  <a:pt x="2033739" y="898412"/>
                </a:lnTo>
                <a:lnTo>
                  <a:pt x="2083755" y="898412"/>
                </a:lnTo>
                <a:lnTo>
                  <a:pt x="2092260" y="887941"/>
                </a:lnTo>
                <a:close/>
              </a:path>
              <a:path w="4475480" h="1675129">
                <a:moveTo>
                  <a:pt x="2105192" y="887941"/>
                </a:moveTo>
                <a:lnTo>
                  <a:pt x="2102134" y="887941"/>
                </a:lnTo>
                <a:lnTo>
                  <a:pt x="2097841" y="898412"/>
                </a:lnTo>
                <a:lnTo>
                  <a:pt x="2100354" y="898412"/>
                </a:lnTo>
                <a:lnTo>
                  <a:pt x="2105192" y="887941"/>
                </a:lnTo>
                <a:close/>
              </a:path>
              <a:path w="4475480" h="1675129">
                <a:moveTo>
                  <a:pt x="2129338" y="887941"/>
                </a:moveTo>
                <a:lnTo>
                  <a:pt x="2105192" y="887941"/>
                </a:lnTo>
                <a:lnTo>
                  <a:pt x="2111977" y="898412"/>
                </a:lnTo>
                <a:lnTo>
                  <a:pt x="2119090" y="898412"/>
                </a:lnTo>
                <a:lnTo>
                  <a:pt x="2129338" y="887941"/>
                </a:lnTo>
                <a:close/>
              </a:path>
              <a:path w="4475480" h="1675129">
                <a:moveTo>
                  <a:pt x="2188815" y="887941"/>
                </a:moveTo>
                <a:lnTo>
                  <a:pt x="2140981" y="887941"/>
                </a:lnTo>
                <a:lnTo>
                  <a:pt x="2132343" y="898412"/>
                </a:lnTo>
                <a:lnTo>
                  <a:pt x="2187566" y="898412"/>
                </a:lnTo>
                <a:lnTo>
                  <a:pt x="2188815" y="887941"/>
                </a:lnTo>
                <a:close/>
              </a:path>
              <a:path w="4475480" h="1675129">
                <a:moveTo>
                  <a:pt x="1929543" y="877470"/>
                </a:moveTo>
                <a:lnTo>
                  <a:pt x="1920282" y="887941"/>
                </a:lnTo>
                <a:lnTo>
                  <a:pt x="1924485" y="887941"/>
                </a:lnTo>
                <a:lnTo>
                  <a:pt x="1929543" y="877470"/>
                </a:lnTo>
                <a:close/>
              </a:path>
              <a:path w="4475480" h="1675129">
                <a:moveTo>
                  <a:pt x="1990714" y="877470"/>
                </a:moveTo>
                <a:lnTo>
                  <a:pt x="1965324" y="877470"/>
                </a:lnTo>
                <a:lnTo>
                  <a:pt x="1955542" y="887941"/>
                </a:lnTo>
                <a:lnTo>
                  <a:pt x="1987614" y="887941"/>
                </a:lnTo>
                <a:lnTo>
                  <a:pt x="1990714" y="877470"/>
                </a:lnTo>
                <a:close/>
              </a:path>
              <a:path w="4475480" h="1675129">
                <a:moveTo>
                  <a:pt x="2013896" y="877470"/>
                </a:moveTo>
                <a:lnTo>
                  <a:pt x="2001446" y="887941"/>
                </a:lnTo>
                <a:lnTo>
                  <a:pt x="2003771" y="887941"/>
                </a:lnTo>
                <a:lnTo>
                  <a:pt x="2013811" y="878306"/>
                </a:lnTo>
                <a:lnTo>
                  <a:pt x="2013896" y="877470"/>
                </a:lnTo>
                <a:close/>
              </a:path>
              <a:path w="4475480" h="1675129">
                <a:moveTo>
                  <a:pt x="2013451" y="881833"/>
                </a:moveTo>
                <a:lnTo>
                  <a:pt x="2011729" y="887941"/>
                </a:lnTo>
                <a:lnTo>
                  <a:pt x="2012828" y="887941"/>
                </a:lnTo>
                <a:lnTo>
                  <a:pt x="2013451" y="881833"/>
                </a:lnTo>
                <a:close/>
              </a:path>
              <a:path w="4475480" h="1675129">
                <a:moveTo>
                  <a:pt x="2023781" y="877470"/>
                </a:moveTo>
                <a:lnTo>
                  <a:pt x="2019624" y="877470"/>
                </a:lnTo>
                <a:lnTo>
                  <a:pt x="2012828" y="887941"/>
                </a:lnTo>
                <a:lnTo>
                  <a:pt x="2016786" y="887941"/>
                </a:lnTo>
                <a:lnTo>
                  <a:pt x="2023781" y="877470"/>
                </a:lnTo>
                <a:close/>
              </a:path>
              <a:path w="4475480" h="1675129">
                <a:moveTo>
                  <a:pt x="2130246" y="877470"/>
                </a:moveTo>
                <a:lnTo>
                  <a:pt x="2034706" y="877470"/>
                </a:lnTo>
                <a:lnTo>
                  <a:pt x="2029038" y="887941"/>
                </a:lnTo>
                <a:lnTo>
                  <a:pt x="2127034" y="887941"/>
                </a:lnTo>
                <a:lnTo>
                  <a:pt x="2130246" y="877470"/>
                </a:lnTo>
                <a:close/>
              </a:path>
              <a:path w="4475480" h="1675129">
                <a:moveTo>
                  <a:pt x="2133620" y="877470"/>
                </a:moveTo>
                <a:lnTo>
                  <a:pt x="2127034" y="887941"/>
                </a:lnTo>
                <a:lnTo>
                  <a:pt x="2136374" y="887941"/>
                </a:lnTo>
                <a:lnTo>
                  <a:pt x="2133620" y="877470"/>
                </a:lnTo>
                <a:close/>
              </a:path>
              <a:path w="4475480" h="1675129">
                <a:moveTo>
                  <a:pt x="2221583" y="877470"/>
                </a:moveTo>
                <a:lnTo>
                  <a:pt x="2163672" y="877470"/>
                </a:lnTo>
                <a:lnTo>
                  <a:pt x="2155861" y="887941"/>
                </a:lnTo>
                <a:lnTo>
                  <a:pt x="2205074" y="887941"/>
                </a:lnTo>
                <a:lnTo>
                  <a:pt x="2221583" y="877470"/>
                </a:lnTo>
                <a:close/>
              </a:path>
              <a:path w="4475480" h="1675129">
                <a:moveTo>
                  <a:pt x="2014682" y="877470"/>
                </a:moveTo>
                <a:lnTo>
                  <a:pt x="2013811" y="878306"/>
                </a:lnTo>
                <a:lnTo>
                  <a:pt x="2013451" y="881833"/>
                </a:lnTo>
                <a:lnTo>
                  <a:pt x="2014682" y="877470"/>
                </a:lnTo>
                <a:close/>
              </a:path>
              <a:path w="4475480" h="1675129">
                <a:moveTo>
                  <a:pt x="2033997" y="866999"/>
                </a:moveTo>
                <a:lnTo>
                  <a:pt x="1982159" y="866999"/>
                </a:lnTo>
                <a:lnTo>
                  <a:pt x="1977931" y="877470"/>
                </a:lnTo>
                <a:lnTo>
                  <a:pt x="2024583" y="877470"/>
                </a:lnTo>
                <a:lnTo>
                  <a:pt x="2033997" y="866999"/>
                </a:lnTo>
                <a:close/>
              </a:path>
              <a:path w="4475480" h="1675129">
                <a:moveTo>
                  <a:pt x="2048199" y="866999"/>
                </a:moveTo>
                <a:lnTo>
                  <a:pt x="2046827" y="866999"/>
                </a:lnTo>
                <a:lnTo>
                  <a:pt x="2040018" y="877470"/>
                </a:lnTo>
                <a:lnTo>
                  <a:pt x="2048094" y="877470"/>
                </a:lnTo>
                <a:lnTo>
                  <a:pt x="2048199" y="866999"/>
                </a:lnTo>
                <a:close/>
              </a:path>
              <a:path w="4475480" h="1675129">
                <a:moveTo>
                  <a:pt x="2052188" y="866999"/>
                </a:moveTo>
                <a:lnTo>
                  <a:pt x="2049602" y="877470"/>
                </a:lnTo>
                <a:lnTo>
                  <a:pt x="2054963" y="877470"/>
                </a:lnTo>
                <a:lnTo>
                  <a:pt x="2052188" y="866999"/>
                </a:lnTo>
                <a:close/>
              </a:path>
              <a:path w="4475480" h="1675129">
                <a:moveTo>
                  <a:pt x="2155023" y="866999"/>
                </a:moveTo>
                <a:lnTo>
                  <a:pt x="2063518" y="866999"/>
                </a:lnTo>
                <a:lnTo>
                  <a:pt x="2062973" y="877470"/>
                </a:lnTo>
                <a:lnTo>
                  <a:pt x="2138563" y="877470"/>
                </a:lnTo>
                <a:lnTo>
                  <a:pt x="2155023" y="866999"/>
                </a:lnTo>
                <a:close/>
              </a:path>
              <a:path w="4475480" h="1675129">
                <a:moveTo>
                  <a:pt x="2154656" y="875740"/>
                </a:moveTo>
                <a:lnTo>
                  <a:pt x="2151934" y="877470"/>
                </a:lnTo>
                <a:lnTo>
                  <a:pt x="2154583" y="877470"/>
                </a:lnTo>
                <a:lnTo>
                  <a:pt x="2154656" y="875740"/>
                </a:lnTo>
                <a:close/>
              </a:path>
              <a:path w="4475480" h="1675129">
                <a:moveTo>
                  <a:pt x="2241905" y="866999"/>
                </a:moveTo>
                <a:lnTo>
                  <a:pt x="2187169" y="866999"/>
                </a:lnTo>
                <a:lnTo>
                  <a:pt x="2179390" y="877470"/>
                </a:lnTo>
                <a:lnTo>
                  <a:pt x="2236527" y="877470"/>
                </a:lnTo>
                <a:lnTo>
                  <a:pt x="2241905" y="866999"/>
                </a:lnTo>
                <a:close/>
              </a:path>
              <a:path w="4475480" h="1675129">
                <a:moveTo>
                  <a:pt x="2168405" y="866999"/>
                </a:moveTo>
                <a:lnTo>
                  <a:pt x="2155023" y="866999"/>
                </a:lnTo>
                <a:lnTo>
                  <a:pt x="2154656" y="875740"/>
                </a:lnTo>
                <a:lnTo>
                  <a:pt x="2168405" y="866999"/>
                </a:lnTo>
                <a:close/>
              </a:path>
              <a:path w="4475480" h="1675129">
                <a:moveTo>
                  <a:pt x="2076983" y="846058"/>
                </a:moveTo>
                <a:lnTo>
                  <a:pt x="2039398" y="846058"/>
                </a:lnTo>
                <a:lnTo>
                  <a:pt x="2021568" y="856528"/>
                </a:lnTo>
                <a:lnTo>
                  <a:pt x="2002726" y="866999"/>
                </a:lnTo>
                <a:lnTo>
                  <a:pt x="2058827" y="866999"/>
                </a:lnTo>
                <a:lnTo>
                  <a:pt x="2067382" y="856528"/>
                </a:lnTo>
                <a:lnTo>
                  <a:pt x="2084638" y="856528"/>
                </a:lnTo>
                <a:lnTo>
                  <a:pt x="2076983" y="846058"/>
                </a:lnTo>
                <a:close/>
              </a:path>
              <a:path w="4475480" h="1675129">
                <a:moveTo>
                  <a:pt x="2080125" y="856528"/>
                </a:moveTo>
                <a:lnTo>
                  <a:pt x="2067382" y="856528"/>
                </a:lnTo>
                <a:lnTo>
                  <a:pt x="2064146" y="866999"/>
                </a:lnTo>
                <a:lnTo>
                  <a:pt x="2072722" y="866999"/>
                </a:lnTo>
                <a:lnTo>
                  <a:pt x="2080125" y="856528"/>
                </a:lnTo>
                <a:close/>
              </a:path>
              <a:path w="4475480" h="1675129">
                <a:moveTo>
                  <a:pt x="2082825" y="857264"/>
                </a:moveTo>
                <a:lnTo>
                  <a:pt x="2077311" y="866999"/>
                </a:lnTo>
                <a:lnTo>
                  <a:pt x="2082533" y="866999"/>
                </a:lnTo>
                <a:lnTo>
                  <a:pt x="2082825" y="857264"/>
                </a:lnTo>
                <a:close/>
              </a:path>
              <a:path w="4475480" h="1675129">
                <a:moveTo>
                  <a:pt x="2092669" y="856528"/>
                </a:moveTo>
                <a:lnTo>
                  <a:pt x="2091756" y="856528"/>
                </a:lnTo>
                <a:lnTo>
                  <a:pt x="2088848" y="866999"/>
                </a:lnTo>
                <a:lnTo>
                  <a:pt x="2093304" y="866999"/>
                </a:lnTo>
                <a:lnTo>
                  <a:pt x="2092669" y="856528"/>
                </a:lnTo>
                <a:close/>
              </a:path>
              <a:path w="4475480" h="1675129">
                <a:moveTo>
                  <a:pt x="2183943" y="856528"/>
                </a:moveTo>
                <a:lnTo>
                  <a:pt x="2099925" y="856528"/>
                </a:lnTo>
                <a:lnTo>
                  <a:pt x="2093304" y="866999"/>
                </a:lnTo>
                <a:lnTo>
                  <a:pt x="2175661" y="866999"/>
                </a:lnTo>
                <a:lnTo>
                  <a:pt x="2183943" y="856528"/>
                </a:lnTo>
                <a:close/>
              </a:path>
              <a:path w="4475480" h="1675129">
                <a:moveTo>
                  <a:pt x="2183943" y="856528"/>
                </a:moveTo>
                <a:lnTo>
                  <a:pt x="2175661" y="866999"/>
                </a:lnTo>
                <a:lnTo>
                  <a:pt x="2177431" y="866999"/>
                </a:lnTo>
                <a:lnTo>
                  <a:pt x="2183943" y="856528"/>
                </a:lnTo>
                <a:close/>
              </a:path>
              <a:path w="4475480" h="1675129">
                <a:moveTo>
                  <a:pt x="2276443" y="856528"/>
                </a:moveTo>
                <a:lnTo>
                  <a:pt x="2183943" y="856528"/>
                </a:lnTo>
                <a:lnTo>
                  <a:pt x="2177431" y="866999"/>
                </a:lnTo>
                <a:lnTo>
                  <a:pt x="2268300" y="866999"/>
                </a:lnTo>
                <a:lnTo>
                  <a:pt x="2276443" y="856528"/>
                </a:lnTo>
                <a:close/>
              </a:path>
              <a:path w="4475480" h="1675129">
                <a:moveTo>
                  <a:pt x="2083242" y="856528"/>
                </a:moveTo>
                <a:lnTo>
                  <a:pt x="2082848" y="856528"/>
                </a:lnTo>
                <a:lnTo>
                  <a:pt x="2082825" y="857264"/>
                </a:lnTo>
                <a:lnTo>
                  <a:pt x="2083242" y="856528"/>
                </a:lnTo>
                <a:close/>
              </a:path>
              <a:path w="4475480" h="1675129">
                <a:moveTo>
                  <a:pt x="2017540" y="846058"/>
                </a:moveTo>
                <a:lnTo>
                  <a:pt x="2006818" y="846058"/>
                </a:lnTo>
                <a:lnTo>
                  <a:pt x="2008190" y="856528"/>
                </a:lnTo>
                <a:lnTo>
                  <a:pt x="2012336" y="856528"/>
                </a:lnTo>
                <a:lnTo>
                  <a:pt x="2017540" y="846058"/>
                </a:lnTo>
                <a:close/>
              </a:path>
              <a:path w="4475480" h="1675129">
                <a:moveTo>
                  <a:pt x="2102187" y="846058"/>
                </a:moveTo>
                <a:lnTo>
                  <a:pt x="2098868" y="846058"/>
                </a:lnTo>
                <a:lnTo>
                  <a:pt x="2087662" y="856528"/>
                </a:lnTo>
                <a:lnTo>
                  <a:pt x="2092208" y="856528"/>
                </a:lnTo>
                <a:lnTo>
                  <a:pt x="2102187" y="846058"/>
                </a:lnTo>
                <a:close/>
              </a:path>
              <a:path w="4475480" h="1675129">
                <a:moveTo>
                  <a:pt x="2236109" y="846058"/>
                </a:moveTo>
                <a:lnTo>
                  <a:pt x="2125877" y="846058"/>
                </a:lnTo>
                <a:lnTo>
                  <a:pt x="2120835" y="856528"/>
                </a:lnTo>
                <a:lnTo>
                  <a:pt x="2239586" y="856528"/>
                </a:lnTo>
                <a:lnTo>
                  <a:pt x="2236109" y="846058"/>
                </a:lnTo>
                <a:close/>
              </a:path>
              <a:path w="4475480" h="1675129">
                <a:moveTo>
                  <a:pt x="2312888" y="846058"/>
                </a:moveTo>
                <a:lnTo>
                  <a:pt x="2255127" y="846058"/>
                </a:lnTo>
                <a:lnTo>
                  <a:pt x="2245512" y="856528"/>
                </a:lnTo>
                <a:lnTo>
                  <a:pt x="2303554" y="856528"/>
                </a:lnTo>
                <a:lnTo>
                  <a:pt x="2312888" y="846058"/>
                </a:lnTo>
                <a:close/>
              </a:path>
              <a:path w="4475480" h="1675129">
                <a:moveTo>
                  <a:pt x="2324201" y="846058"/>
                </a:moveTo>
                <a:lnTo>
                  <a:pt x="2322260" y="846058"/>
                </a:lnTo>
                <a:lnTo>
                  <a:pt x="2320033" y="856528"/>
                </a:lnTo>
                <a:lnTo>
                  <a:pt x="2324201" y="846058"/>
                </a:lnTo>
                <a:close/>
              </a:path>
              <a:path w="4475480" h="1675129">
                <a:moveTo>
                  <a:pt x="2122877" y="835587"/>
                </a:moveTo>
                <a:lnTo>
                  <a:pt x="2060446" y="835587"/>
                </a:lnTo>
                <a:lnTo>
                  <a:pt x="2056932" y="846058"/>
                </a:lnTo>
                <a:lnTo>
                  <a:pt x="2124720" y="846058"/>
                </a:lnTo>
                <a:lnTo>
                  <a:pt x="2122877" y="835587"/>
                </a:lnTo>
                <a:close/>
              </a:path>
              <a:path w="4475480" h="1675129">
                <a:moveTo>
                  <a:pt x="2143384" y="835587"/>
                </a:moveTo>
                <a:lnTo>
                  <a:pt x="2136322" y="835587"/>
                </a:lnTo>
                <a:lnTo>
                  <a:pt x="2132783" y="846058"/>
                </a:lnTo>
                <a:lnTo>
                  <a:pt x="2136468" y="846058"/>
                </a:lnTo>
                <a:lnTo>
                  <a:pt x="2143384" y="835587"/>
                </a:lnTo>
                <a:close/>
              </a:path>
              <a:path w="4475480" h="1675129">
                <a:moveTo>
                  <a:pt x="2266732" y="835587"/>
                </a:moveTo>
                <a:lnTo>
                  <a:pt x="2150522" y="835587"/>
                </a:lnTo>
                <a:lnTo>
                  <a:pt x="2144916" y="846058"/>
                </a:lnTo>
                <a:lnTo>
                  <a:pt x="2257945" y="846058"/>
                </a:lnTo>
                <a:lnTo>
                  <a:pt x="2266732" y="835587"/>
                </a:lnTo>
                <a:close/>
              </a:path>
              <a:path w="4475480" h="1675129">
                <a:moveTo>
                  <a:pt x="2449412" y="793703"/>
                </a:moveTo>
                <a:lnTo>
                  <a:pt x="2373379" y="793703"/>
                </a:lnTo>
                <a:lnTo>
                  <a:pt x="2372953" y="804174"/>
                </a:lnTo>
                <a:lnTo>
                  <a:pt x="2363006" y="804174"/>
                </a:lnTo>
                <a:lnTo>
                  <a:pt x="2361257" y="814645"/>
                </a:lnTo>
                <a:lnTo>
                  <a:pt x="2103558" y="814645"/>
                </a:lnTo>
                <a:lnTo>
                  <a:pt x="2104009" y="825116"/>
                </a:lnTo>
                <a:lnTo>
                  <a:pt x="2180876" y="825116"/>
                </a:lnTo>
                <a:lnTo>
                  <a:pt x="2169933" y="835587"/>
                </a:lnTo>
                <a:lnTo>
                  <a:pt x="2278454" y="835587"/>
                </a:lnTo>
                <a:lnTo>
                  <a:pt x="2268509" y="846058"/>
                </a:lnTo>
                <a:lnTo>
                  <a:pt x="2330337" y="846058"/>
                </a:lnTo>
                <a:lnTo>
                  <a:pt x="2360220" y="835587"/>
                </a:lnTo>
                <a:lnTo>
                  <a:pt x="2391475" y="814645"/>
                </a:lnTo>
                <a:lnTo>
                  <a:pt x="2449528" y="795089"/>
                </a:lnTo>
                <a:lnTo>
                  <a:pt x="2449412" y="793703"/>
                </a:lnTo>
                <a:close/>
              </a:path>
              <a:path w="4475480" h="1675129">
                <a:moveTo>
                  <a:pt x="2083119" y="825116"/>
                </a:moveTo>
                <a:lnTo>
                  <a:pt x="2071818" y="835587"/>
                </a:lnTo>
                <a:lnTo>
                  <a:pt x="2084522" y="835587"/>
                </a:lnTo>
                <a:lnTo>
                  <a:pt x="2083119" y="825116"/>
                </a:lnTo>
                <a:close/>
              </a:path>
              <a:path w="4475480" h="1675129">
                <a:moveTo>
                  <a:pt x="2162504" y="825116"/>
                </a:moveTo>
                <a:lnTo>
                  <a:pt x="2092417" y="825116"/>
                </a:lnTo>
                <a:lnTo>
                  <a:pt x="2084522" y="835587"/>
                </a:lnTo>
                <a:lnTo>
                  <a:pt x="2151709" y="835587"/>
                </a:lnTo>
                <a:lnTo>
                  <a:pt x="2162504" y="825116"/>
                </a:lnTo>
                <a:close/>
              </a:path>
              <a:path w="4475480" h="1675129">
                <a:moveTo>
                  <a:pt x="2171891" y="825116"/>
                </a:moveTo>
                <a:lnTo>
                  <a:pt x="2167023" y="825116"/>
                </a:lnTo>
                <a:lnTo>
                  <a:pt x="2157943" y="835587"/>
                </a:lnTo>
                <a:lnTo>
                  <a:pt x="2169933" y="835587"/>
                </a:lnTo>
                <a:lnTo>
                  <a:pt x="2171891" y="825116"/>
                </a:lnTo>
                <a:close/>
              </a:path>
              <a:path w="4475480" h="1675129">
                <a:moveTo>
                  <a:pt x="2355069" y="804174"/>
                </a:moveTo>
                <a:lnTo>
                  <a:pt x="2144002" y="804174"/>
                </a:lnTo>
                <a:lnTo>
                  <a:pt x="2131522" y="814645"/>
                </a:lnTo>
                <a:lnTo>
                  <a:pt x="2349886" y="814645"/>
                </a:lnTo>
                <a:lnTo>
                  <a:pt x="2355069" y="804174"/>
                </a:lnTo>
                <a:close/>
              </a:path>
              <a:path w="4475480" h="1675129">
                <a:moveTo>
                  <a:pt x="2373379" y="793703"/>
                </a:moveTo>
                <a:lnTo>
                  <a:pt x="2167571" y="793703"/>
                </a:lnTo>
                <a:lnTo>
                  <a:pt x="2153400" y="804174"/>
                </a:lnTo>
                <a:lnTo>
                  <a:pt x="2370922" y="804174"/>
                </a:lnTo>
                <a:lnTo>
                  <a:pt x="2373379" y="793703"/>
                </a:lnTo>
                <a:close/>
              </a:path>
              <a:path w="4475480" h="1675129">
                <a:moveTo>
                  <a:pt x="2458961" y="793703"/>
                </a:moveTo>
                <a:lnTo>
                  <a:pt x="2453579" y="793703"/>
                </a:lnTo>
                <a:lnTo>
                  <a:pt x="2449528" y="795089"/>
                </a:lnTo>
                <a:lnTo>
                  <a:pt x="2450291" y="804174"/>
                </a:lnTo>
                <a:lnTo>
                  <a:pt x="2458961" y="793703"/>
                </a:lnTo>
                <a:close/>
              </a:path>
              <a:path w="4475480" h="1675129">
                <a:moveTo>
                  <a:pt x="2453579" y="793703"/>
                </a:moveTo>
                <a:lnTo>
                  <a:pt x="2449412" y="793703"/>
                </a:lnTo>
                <a:lnTo>
                  <a:pt x="2449528" y="795089"/>
                </a:lnTo>
                <a:lnTo>
                  <a:pt x="2453579" y="793703"/>
                </a:lnTo>
                <a:close/>
              </a:path>
              <a:path w="4475480" h="1675129">
                <a:moveTo>
                  <a:pt x="2511955" y="772761"/>
                </a:moveTo>
                <a:lnTo>
                  <a:pt x="2230917" y="772761"/>
                </a:lnTo>
                <a:lnTo>
                  <a:pt x="2220206" y="783232"/>
                </a:lnTo>
                <a:lnTo>
                  <a:pt x="2197782" y="783232"/>
                </a:lnTo>
                <a:lnTo>
                  <a:pt x="2182872" y="793703"/>
                </a:lnTo>
                <a:lnTo>
                  <a:pt x="2471778" y="793703"/>
                </a:lnTo>
                <a:lnTo>
                  <a:pt x="2511955" y="772761"/>
                </a:lnTo>
                <a:close/>
              </a:path>
              <a:path w="4475480" h="1675129">
                <a:moveTo>
                  <a:pt x="2269585" y="762290"/>
                </a:moveTo>
                <a:lnTo>
                  <a:pt x="2256080" y="762290"/>
                </a:lnTo>
                <a:lnTo>
                  <a:pt x="2251391" y="772761"/>
                </a:lnTo>
                <a:lnTo>
                  <a:pt x="2263847" y="772761"/>
                </a:lnTo>
                <a:lnTo>
                  <a:pt x="2269585" y="762290"/>
                </a:lnTo>
                <a:close/>
              </a:path>
              <a:path w="4475480" h="1675129">
                <a:moveTo>
                  <a:pt x="2331635" y="762290"/>
                </a:moveTo>
                <a:lnTo>
                  <a:pt x="2279585" y="762290"/>
                </a:lnTo>
                <a:lnTo>
                  <a:pt x="2275930" y="772761"/>
                </a:lnTo>
                <a:lnTo>
                  <a:pt x="2324566" y="772761"/>
                </a:lnTo>
                <a:lnTo>
                  <a:pt x="2331635" y="762290"/>
                </a:lnTo>
                <a:close/>
              </a:path>
              <a:path w="4475480" h="1675129">
                <a:moveTo>
                  <a:pt x="2540037" y="762290"/>
                </a:moveTo>
                <a:lnTo>
                  <a:pt x="2340261" y="762290"/>
                </a:lnTo>
                <a:lnTo>
                  <a:pt x="2331863" y="772761"/>
                </a:lnTo>
                <a:lnTo>
                  <a:pt x="2529984" y="772761"/>
                </a:lnTo>
                <a:lnTo>
                  <a:pt x="2540037" y="762290"/>
                </a:lnTo>
                <a:close/>
              </a:path>
              <a:path w="4475480" h="1675129">
                <a:moveTo>
                  <a:pt x="2349080" y="751820"/>
                </a:moveTo>
                <a:lnTo>
                  <a:pt x="2318212" y="751820"/>
                </a:lnTo>
                <a:lnTo>
                  <a:pt x="2311394" y="762290"/>
                </a:lnTo>
                <a:lnTo>
                  <a:pt x="2342755" y="762290"/>
                </a:lnTo>
                <a:lnTo>
                  <a:pt x="2349080" y="751820"/>
                </a:lnTo>
                <a:close/>
              </a:path>
              <a:path w="4475480" h="1675129">
                <a:moveTo>
                  <a:pt x="2550969" y="751820"/>
                </a:moveTo>
                <a:lnTo>
                  <a:pt x="2360545" y="751820"/>
                </a:lnTo>
                <a:lnTo>
                  <a:pt x="2358367" y="762290"/>
                </a:lnTo>
                <a:lnTo>
                  <a:pt x="2546948" y="762290"/>
                </a:lnTo>
                <a:lnTo>
                  <a:pt x="2550969" y="751820"/>
                </a:lnTo>
                <a:close/>
              </a:path>
              <a:path w="4475480" h="1675129">
                <a:moveTo>
                  <a:pt x="2325196" y="741349"/>
                </a:moveTo>
                <a:lnTo>
                  <a:pt x="2313252" y="741349"/>
                </a:lnTo>
                <a:lnTo>
                  <a:pt x="2309075" y="751820"/>
                </a:lnTo>
                <a:lnTo>
                  <a:pt x="2320829" y="751820"/>
                </a:lnTo>
                <a:lnTo>
                  <a:pt x="2324353" y="748200"/>
                </a:lnTo>
                <a:lnTo>
                  <a:pt x="2325196" y="741349"/>
                </a:lnTo>
                <a:close/>
              </a:path>
              <a:path w="4475480" h="1675129">
                <a:moveTo>
                  <a:pt x="2324353" y="748200"/>
                </a:moveTo>
                <a:lnTo>
                  <a:pt x="2320829" y="751820"/>
                </a:lnTo>
                <a:lnTo>
                  <a:pt x="2323908" y="751820"/>
                </a:lnTo>
                <a:lnTo>
                  <a:pt x="2324353" y="748200"/>
                </a:lnTo>
                <a:close/>
              </a:path>
              <a:path w="4475480" h="1675129">
                <a:moveTo>
                  <a:pt x="2342546" y="741349"/>
                </a:moveTo>
                <a:lnTo>
                  <a:pt x="2331022" y="741349"/>
                </a:lnTo>
                <a:lnTo>
                  <a:pt x="2324353" y="748200"/>
                </a:lnTo>
                <a:lnTo>
                  <a:pt x="2323908" y="751820"/>
                </a:lnTo>
                <a:lnTo>
                  <a:pt x="2343897" y="751820"/>
                </a:lnTo>
                <a:lnTo>
                  <a:pt x="2342546" y="741349"/>
                </a:lnTo>
                <a:close/>
              </a:path>
              <a:path w="4475480" h="1675129">
                <a:moveTo>
                  <a:pt x="2361530" y="741349"/>
                </a:moveTo>
                <a:lnTo>
                  <a:pt x="2347886" y="741349"/>
                </a:lnTo>
                <a:lnTo>
                  <a:pt x="2346891" y="751820"/>
                </a:lnTo>
                <a:lnTo>
                  <a:pt x="2352912" y="751820"/>
                </a:lnTo>
                <a:lnTo>
                  <a:pt x="2361530" y="741349"/>
                </a:lnTo>
                <a:close/>
              </a:path>
              <a:path w="4475480" h="1675129">
                <a:moveTo>
                  <a:pt x="2384566" y="741349"/>
                </a:moveTo>
                <a:lnTo>
                  <a:pt x="2369823" y="741349"/>
                </a:lnTo>
                <a:lnTo>
                  <a:pt x="2365874" y="751820"/>
                </a:lnTo>
                <a:lnTo>
                  <a:pt x="2374440" y="751820"/>
                </a:lnTo>
                <a:lnTo>
                  <a:pt x="2384566" y="741349"/>
                </a:lnTo>
                <a:close/>
              </a:path>
              <a:path w="4475480" h="1675129">
                <a:moveTo>
                  <a:pt x="2593551" y="741349"/>
                </a:moveTo>
                <a:lnTo>
                  <a:pt x="2390178" y="741349"/>
                </a:lnTo>
                <a:lnTo>
                  <a:pt x="2393968" y="751820"/>
                </a:lnTo>
                <a:lnTo>
                  <a:pt x="2583682" y="751820"/>
                </a:lnTo>
                <a:lnTo>
                  <a:pt x="2593551" y="741349"/>
                </a:lnTo>
                <a:close/>
              </a:path>
              <a:path w="4475480" h="1675129">
                <a:moveTo>
                  <a:pt x="2349321" y="730878"/>
                </a:moveTo>
                <a:lnTo>
                  <a:pt x="2338221" y="730878"/>
                </a:lnTo>
                <a:lnTo>
                  <a:pt x="2340180" y="741349"/>
                </a:lnTo>
                <a:lnTo>
                  <a:pt x="2349268" y="741349"/>
                </a:lnTo>
                <a:lnTo>
                  <a:pt x="2350148" y="740610"/>
                </a:lnTo>
                <a:lnTo>
                  <a:pt x="2349321" y="730878"/>
                </a:lnTo>
                <a:close/>
              </a:path>
              <a:path w="4475480" h="1675129">
                <a:moveTo>
                  <a:pt x="2354428" y="737017"/>
                </a:moveTo>
                <a:lnTo>
                  <a:pt x="2350148" y="740610"/>
                </a:lnTo>
                <a:lnTo>
                  <a:pt x="2350211" y="741349"/>
                </a:lnTo>
                <a:lnTo>
                  <a:pt x="2351603" y="741349"/>
                </a:lnTo>
                <a:lnTo>
                  <a:pt x="2354428" y="737017"/>
                </a:lnTo>
                <a:close/>
              </a:path>
              <a:path w="4475480" h="1675129">
                <a:moveTo>
                  <a:pt x="2383757" y="730878"/>
                </a:moveTo>
                <a:lnTo>
                  <a:pt x="2370378" y="730878"/>
                </a:lnTo>
                <a:lnTo>
                  <a:pt x="2363572" y="741349"/>
                </a:lnTo>
                <a:lnTo>
                  <a:pt x="2376617" y="741349"/>
                </a:lnTo>
                <a:lnTo>
                  <a:pt x="2383757" y="730878"/>
                </a:lnTo>
                <a:close/>
              </a:path>
              <a:path w="4475480" h="1675129">
                <a:moveTo>
                  <a:pt x="2601041" y="730878"/>
                </a:moveTo>
                <a:lnTo>
                  <a:pt x="2385749" y="730878"/>
                </a:lnTo>
                <a:lnTo>
                  <a:pt x="2379561" y="741349"/>
                </a:lnTo>
                <a:lnTo>
                  <a:pt x="2595418" y="741349"/>
                </a:lnTo>
                <a:lnTo>
                  <a:pt x="2601041" y="730878"/>
                </a:lnTo>
                <a:close/>
              </a:path>
              <a:path w="4475480" h="1675129">
                <a:moveTo>
                  <a:pt x="2645407" y="720407"/>
                </a:moveTo>
                <a:lnTo>
                  <a:pt x="2454448" y="720407"/>
                </a:lnTo>
                <a:lnTo>
                  <a:pt x="2449017" y="722728"/>
                </a:lnTo>
                <a:lnTo>
                  <a:pt x="2442484" y="730878"/>
                </a:lnTo>
                <a:lnTo>
                  <a:pt x="2614915" y="730878"/>
                </a:lnTo>
                <a:lnTo>
                  <a:pt x="2605302" y="741349"/>
                </a:lnTo>
                <a:lnTo>
                  <a:pt x="2621703" y="730878"/>
                </a:lnTo>
                <a:lnTo>
                  <a:pt x="2645407" y="720407"/>
                </a:lnTo>
                <a:close/>
              </a:path>
              <a:path w="4475480" h="1675129">
                <a:moveTo>
                  <a:pt x="2361739" y="730878"/>
                </a:moveTo>
                <a:lnTo>
                  <a:pt x="2358430" y="730878"/>
                </a:lnTo>
                <a:lnTo>
                  <a:pt x="2354428" y="737017"/>
                </a:lnTo>
                <a:lnTo>
                  <a:pt x="2361739" y="730878"/>
                </a:lnTo>
                <a:close/>
              </a:path>
              <a:path w="4475480" h="1675129">
                <a:moveTo>
                  <a:pt x="2397288" y="709936"/>
                </a:moveTo>
                <a:lnTo>
                  <a:pt x="2391843" y="709936"/>
                </a:lnTo>
                <a:lnTo>
                  <a:pt x="2377984" y="720407"/>
                </a:lnTo>
                <a:lnTo>
                  <a:pt x="2370943" y="730878"/>
                </a:lnTo>
                <a:lnTo>
                  <a:pt x="2373603" y="730878"/>
                </a:lnTo>
                <a:lnTo>
                  <a:pt x="2385288" y="720407"/>
                </a:lnTo>
                <a:lnTo>
                  <a:pt x="2393246" y="720407"/>
                </a:lnTo>
                <a:lnTo>
                  <a:pt x="2394725" y="718625"/>
                </a:lnTo>
                <a:lnTo>
                  <a:pt x="2397288" y="709936"/>
                </a:lnTo>
                <a:close/>
              </a:path>
              <a:path w="4475480" h="1675129">
                <a:moveTo>
                  <a:pt x="2426324" y="720407"/>
                </a:moveTo>
                <a:lnTo>
                  <a:pt x="2385288" y="720407"/>
                </a:lnTo>
                <a:lnTo>
                  <a:pt x="2389843" y="730878"/>
                </a:lnTo>
                <a:lnTo>
                  <a:pt x="2419214" y="730878"/>
                </a:lnTo>
                <a:lnTo>
                  <a:pt x="2426324" y="720407"/>
                </a:lnTo>
                <a:close/>
              </a:path>
              <a:path w="4475480" h="1675129">
                <a:moveTo>
                  <a:pt x="2432998" y="729574"/>
                </a:moveTo>
                <a:lnTo>
                  <a:pt x="2429946" y="730878"/>
                </a:lnTo>
                <a:lnTo>
                  <a:pt x="2432541" y="730878"/>
                </a:lnTo>
                <a:lnTo>
                  <a:pt x="2432998" y="729574"/>
                </a:lnTo>
                <a:close/>
              </a:path>
              <a:path w="4475480" h="1675129">
                <a:moveTo>
                  <a:pt x="2450878" y="720407"/>
                </a:moveTo>
                <a:lnTo>
                  <a:pt x="2436211" y="720407"/>
                </a:lnTo>
                <a:lnTo>
                  <a:pt x="2432998" y="729574"/>
                </a:lnTo>
                <a:lnTo>
                  <a:pt x="2449017" y="722728"/>
                </a:lnTo>
                <a:lnTo>
                  <a:pt x="2450878" y="720407"/>
                </a:lnTo>
                <a:close/>
              </a:path>
              <a:path w="4475480" h="1675129">
                <a:moveTo>
                  <a:pt x="2454448" y="720407"/>
                </a:moveTo>
                <a:lnTo>
                  <a:pt x="2450878" y="720407"/>
                </a:lnTo>
                <a:lnTo>
                  <a:pt x="2449017" y="722728"/>
                </a:lnTo>
                <a:lnTo>
                  <a:pt x="2454448" y="720407"/>
                </a:lnTo>
                <a:close/>
              </a:path>
              <a:path w="4475480" h="1675129">
                <a:moveTo>
                  <a:pt x="2394725" y="718625"/>
                </a:moveTo>
                <a:lnTo>
                  <a:pt x="2393246" y="720407"/>
                </a:lnTo>
                <a:lnTo>
                  <a:pt x="2394199" y="720407"/>
                </a:lnTo>
                <a:lnTo>
                  <a:pt x="2394725" y="718625"/>
                </a:lnTo>
                <a:close/>
              </a:path>
              <a:path w="4475480" h="1675129">
                <a:moveTo>
                  <a:pt x="2656788" y="709936"/>
                </a:moveTo>
                <a:lnTo>
                  <a:pt x="2401934" y="709936"/>
                </a:lnTo>
                <a:lnTo>
                  <a:pt x="2394725" y="718625"/>
                </a:lnTo>
                <a:lnTo>
                  <a:pt x="2394199" y="720407"/>
                </a:lnTo>
                <a:lnTo>
                  <a:pt x="2658924" y="720407"/>
                </a:lnTo>
                <a:lnTo>
                  <a:pt x="2656788" y="709936"/>
                </a:lnTo>
                <a:close/>
              </a:path>
              <a:path w="4475480" h="1675129">
                <a:moveTo>
                  <a:pt x="2665573" y="709936"/>
                </a:moveTo>
                <a:lnTo>
                  <a:pt x="2658924" y="720407"/>
                </a:lnTo>
                <a:lnTo>
                  <a:pt x="2667122" y="720407"/>
                </a:lnTo>
                <a:lnTo>
                  <a:pt x="2665573" y="709936"/>
                </a:lnTo>
                <a:close/>
              </a:path>
              <a:path w="4475480" h="1675129">
                <a:moveTo>
                  <a:pt x="2433287" y="699465"/>
                </a:moveTo>
                <a:lnTo>
                  <a:pt x="2420313" y="699465"/>
                </a:lnTo>
                <a:lnTo>
                  <a:pt x="2418470" y="709936"/>
                </a:lnTo>
                <a:lnTo>
                  <a:pt x="2430449" y="709936"/>
                </a:lnTo>
                <a:lnTo>
                  <a:pt x="2433287" y="699465"/>
                </a:lnTo>
                <a:close/>
              </a:path>
              <a:path w="4475480" h="1675129">
                <a:moveTo>
                  <a:pt x="2464387" y="699465"/>
                </a:moveTo>
                <a:lnTo>
                  <a:pt x="2438145" y="699465"/>
                </a:lnTo>
                <a:lnTo>
                  <a:pt x="2438323" y="709936"/>
                </a:lnTo>
                <a:lnTo>
                  <a:pt x="2449820" y="709936"/>
                </a:lnTo>
                <a:lnTo>
                  <a:pt x="2464387" y="699465"/>
                </a:lnTo>
                <a:close/>
              </a:path>
              <a:path w="4475480" h="1675129">
                <a:moveTo>
                  <a:pt x="2605376" y="699465"/>
                </a:moveTo>
                <a:lnTo>
                  <a:pt x="2499379" y="699465"/>
                </a:lnTo>
                <a:lnTo>
                  <a:pt x="2487356" y="709936"/>
                </a:lnTo>
                <a:lnTo>
                  <a:pt x="2600004" y="709936"/>
                </a:lnTo>
                <a:lnTo>
                  <a:pt x="2605376" y="699465"/>
                </a:lnTo>
                <a:close/>
              </a:path>
              <a:path w="4475480" h="1675129">
                <a:moveTo>
                  <a:pt x="2606787" y="699465"/>
                </a:moveTo>
                <a:lnTo>
                  <a:pt x="2602611" y="709936"/>
                </a:lnTo>
                <a:lnTo>
                  <a:pt x="2604555" y="709936"/>
                </a:lnTo>
                <a:lnTo>
                  <a:pt x="2606787" y="699465"/>
                </a:lnTo>
                <a:close/>
              </a:path>
              <a:path w="4475480" h="1675129">
                <a:moveTo>
                  <a:pt x="2672285" y="699465"/>
                </a:moveTo>
                <a:lnTo>
                  <a:pt x="2614344" y="699465"/>
                </a:lnTo>
                <a:lnTo>
                  <a:pt x="2611345" y="709936"/>
                </a:lnTo>
                <a:lnTo>
                  <a:pt x="2667426" y="709936"/>
                </a:lnTo>
                <a:lnTo>
                  <a:pt x="2672285" y="699465"/>
                </a:lnTo>
                <a:close/>
              </a:path>
              <a:path w="4475480" h="1675129">
                <a:moveTo>
                  <a:pt x="2697535" y="699465"/>
                </a:moveTo>
                <a:lnTo>
                  <a:pt x="2672285" y="699465"/>
                </a:lnTo>
                <a:lnTo>
                  <a:pt x="2677269" y="709936"/>
                </a:lnTo>
                <a:lnTo>
                  <a:pt x="2684438" y="709936"/>
                </a:lnTo>
                <a:lnTo>
                  <a:pt x="2697535" y="699465"/>
                </a:lnTo>
                <a:close/>
              </a:path>
              <a:path w="4475480" h="1675129">
                <a:moveTo>
                  <a:pt x="2462333" y="688994"/>
                </a:moveTo>
                <a:lnTo>
                  <a:pt x="2455354" y="688994"/>
                </a:lnTo>
                <a:lnTo>
                  <a:pt x="2449785" y="699465"/>
                </a:lnTo>
                <a:lnTo>
                  <a:pt x="2463568" y="699465"/>
                </a:lnTo>
                <a:lnTo>
                  <a:pt x="2462333" y="688994"/>
                </a:lnTo>
                <a:close/>
              </a:path>
              <a:path w="4475480" h="1675129">
                <a:moveTo>
                  <a:pt x="2723663" y="688994"/>
                </a:moveTo>
                <a:lnTo>
                  <a:pt x="2471220" y="688994"/>
                </a:lnTo>
                <a:lnTo>
                  <a:pt x="2463568" y="699465"/>
                </a:lnTo>
                <a:lnTo>
                  <a:pt x="2715142" y="699465"/>
                </a:lnTo>
                <a:lnTo>
                  <a:pt x="2718814" y="697599"/>
                </a:lnTo>
                <a:lnTo>
                  <a:pt x="2723663" y="688994"/>
                </a:lnTo>
                <a:close/>
              </a:path>
              <a:path w="4475480" h="1675129">
                <a:moveTo>
                  <a:pt x="2728842" y="692504"/>
                </a:moveTo>
                <a:lnTo>
                  <a:pt x="2718814" y="697599"/>
                </a:lnTo>
                <a:lnTo>
                  <a:pt x="2717763" y="699465"/>
                </a:lnTo>
                <a:lnTo>
                  <a:pt x="2728995" y="699465"/>
                </a:lnTo>
                <a:lnTo>
                  <a:pt x="2728842" y="692504"/>
                </a:lnTo>
                <a:close/>
              </a:path>
              <a:path w="4475480" h="1675129">
                <a:moveTo>
                  <a:pt x="2728765" y="688994"/>
                </a:moveTo>
                <a:lnTo>
                  <a:pt x="2723663" y="688994"/>
                </a:lnTo>
                <a:lnTo>
                  <a:pt x="2718814" y="697599"/>
                </a:lnTo>
                <a:lnTo>
                  <a:pt x="2728842" y="692504"/>
                </a:lnTo>
                <a:lnTo>
                  <a:pt x="2728765" y="688994"/>
                </a:lnTo>
                <a:close/>
              </a:path>
              <a:path w="4475480" h="1675129">
                <a:moveTo>
                  <a:pt x="2735750" y="688994"/>
                </a:moveTo>
                <a:lnTo>
                  <a:pt x="2728765" y="688994"/>
                </a:lnTo>
                <a:lnTo>
                  <a:pt x="2728842" y="692504"/>
                </a:lnTo>
                <a:lnTo>
                  <a:pt x="2735750" y="688994"/>
                </a:lnTo>
                <a:close/>
              </a:path>
              <a:path w="4475480" h="1675129">
                <a:moveTo>
                  <a:pt x="2557210" y="678523"/>
                </a:moveTo>
                <a:lnTo>
                  <a:pt x="2484492" y="678523"/>
                </a:lnTo>
                <a:lnTo>
                  <a:pt x="2478107" y="688994"/>
                </a:lnTo>
                <a:lnTo>
                  <a:pt x="2550393" y="688994"/>
                </a:lnTo>
                <a:lnTo>
                  <a:pt x="2557210" y="678523"/>
                </a:lnTo>
                <a:close/>
              </a:path>
              <a:path w="4475480" h="1675129">
                <a:moveTo>
                  <a:pt x="2756256" y="678523"/>
                </a:moveTo>
                <a:lnTo>
                  <a:pt x="2562309" y="678523"/>
                </a:lnTo>
                <a:lnTo>
                  <a:pt x="2553241" y="688994"/>
                </a:lnTo>
                <a:lnTo>
                  <a:pt x="2749475" y="688994"/>
                </a:lnTo>
                <a:lnTo>
                  <a:pt x="2756256" y="678523"/>
                </a:lnTo>
                <a:close/>
              </a:path>
              <a:path w="4475480" h="1675129">
                <a:moveTo>
                  <a:pt x="2583387" y="668052"/>
                </a:moveTo>
                <a:lnTo>
                  <a:pt x="2511117" y="668052"/>
                </a:lnTo>
                <a:lnTo>
                  <a:pt x="2509368" y="678523"/>
                </a:lnTo>
                <a:lnTo>
                  <a:pt x="2580685" y="678523"/>
                </a:lnTo>
                <a:lnTo>
                  <a:pt x="2583387" y="668052"/>
                </a:lnTo>
                <a:close/>
              </a:path>
              <a:path w="4475480" h="1675129">
                <a:moveTo>
                  <a:pt x="2773485" y="668052"/>
                </a:moveTo>
                <a:lnTo>
                  <a:pt x="2594601" y="668052"/>
                </a:lnTo>
                <a:lnTo>
                  <a:pt x="2590054" y="678523"/>
                </a:lnTo>
                <a:lnTo>
                  <a:pt x="2774912" y="678523"/>
                </a:lnTo>
                <a:lnTo>
                  <a:pt x="2773485" y="668052"/>
                </a:lnTo>
                <a:close/>
              </a:path>
              <a:path w="4475480" h="1675129">
                <a:moveTo>
                  <a:pt x="2624810" y="657582"/>
                </a:moveTo>
                <a:lnTo>
                  <a:pt x="2546365" y="657582"/>
                </a:lnTo>
                <a:lnTo>
                  <a:pt x="2535425" y="668052"/>
                </a:lnTo>
                <a:lnTo>
                  <a:pt x="2619710" y="668052"/>
                </a:lnTo>
                <a:lnTo>
                  <a:pt x="2624810" y="657582"/>
                </a:lnTo>
                <a:close/>
              </a:path>
              <a:path w="4475480" h="1675129">
                <a:moveTo>
                  <a:pt x="2638265" y="657582"/>
                </a:moveTo>
                <a:lnTo>
                  <a:pt x="2628453" y="657582"/>
                </a:lnTo>
                <a:lnTo>
                  <a:pt x="2619710" y="668052"/>
                </a:lnTo>
                <a:lnTo>
                  <a:pt x="2628494" y="668052"/>
                </a:lnTo>
                <a:lnTo>
                  <a:pt x="2638265" y="657582"/>
                </a:lnTo>
                <a:close/>
              </a:path>
              <a:path w="4475480" h="1675129">
                <a:moveTo>
                  <a:pt x="2716563" y="657582"/>
                </a:moveTo>
                <a:lnTo>
                  <a:pt x="2638265" y="657582"/>
                </a:lnTo>
                <a:lnTo>
                  <a:pt x="2632914" y="668052"/>
                </a:lnTo>
                <a:lnTo>
                  <a:pt x="2704483" y="668052"/>
                </a:lnTo>
                <a:lnTo>
                  <a:pt x="2706251" y="666951"/>
                </a:lnTo>
                <a:lnTo>
                  <a:pt x="2716563" y="657582"/>
                </a:lnTo>
                <a:close/>
              </a:path>
              <a:path w="4475480" h="1675129">
                <a:moveTo>
                  <a:pt x="2706251" y="666951"/>
                </a:moveTo>
                <a:lnTo>
                  <a:pt x="2704483" y="668052"/>
                </a:lnTo>
                <a:lnTo>
                  <a:pt x="2705039" y="668052"/>
                </a:lnTo>
                <a:lnTo>
                  <a:pt x="2706251" y="666951"/>
                </a:lnTo>
                <a:close/>
              </a:path>
              <a:path w="4475480" h="1675129">
                <a:moveTo>
                  <a:pt x="2721299" y="657582"/>
                </a:moveTo>
                <a:lnTo>
                  <a:pt x="2706251" y="666951"/>
                </a:lnTo>
                <a:lnTo>
                  <a:pt x="2705039" y="668052"/>
                </a:lnTo>
                <a:lnTo>
                  <a:pt x="2722356" y="668052"/>
                </a:lnTo>
                <a:lnTo>
                  <a:pt x="2721299" y="657582"/>
                </a:lnTo>
                <a:close/>
              </a:path>
              <a:path w="4475480" h="1675129">
                <a:moveTo>
                  <a:pt x="2890393" y="626169"/>
                </a:moveTo>
                <a:lnTo>
                  <a:pt x="2645998" y="626169"/>
                </a:lnTo>
                <a:lnTo>
                  <a:pt x="2639252" y="636640"/>
                </a:lnTo>
                <a:lnTo>
                  <a:pt x="2781145" y="636640"/>
                </a:lnTo>
                <a:lnTo>
                  <a:pt x="2764648" y="647111"/>
                </a:lnTo>
                <a:lnTo>
                  <a:pt x="2760165" y="647111"/>
                </a:lnTo>
                <a:lnTo>
                  <a:pt x="2748721" y="657582"/>
                </a:lnTo>
                <a:lnTo>
                  <a:pt x="2734667" y="657582"/>
                </a:lnTo>
                <a:lnTo>
                  <a:pt x="2722356" y="668052"/>
                </a:lnTo>
                <a:lnTo>
                  <a:pt x="2794375" y="668052"/>
                </a:lnTo>
                <a:lnTo>
                  <a:pt x="2814545" y="657582"/>
                </a:lnTo>
                <a:lnTo>
                  <a:pt x="2869499" y="636640"/>
                </a:lnTo>
                <a:lnTo>
                  <a:pt x="2890393" y="626169"/>
                </a:lnTo>
                <a:close/>
              </a:path>
              <a:path w="4475480" h="1675129">
                <a:moveTo>
                  <a:pt x="2583251" y="647111"/>
                </a:moveTo>
                <a:lnTo>
                  <a:pt x="2572968" y="647111"/>
                </a:lnTo>
                <a:lnTo>
                  <a:pt x="2568131" y="657582"/>
                </a:lnTo>
                <a:lnTo>
                  <a:pt x="2589470" y="657582"/>
                </a:lnTo>
                <a:lnTo>
                  <a:pt x="2583251" y="647111"/>
                </a:lnTo>
                <a:close/>
              </a:path>
              <a:path w="4475480" h="1675129">
                <a:moveTo>
                  <a:pt x="2602361" y="647111"/>
                </a:moveTo>
                <a:lnTo>
                  <a:pt x="2598224" y="647111"/>
                </a:lnTo>
                <a:lnTo>
                  <a:pt x="2589470" y="657582"/>
                </a:lnTo>
                <a:lnTo>
                  <a:pt x="2598517" y="657582"/>
                </a:lnTo>
                <a:lnTo>
                  <a:pt x="2599163" y="656549"/>
                </a:lnTo>
                <a:lnTo>
                  <a:pt x="2602361" y="647111"/>
                </a:lnTo>
                <a:close/>
              </a:path>
              <a:path w="4475480" h="1675129">
                <a:moveTo>
                  <a:pt x="2599163" y="656549"/>
                </a:moveTo>
                <a:lnTo>
                  <a:pt x="2598517" y="657582"/>
                </a:lnTo>
                <a:lnTo>
                  <a:pt x="2598813" y="657582"/>
                </a:lnTo>
                <a:lnTo>
                  <a:pt x="2599163" y="656549"/>
                </a:lnTo>
                <a:close/>
              </a:path>
              <a:path w="4475480" h="1675129">
                <a:moveTo>
                  <a:pt x="2773886" y="636640"/>
                </a:moveTo>
                <a:lnTo>
                  <a:pt x="2634977" y="636640"/>
                </a:lnTo>
                <a:lnTo>
                  <a:pt x="2626506" y="647111"/>
                </a:lnTo>
                <a:lnTo>
                  <a:pt x="2605065" y="647111"/>
                </a:lnTo>
                <a:lnTo>
                  <a:pt x="2599163" y="656549"/>
                </a:lnTo>
                <a:lnTo>
                  <a:pt x="2598813" y="657582"/>
                </a:lnTo>
                <a:lnTo>
                  <a:pt x="2733885" y="657582"/>
                </a:lnTo>
                <a:lnTo>
                  <a:pt x="2754317" y="647111"/>
                </a:lnTo>
                <a:lnTo>
                  <a:pt x="2773886" y="636640"/>
                </a:lnTo>
                <a:close/>
              </a:path>
              <a:path w="4475480" h="1675129">
                <a:moveTo>
                  <a:pt x="2633011" y="636640"/>
                </a:moveTo>
                <a:lnTo>
                  <a:pt x="2609806" y="636640"/>
                </a:lnTo>
                <a:lnTo>
                  <a:pt x="2604172" y="647111"/>
                </a:lnTo>
                <a:lnTo>
                  <a:pt x="2626506" y="647111"/>
                </a:lnTo>
                <a:lnTo>
                  <a:pt x="2633011" y="636640"/>
                </a:lnTo>
                <a:close/>
              </a:path>
              <a:path w="4475480" h="1675129">
                <a:moveTo>
                  <a:pt x="2634977" y="636640"/>
                </a:moveTo>
                <a:lnTo>
                  <a:pt x="2633011" y="636640"/>
                </a:lnTo>
                <a:lnTo>
                  <a:pt x="2626506" y="647111"/>
                </a:lnTo>
                <a:lnTo>
                  <a:pt x="2634977" y="636640"/>
                </a:lnTo>
                <a:close/>
              </a:path>
              <a:path w="4475480" h="1675129">
                <a:moveTo>
                  <a:pt x="2631720" y="626169"/>
                </a:moveTo>
                <a:lnTo>
                  <a:pt x="2624726" y="636640"/>
                </a:lnTo>
                <a:lnTo>
                  <a:pt x="2628663" y="636640"/>
                </a:lnTo>
                <a:lnTo>
                  <a:pt x="2631720" y="626169"/>
                </a:lnTo>
                <a:close/>
              </a:path>
              <a:path w="4475480" h="1675129">
                <a:moveTo>
                  <a:pt x="2823243" y="615698"/>
                </a:moveTo>
                <a:lnTo>
                  <a:pt x="2674054" y="615698"/>
                </a:lnTo>
                <a:lnTo>
                  <a:pt x="2670093" y="626169"/>
                </a:lnTo>
                <a:lnTo>
                  <a:pt x="2821894" y="626169"/>
                </a:lnTo>
                <a:lnTo>
                  <a:pt x="2823243" y="615698"/>
                </a:lnTo>
                <a:close/>
              </a:path>
              <a:path w="4475480" h="1675129">
                <a:moveTo>
                  <a:pt x="2832678" y="615698"/>
                </a:moveTo>
                <a:lnTo>
                  <a:pt x="2828981" y="615698"/>
                </a:lnTo>
                <a:lnTo>
                  <a:pt x="2825851" y="626169"/>
                </a:lnTo>
                <a:lnTo>
                  <a:pt x="2832678" y="615698"/>
                </a:lnTo>
                <a:close/>
              </a:path>
              <a:path w="4475480" h="1675129">
                <a:moveTo>
                  <a:pt x="2843868" y="615698"/>
                </a:moveTo>
                <a:lnTo>
                  <a:pt x="2832678" y="615698"/>
                </a:lnTo>
                <a:lnTo>
                  <a:pt x="2829568" y="626169"/>
                </a:lnTo>
                <a:lnTo>
                  <a:pt x="2845478" y="626169"/>
                </a:lnTo>
                <a:lnTo>
                  <a:pt x="2843868" y="615698"/>
                </a:lnTo>
                <a:close/>
              </a:path>
              <a:path w="4475480" h="1675129">
                <a:moveTo>
                  <a:pt x="2911324" y="615698"/>
                </a:moveTo>
                <a:lnTo>
                  <a:pt x="2855902" y="615698"/>
                </a:lnTo>
                <a:lnTo>
                  <a:pt x="2845478" y="626169"/>
                </a:lnTo>
                <a:lnTo>
                  <a:pt x="2906602" y="626169"/>
                </a:lnTo>
                <a:lnTo>
                  <a:pt x="2911324" y="615698"/>
                </a:lnTo>
                <a:close/>
              </a:path>
              <a:path w="4475480" h="1675129">
                <a:moveTo>
                  <a:pt x="2925177" y="615698"/>
                </a:moveTo>
                <a:lnTo>
                  <a:pt x="2911324" y="615698"/>
                </a:lnTo>
                <a:lnTo>
                  <a:pt x="2911534" y="626169"/>
                </a:lnTo>
                <a:lnTo>
                  <a:pt x="2916434" y="626169"/>
                </a:lnTo>
                <a:lnTo>
                  <a:pt x="2925177" y="615698"/>
                </a:lnTo>
                <a:close/>
              </a:path>
              <a:path w="4475480" h="1675129">
                <a:moveTo>
                  <a:pt x="2738157" y="605227"/>
                </a:moveTo>
                <a:lnTo>
                  <a:pt x="2686978" y="605227"/>
                </a:lnTo>
                <a:lnTo>
                  <a:pt x="2686381" y="615698"/>
                </a:lnTo>
                <a:lnTo>
                  <a:pt x="2733475" y="615698"/>
                </a:lnTo>
                <a:lnTo>
                  <a:pt x="2738157" y="605227"/>
                </a:lnTo>
                <a:close/>
              </a:path>
              <a:path w="4475480" h="1675129">
                <a:moveTo>
                  <a:pt x="2852646" y="605227"/>
                </a:moveTo>
                <a:lnTo>
                  <a:pt x="2744953" y="605227"/>
                </a:lnTo>
                <a:lnTo>
                  <a:pt x="2735975" y="615698"/>
                </a:lnTo>
                <a:lnTo>
                  <a:pt x="2847745" y="615698"/>
                </a:lnTo>
                <a:lnTo>
                  <a:pt x="2852646" y="605227"/>
                </a:lnTo>
                <a:close/>
              </a:path>
              <a:path w="4475480" h="1675129">
                <a:moveTo>
                  <a:pt x="2851088" y="613298"/>
                </a:moveTo>
                <a:lnTo>
                  <a:pt x="2849557" y="615698"/>
                </a:lnTo>
                <a:lnTo>
                  <a:pt x="2850625" y="615698"/>
                </a:lnTo>
                <a:lnTo>
                  <a:pt x="2851088" y="613298"/>
                </a:lnTo>
                <a:close/>
              </a:path>
              <a:path w="4475480" h="1675129">
                <a:moveTo>
                  <a:pt x="2942308" y="605227"/>
                </a:moveTo>
                <a:lnTo>
                  <a:pt x="2860865" y="605227"/>
                </a:lnTo>
                <a:lnTo>
                  <a:pt x="2854373" y="615698"/>
                </a:lnTo>
                <a:lnTo>
                  <a:pt x="2933135" y="615698"/>
                </a:lnTo>
                <a:lnTo>
                  <a:pt x="2942308" y="605227"/>
                </a:lnTo>
                <a:close/>
              </a:path>
              <a:path w="4475480" h="1675129">
                <a:moveTo>
                  <a:pt x="2856237" y="605227"/>
                </a:moveTo>
                <a:lnTo>
                  <a:pt x="2852646" y="605227"/>
                </a:lnTo>
                <a:lnTo>
                  <a:pt x="2851088" y="613298"/>
                </a:lnTo>
                <a:lnTo>
                  <a:pt x="2856237" y="605227"/>
                </a:lnTo>
                <a:close/>
              </a:path>
              <a:path w="4475480" h="1675129">
                <a:moveTo>
                  <a:pt x="2714679" y="594756"/>
                </a:moveTo>
                <a:lnTo>
                  <a:pt x="2712618" y="594756"/>
                </a:lnTo>
                <a:lnTo>
                  <a:pt x="2704587" y="605227"/>
                </a:lnTo>
                <a:lnTo>
                  <a:pt x="2714444" y="605227"/>
                </a:lnTo>
                <a:lnTo>
                  <a:pt x="2714679" y="594756"/>
                </a:lnTo>
                <a:close/>
              </a:path>
              <a:path w="4475480" h="1675129">
                <a:moveTo>
                  <a:pt x="2732115" y="594756"/>
                </a:moveTo>
                <a:lnTo>
                  <a:pt x="2730513" y="594756"/>
                </a:lnTo>
                <a:lnTo>
                  <a:pt x="2718953" y="605227"/>
                </a:lnTo>
                <a:lnTo>
                  <a:pt x="2727833" y="605227"/>
                </a:lnTo>
                <a:lnTo>
                  <a:pt x="2732115" y="594756"/>
                </a:lnTo>
                <a:close/>
              </a:path>
              <a:path w="4475480" h="1675129">
                <a:moveTo>
                  <a:pt x="2890877" y="594756"/>
                </a:moveTo>
                <a:lnTo>
                  <a:pt x="2735780" y="594756"/>
                </a:lnTo>
                <a:lnTo>
                  <a:pt x="2731100" y="605227"/>
                </a:lnTo>
                <a:lnTo>
                  <a:pt x="2879476" y="605227"/>
                </a:lnTo>
                <a:lnTo>
                  <a:pt x="2890877" y="594756"/>
                </a:lnTo>
                <a:close/>
              </a:path>
              <a:path w="4475480" h="1675129">
                <a:moveTo>
                  <a:pt x="2962215" y="594756"/>
                </a:moveTo>
                <a:lnTo>
                  <a:pt x="2902377" y="594756"/>
                </a:lnTo>
                <a:lnTo>
                  <a:pt x="2890285" y="605227"/>
                </a:lnTo>
                <a:lnTo>
                  <a:pt x="2953609" y="605227"/>
                </a:lnTo>
                <a:lnTo>
                  <a:pt x="2962215" y="594756"/>
                </a:lnTo>
                <a:close/>
              </a:path>
              <a:path w="4475480" h="1675129">
                <a:moveTo>
                  <a:pt x="2806354" y="584285"/>
                </a:moveTo>
                <a:lnTo>
                  <a:pt x="2767350" y="584285"/>
                </a:lnTo>
                <a:lnTo>
                  <a:pt x="2751926" y="594756"/>
                </a:lnTo>
                <a:lnTo>
                  <a:pt x="2803265" y="594756"/>
                </a:lnTo>
                <a:lnTo>
                  <a:pt x="2806354" y="584285"/>
                </a:lnTo>
                <a:close/>
              </a:path>
              <a:path w="4475480" h="1675129">
                <a:moveTo>
                  <a:pt x="2920507" y="584285"/>
                </a:moveTo>
                <a:lnTo>
                  <a:pt x="2808888" y="584285"/>
                </a:lnTo>
                <a:lnTo>
                  <a:pt x="2803265" y="594756"/>
                </a:lnTo>
                <a:lnTo>
                  <a:pt x="2913262" y="594756"/>
                </a:lnTo>
                <a:lnTo>
                  <a:pt x="2920507" y="584285"/>
                </a:lnTo>
                <a:close/>
              </a:path>
              <a:path w="4475480" h="1675129">
                <a:moveTo>
                  <a:pt x="2924159" y="584285"/>
                </a:moveTo>
                <a:lnTo>
                  <a:pt x="2919502" y="594756"/>
                </a:lnTo>
                <a:lnTo>
                  <a:pt x="2925637" y="594756"/>
                </a:lnTo>
                <a:lnTo>
                  <a:pt x="2924159" y="584285"/>
                </a:lnTo>
                <a:close/>
              </a:path>
              <a:path w="4475480" h="1675129">
                <a:moveTo>
                  <a:pt x="2947978" y="579903"/>
                </a:moveTo>
                <a:lnTo>
                  <a:pt x="2940521" y="584285"/>
                </a:lnTo>
                <a:lnTo>
                  <a:pt x="2929303" y="594756"/>
                </a:lnTo>
                <a:lnTo>
                  <a:pt x="2971607" y="594756"/>
                </a:lnTo>
                <a:lnTo>
                  <a:pt x="2975787" y="584285"/>
                </a:lnTo>
                <a:lnTo>
                  <a:pt x="2943310" y="584285"/>
                </a:lnTo>
                <a:lnTo>
                  <a:pt x="2947978" y="579903"/>
                </a:lnTo>
                <a:close/>
              </a:path>
              <a:path w="4475480" h="1675129">
                <a:moveTo>
                  <a:pt x="2994798" y="584285"/>
                </a:moveTo>
                <a:lnTo>
                  <a:pt x="2978862" y="584285"/>
                </a:lnTo>
                <a:lnTo>
                  <a:pt x="2979704" y="594756"/>
                </a:lnTo>
                <a:lnTo>
                  <a:pt x="2989186" y="594756"/>
                </a:lnTo>
                <a:lnTo>
                  <a:pt x="2990474" y="593057"/>
                </a:lnTo>
                <a:lnTo>
                  <a:pt x="2994798" y="584285"/>
                </a:lnTo>
                <a:close/>
              </a:path>
              <a:path w="4475480" h="1675129">
                <a:moveTo>
                  <a:pt x="2998097" y="584285"/>
                </a:moveTo>
                <a:lnTo>
                  <a:pt x="2997123" y="584285"/>
                </a:lnTo>
                <a:lnTo>
                  <a:pt x="2990474" y="593057"/>
                </a:lnTo>
                <a:lnTo>
                  <a:pt x="2989636" y="594756"/>
                </a:lnTo>
                <a:lnTo>
                  <a:pt x="2997521" y="594756"/>
                </a:lnTo>
                <a:lnTo>
                  <a:pt x="2998097" y="584285"/>
                </a:lnTo>
                <a:close/>
              </a:path>
              <a:path w="4475480" h="1675129">
                <a:moveTo>
                  <a:pt x="3009715" y="584285"/>
                </a:moveTo>
                <a:lnTo>
                  <a:pt x="3003039" y="584285"/>
                </a:lnTo>
                <a:lnTo>
                  <a:pt x="3005615" y="594756"/>
                </a:lnTo>
                <a:lnTo>
                  <a:pt x="3012882" y="594756"/>
                </a:lnTo>
                <a:lnTo>
                  <a:pt x="3009715" y="584285"/>
                </a:lnTo>
                <a:close/>
              </a:path>
              <a:path w="4475480" h="1675129">
                <a:moveTo>
                  <a:pt x="2997123" y="584285"/>
                </a:moveTo>
                <a:lnTo>
                  <a:pt x="2994798" y="584285"/>
                </a:lnTo>
                <a:lnTo>
                  <a:pt x="2990474" y="593057"/>
                </a:lnTo>
                <a:lnTo>
                  <a:pt x="2997123" y="584285"/>
                </a:lnTo>
                <a:close/>
              </a:path>
              <a:path w="4475480" h="1675129">
                <a:moveTo>
                  <a:pt x="2770009" y="573814"/>
                </a:moveTo>
                <a:lnTo>
                  <a:pt x="2763246" y="573814"/>
                </a:lnTo>
                <a:lnTo>
                  <a:pt x="2759326" y="584285"/>
                </a:lnTo>
                <a:lnTo>
                  <a:pt x="2769716" y="584285"/>
                </a:lnTo>
                <a:lnTo>
                  <a:pt x="2770009" y="573814"/>
                </a:lnTo>
                <a:close/>
              </a:path>
              <a:path w="4475480" h="1675129">
                <a:moveTo>
                  <a:pt x="2817401" y="573814"/>
                </a:moveTo>
                <a:lnTo>
                  <a:pt x="2801286" y="573814"/>
                </a:lnTo>
                <a:lnTo>
                  <a:pt x="2783276" y="584285"/>
                </a:lnTo>
                <a:lnTo>
                  <a:pt x="2820594" y="584285"/>
                </a:lnTo>
                <a:lnTo>
                  <a:pt x="2817401" y="573814"/>
                </a:lnTo>
                <a:close/>
              </a:path>
              <a:path w="4475480" h="1675129">
                <a:moveTo>
                  <a:pt x="2954463" y="573814"/>
                </a:moveTo>
                <a:lnTo>
                  <a:pt x="2822342" y="573814"/>
                </a:lnTo>
                <a:lnTo>
                  <a:pt x="2821298" y="584285"/>
                </a:lnTo>
                <a:lnTo>
                  <a:pt x="2940521" y="584285"/>
                </a:lnTo>
                <a:lnTo>
                  <a:pt x="2947978" y="579903"/>
                </a:lnTo>
                <a:lnTo>
                  <a:pt x="2954463" y="573814"/>
                </a:lnTo>
                <a:close/>
              </a:path>
              <a:path w="4475480" h="1675129">
                <a:moveTo>
                  <a:pt x="2963260" y="573814"/>
                </a:moveTo>
                <a:lnTo>
                  <a:pt x="2958339" y="573814"/>
                </a:lnTo>
                <a:lnTo>
                  <a:pt x="2947978" y="579903"/>
                </a:lnTo>
                <a:lnTo>
                  <a:pt x="2943310" y="584285"/>
                </a:lnTo>
                <a:lnTo>
                  <a:pt x="2952873" y="584285"/>
                </a:lnTo>
                <a:lnTo>
                  <a:pt x="2963260" y="573814"/>
                </a:lnTo>
                <a:close/>
              </a:path>
              <a:path w="4475480" h="1675129">
                <a:moveTo>
                  <a:pt x="3029336" y="573814"/>
                </a:moveTo>
                <a:lnTo>
                  <a:pt x="2969877" y="573814"/>
                </a:lnTo>
                <a:lnTo>
                  <a:pt x="2961674" y="584285"/>
                </a:lnTo>
                <a:lnTo>
                  <a:pt x="3017823" y="584285"/>
                </a:lnTo>
                <a:lnTo>
                  <a:pt x="3029336" y="573814"/>
                </a:lnTo>
                <a:close/>
              </a:path>
              <a:path w="4475480" h="1675129">
                <a:moveTo>
                  <a:pt x="2981343" y="563344"/>
                </a:moveTo>
                <a:lnTo>
                  <a:pt x="2815977" y="563344"/>
                </a:lnTo>
                <a:lnTo>
                  <a:pt x="2814657" y="573814"/>
                </a:lnTo>
                <a:lnTo>
                  <a:pt x="2969417" y="573814"/>
                </a:lnTo>
                <a:lnTo>
                  <a:pt x="2981343" y="563344"/>
                </a:lnTo>
                <a:close/>
              </a:path>
              <a:path w="4475480" h="1675129">
                <a:moveTo>
                  <a:pt x="3037226" y="563344"/>
                </a:moveTo>
                <a:lnTo>
                  <a:pt x="2981343" y="563344"/>
                </a:lnTo>
                <a:lnTo>
                  <a:pt x="2974649" y="573814"/>
                </a:lnTo>
                <a:lnTo>
                  <a:pt x="3039425" y="573814"/>
                </a:lnTo>
                <a:lnTo>
                  <a:pt x="3037226" y="563344"/>
                </a:lnTo>
                <a:close/>
              </a:path>
              <a:path w="4475480" h="1675129">
                <a:moveTo>
                  <a:pt x="2838615" y="552873"/>
                </a:moveTo>
                <a:lnTo>
                  <a:pt x="2836238" y="563344"/>
                </a:lnTo>
                <a:lnTo>
                  <a:pt x="2839599" y="563344"/>
                </a:lnTo>
                <a:lnTo>
                  <a:pt x="2838615" y="552873"/>
                </a:lnTo>
                <a:close/>
              </a:path>
              <a:path w="4475480" h="1675129">
                <a:moveTo>
                  <a:pt x="3011799" y="552873"/>
                </a:moveTo>
                <a:lnTo>
                  <a:pt x="2853068" y="552873"/>
                </a:lnTo>
                <a:lnTo>
                  <a:pt x="2839599" y="563344"/>
                </a:lnTo>
                <a:lnTo>
                  <a:pt x="3006212" y="563344"/>
                </a:lnTo>
                <a:lnTo>
                  <a:pt x="3011799" y="552873"/>
                </a:lnTo>
                <a:close/>
              </a:path>
              <a:path w="4475480" h="1675129">
                <a:moveTo>
                  <a:pt x="3064241" y="552873"/>
                </a:moveTo>
                <a:lnTo>
                  <a:pt x="3016651" y="552873"/>
                </a:lnTo>
                <a:lnTo>
                  <a:pt x="3011154" y="563344"/>
                </a:lnTo>
                <a:lnTo>
                  <a:pt x="3051781" y="563344"/>
                </a:lnTo>
                <a:lnTo>
                  <a:pt x="3064241" y="552873"/>
                </a:lnTo>
                <a:close/>
              </a:path>
              <a:path w="4475480" h="1675129">
                <a:moveTo>
                  <a:pt x="3111949" y="542402"/>
                </a:moveTo>
                <a:lnTo>
                  <a:pt x="3042671" y="542402"/>
                </a:lnTo>
                <a:lnTo>
                  <a:pt x="3038016" y="552873"/>
                </a:lnTo>
                <a:lnTo>
                  <a:pt x="3075520" y="552873"/>
                </a:lnTo>
                <a:lnTo>
                  <a:pt x="3076388" y="563344"/>
                </a:lnTo>
                <a:lnTo>
                  <a:pt x="3097609" y="552873"/>
                </a:lnTo>
                <a:lnTo>
                  <a:pt x="3111949" y="542402"/>
                </a:lnTo>
                <a:close/>
              </a:path>
              <a:path w="4475480" h="1675129">
                <a:moveTo>
                  <a:pt x="2977150" y="542402"/>
                </a:moveTo>
                <a:lnTo>
                  <a:pt x="2879242" y="542402"/>
                </a:lnTo>
                <a:lnTo>
                  <a:pt x="2878928" y="552873"/>
                </a:lnTo>
                <a:lnTo>
                  <a:pt x="2970016" y="552873"/>
                </a:lnTo>
                <a:lnTo>
                  <a:pt x="2977150" y="542402"/>
                </a:lnTo>
                <a:close/>
              </a:path>
              <a:path w="4475480" h="1675129">
                <a:moveTo>
                  <a:pt x="2988076" y="542402"/>
                </a:moveTo>
                <a:lnTo>
                  <a:pt x="2982013" y="542402"/>
                </a:lnTo>
                <a:lnTo>
                  <a:pt x="2983752" y="552873"/>
                </a:lnTo>
                <a:lnTo>
                  <a:pt x="2988527" y="546827"/>
                </a:lnTo>
                <a:lnTo>
                  <a:pt x="2988076" y="542402"/>
                </a:lnTo>
                <a:close/>
              </a:path>
              <a:path w="4475480" h="1675129">
                <a:moveTo>
                  <a:pt x="2989698" y="545346"/>
                </a:moveTo>
                <a:lnTo>
                  <a:pt x="2988527" y="546827"/>
                </a:lnTo>
                <a:lnTo>
                  <a:pt x="2989144" y="552873"/>
                </a:lnTo>
                <a:lnTo>
                  <a:pt x="2993846" y="552873"/>
                </a:lnTo>
                <a:lnTo>
                  <a:pt x="2989698" y="545346"/>
                </a:lnTo>
                <a:close/>
              </a:path>
              <a:path w="4475480" h="1675129">
                <a:moveTo>
                  <a:pt x="3042671" y="542402"/>
                </a:moveTo>
                <a:lnTo>
                  <a:pt x="3006055" y="542402"/>
                </a:lnTo>
                <a:lnTo>
                  <a:pt x="3002034" y="552873"/>
                </a:lnTo>
                <a:lnTo>
                  <a:pt x="3032854" y="552873"/>
                </a:lnTo>
                <a:lnTo>
                  <a:pt x="3042671" y="542402"/>
                </a:lnTo>
                <a:close/>
              </a:path>
              <a:path w="4475480" h="1675129">
                <a:moveTo>
                  <a:pt x="2988076" y="542402"/>
                </a:moveTo>
                <a:lnTo>
                  <a:pt x="2988527" y="546827"/>
                </a:lnTo>
                <a:lnTo>
                  <a:pt x="2989698" y="545346"/>
                </a:lnTo>
                <a:lnTo>
                  <a:pt x="2988076" y="542402"/>
                </a:lnTo>
                <a:close/>
              </a:path>
              <a:path w="4475480" h="1675129">
                <a:moveTo>
                  <a:pt x="2992024" y="542402"/>
                </a:moveTo>
                <a:lnTo>
                  <a:pt x="2988076" y="542402"/>
                </a:lnTo>
                <a:lnTo>
                  <a:pt x="2989698" y="545346"/>
                </a:lnTo>
                <a:lnTo>
                  <a:pt x="2992024" y="542402"/>
                </a:lnTo>
                <a:close/>
              </a:path>
              <a:path w="4475480" h="1675129">
                <a:moveTo>
                  <a:pt x="2989710" y="531931"/>
                </a:moveTo>
                <a:lnTo>
                  <a:pt x="2912288" y="531931"/>
                </a:lnTo>
                <a:lnTo>
                  <a:pt x="2909283" y="542402"/>
                </a:lnTo>
                <a:lnTo>
                  <a:pt x="2989008" y="542402"/>
                </a:lnTo>
                <a:lnTo>
                  <a:pt x="2989710" y="531931"/>
                </a:lnTo>
                <a:close/>
              </a:path>
              <a:path w="4475480" h="1675129">
                <a:moveTo>
                  <a:pt x="3001940" y="531931"/>
                </a:moveTo>
                <a:lnTo>
                  <a:pt x="2993887" y="531931"/>
                </a:lnTo>
                <a:lnTo>
                  <a:pt x="2989008" y="542402"/>
                </a:lnTo>
                <a:lnTo>
                  <a:pt x="3001207" y="542402"/>
                </a:lnTo>
                <a:lnTo>
                  <a:pt x="3001940" y="531931"/>
                </a:lnTo>
                <a:close/>
              </a:path>
              <a:path w="4475480" h="1675129">
                <a:moveTo>
                  <a:pt x="3016180" y="531931"/>
                </a:moveTo>
                <a:lnTo>
                  <a:pt x="3012337" y="542402"/>
                </a:lnTo>
                <a:lnTo>
                  <a:pt x="3013541" y="542402"/>
                </a:lnTo>
                <a:lnTo>
                  <a:pt x="3016180" y="531931"/>
                </a:lnTo>
                <a:close/>
              </a:path>
              <a:path w="4475480" h="1675129">
                <a:moveTo>
                  <a:pt x="3136909" y="531931"/>
                </a:moveTo>
                <a:lnTo>
                  <a:pt x="3025185" y="531931"/>
                </a:lnTo>
                <a:lnTo>
                  <a:pt x="3024871" y="542402"/>
                </a:lnTo>
                <a:lnTo>
                  <a:pt x="3123639" y="542402"/>
                </a:lnTo>
                <a:lnTo>
                  <a:pt x="3136909" y="531931"/>
                </a:lnTo>
                <a:close/>
              </a:path>
              <a:path w="4475480" h="1675129">
                <a:moveTo>
                  <a:pt x="3042776" y="521460"/>
                </a:moveTo>
                <a:lnTo>
                  <a:pt x="2928989" y="521460"/>
                </a:lnTo>
                <a:lnTo>
                  <a:pt x="2923638" y="531931"/>
                </a:lnTo>
                <a:lnTo>
                  <a:pt x="3032200" y="531931"/>
                </a:lnTo>
                <a:lnTo>
                  <a:pt x="3042776" y="521460"/>
                </a:lnTo>
                <a:close/>
              </a:path>
              <a:path w="4475480" h="1675129">
                <a:moveTo>
                  <a:pt x="3155829" y="521460"/>
                </a:moveTo>
                <a:lnTo>
                  <a:pt x="3046127" y="521460"/>
                </a:lnTo>
                <a:lnTo>
                  <a:pt x="3042567" y="531931"/>
                </a:lnTo>
                <a:lnTo>
                  <a:pt x="3150443" y="531931"/>
                </a:lnTo>
                <a:lnTo>
                  <a:pt x="3155829" y="521460"/>
                </a:lnTo>
                <a:close/>
              </a:path>
              <a:path w="4475480" h="1675129">
                <a:moveTo>
                  <a:pt x="3166856" y="521460"/>
                </a:moveTo>
                <a:lnTo>
                  <a:pt x="3166332" y="521460"/>
                </a:lnTo>
                <a:lnTo>
                  <a:pt x="3159840" y="531931"/>
                </a:lnTo>
                <a:lnTo>
                  <a:pt x="3166856" y="521460"/>
                </a:lnTo>
                <a:close/>
              </a:path>
              <a:path w="4475480" h="1675129">
                <a:moveTo>
                  <a:pt x="2979382" y="510989"/>
                </a:moveTo>
                <a:lnTo>
                  <a:pt x="2953815" y="510989"/>
                </a:lnTo>
                <a:lnTo>
                  <a:pt x="2940025" y="521460"/>
                </a:lnTo>
                <a:lnTo>
                  <a:pt x="2981584" y="521460"/>
                </a:lnTo>
                <a:lnTo>
                  <a:pt x="2979382" y="510989"/>
                </a:lnTo>
                <a:close/>
              </a:path>
              <a:path w="4475480" h="1675129">
                <a:moveTo>
                  <a:pt x="2990338" y="510989"/>
                </a:moveTo>
                <a:lnTo>
                  <a:pt x="2983291" y="521460"/>
                </a:lnTo>
                <a:lnTo>
                  <a:pt x="2990966" y="521460"/>
                </a:lnTo>
                <a:lnTo>
                  <a:pt x="2990338" y="510989"/>
                </a:lnTo>
                <a:close/>
              </a:path>
              <a:path w="4475480" h="1675129">
                <a:moveTo>
                  <a:pt x="3076086" y="510989"/>
                </a:moveTo>
                <a:lnTo>
                  <a:pt x="2994927" y="510989"/>
                </a:lnTo>
                <a:lnTo>
                  <a:pt x="2990966" y="521460"/>
                </a:lnTo>
                <a:lnTo>
                  <a:pt x="3070105" y="521460"/>
                </a:lnTo>
                <a:lnTo>
                  <a:pt x="3076086" y="510989"/>
                </a:lnTo>
                <a:close/>
              </a:path>
              <a:path w="4475480" h="1675129">
                <a:moveTo>
                  <a:pt x="3177327" y="510989"/>
                </a:moveTo>
                <a:lnTo>
                  <a:pt x="3076597" y="510989"/>
                </a:lnTo>
                <a:lnTo>
                  <a:pt x="3070105" y="521460"/>
                </a:lnTo>
                <a:lnTo>
                  <a:pt x="3173695" y="521460"/>
                </a:lnTo>
                <a:lnTo>
                  <a:pt x="3177327" y="510989"/>
                </a:lnTo>
                <a:close/>
              </a:path>
              <a:path w="4475480" h="1675129">
                <a:moveTo>
                  <a:pt x="2984173" y="500518"/>
                </a:moveTo>
                <a:lnTo>
                  <a:pt x="2971563" y="500518"/>
                </a:lnTo>
                <a:lnTo>
                  <a:pt x="2970108" y="510989"/>
                </a:lnTo>
                <a:lnTo>
                  <a:pt x="2980691" y="510989"/>
                </a:lnTo>
                <a:lnTo>
                  <a:pt x="2984173" y="500518"/>
                </a:lnTo>
                <a:close/>
              </a:path>
              <a:path w="4475480" h="1675129">
                <a:moveTo>
                  <a:pt x="3133559" y="490047"/>
                </a:moveTo>
                <a:lnTo>
                  <a:pt x="3033980" y="490047"/>
                </a:lnTo>
                <a:lnTo>
                  <a:pt x="3023709" y="500518"/>
                </a:lnTo>
                <a:lnTo>
                  <a:pt x="3009428" y="510989"/>
                </a:lnTo>
                <a:lnTo>
                  <a:pt x="3082068" y="510989"/>
                </a:lnTo>
                <a:lnTo>
                  <a:pt x="3098586" y="500518"/>
                </a:lnTo>
                <a:lnTo>
                  <a:pt x="3124449" y="500518"/>
                </a:lnTo>
                <a:lnTo>
                  <a:pt x="3133559" y="490047"/>
                </a:lnTo>
                <a:close/>
              </a:path>
              <a:path w="4475480" h="1675129">
                <a:moveTo>
                  <a:pt x="3121726" y="500518"/>
                </a:moveTo>
                <a:lnTo>
                  <a:pt x="3098586" y="500518"/>
                </a:lnTo>
                <a:lnTo>
                  <a:pt x="3095654" y="510989"/>
                </a:lnTo>
                <a:lnTo>
                  <a:pt x="3120889" y="510989"/>
                </a:lnTo>
                <a:lnTo>
                  <a:pt x="3121726" y="500518"/>
                </a:lnTo>
                <a:close/>
              </a:path>
              <a:path w="4475480" h="1675129">
                <a:moveTo>
                  <a:pt x="3161537" y="500518"/>
                </a:moveTo>
                <a:lnTo>
                  <a:pt x="3125810" y="500518"/>
                </a:lnTo>
                <a:lnTo>
                  <a:pt x="3120889" y="510989"/>
                </a:lnTo>
                <a:lnTo>
                  <a:pt x="3150835" y="510989"/>
                </a:lnTo>
                <a:lnTo>
                  <a:pt x="3161537" y="500518"/>
                </a:lnTo>
                <a:close/>
              </a:path>
              <a:path w="4475480" h="1675129">
                <a:moveTo>
                  <a:pt x="3187065" y="500518"/>
                </a:moveTo>
                <a:lnTo>
                  <a:pt x="3181214" y="500518"/>
                </a:lnTo>
                <a:lnTo>
                  <a:pt x="3171622" y="510989"/>
                </a:lnTo>
                <a:lnTo>
                  <a:pt x="3180645" y="510989"/>
                </a:lnTo>
                <a:lnTo>
                  <a:pt x="3187065" y="500518"/>
                </a:lnTo>
                <a:close/>
              </a:path>
              <a:path w="4475480" h="1675129">
                <a:moveTo>
                  <a:pt x="3217430" y="490047"/>
                </a:moveTo>
                <a:lnTo>
                  <a:pt x="3212195" y="490047"/>
                </a:lnTo>
                <a:lnTo>
                  <a:pt x="3206750" y="500518"/>
                </a:lnTo>
                <a:lnTo>
                  <a:pt x="3205075" y="500518"/>
                </a:lnTo>
                <a:lnTo>
                  <a:pt x="3200049" y="510989"/>
                </a:lnTo>
                <a:lnTo>
                  <a:pt x="3206331" y="510989"/>
                </a:lnTo>
                <a:lnTo>
                  <a:pt x="3215022" y="500518"/>
                </a:lnTo>
                <a:lnTo>
                  <a:pt x="3217430" y="490047"/>
                </a:lnTo>
                <a:close/>
              </a:path>
              <a:path w="4475480" h="1675129">
                <a:moveTo>
                  <a:pt x="3145530" y="490047"/>
                </a:moveTo>
                <a:lnTo>
                  <a:pt x="3141098" y="490047"/>
                </a:lnTo>
                <a:lnTo>
                  <a:pt x="3135653" y="500518"/>
                </a:lnTo>
                <a:lnTo>
                  <a:pt x="3137328" y="500518"/>
                </a:lnTo>
                <a:lnTo>
                  <a:pt x="3145530" y="490047"/>
                </a:lnTo>
                <a:close/>
              </a:path>
              <a:path w="4475480" h="1675129">
                <a:moveTo>
                  <a:pt x="3187379" y="490047"/>
                </a:moveTo>
                <a:lnTo>
                  <a:pt x="3150312" y="490047"/>
                </a:lnTo>
                <a:lnTo>
                  <a:pt x="3144098" y="500518"/>
                </a:lnTo>
                <a:lnTo>
                  <a:pt x="3177207" y="500518"/>
                </a:lnTo>
                <a:lnTo>
                  <a:pt x="3187379" y="490047"/>
                </a:lnTo>
                <a:close/>
              </a:path>
              <a:path w="4475480" h="1675129">
                <a:moveTo>
                  <a:pt x="3194002" y="490047"/>
                </a:moveTo>
                <a:lnTo>
                  <a:pt x="3187379" y="490047"/>
                </a:lnTo>
                <a:lnTo>
                  <a:pt x="3188776" y="500518"/>
                </a:lnTo>
                <a:lnTo>
                  <a:pt x="3194002" y="490047"/>
                </a:lnTo>
                <a:close/>
              </a:path>
              <a:path w="4475480" h="1675129">
                <a:moveTo>
                  <a:pt x="3051802" y="479577"/>
                </a:moveTo>
                <a:lnTo>
                  <a:pt x="3037666" y="479577"/>
                </a:lnTo>
                <a:lnTo>
                  <a:pt x="3026860" y="490047"/>
                </a:lnTo>
                <a:lnTo>
                  <a:pt x="3044661" y="490047"/>
                </a:lnTo>
                <a:lnTo>
                  <a:pt x="3051802" y="479577"/>
                </a:lnTo>
                <a:close/>
              </a:path>
              <a:path w="4475480" h="1675129">
                <a:moveTo>
                  <a:pt x="3058418" y="481265"/>
                </a:moveTo>
                <a:lnTo>
                  <a:pt x="3049373" y="490047"/>
                </a:lnTo>
                <a:lnTo>
                  <a:pt x="3060262" y="490047"/>
                </a:lnTo>
                <a:lnTo>
                  <a:pt x="3058418" y="481265"/>
                </a:lnTo>
                <a:close/>
              </a:path>
              <a:path w="4475480" h="1675129">
                <a:moveTo>
                  <a:pt x="3160048" y="479577"/>
                </a:moveTo>
                <a:lnTo>
                  <a:pt x="3076283" y="479577"/>
                </a:lnTo>
                <a:lnTo>
                  <a:pt x="3060262" y="490047"/>
                </a:lnTo>
                <a:lnTo>
                  <a:pt x="3152917" y="490047"/>
                </a:lnTo>
                <a:lnTo>
                  <a:pt x="3160048" y="479577"/>
                </a:lnTo>
                <a:close/>
              </a:path>
              <a:path w="4475480" h="1675129">
                <a:moveTo>
                  <a:pt x="3231242" y="479577"/>
                </a:moveTo>
                <a:lnTo>
                  <a:pt x="3164536" y="479577"/>
                </a:lnTo>
                <a:lnTo>
                  <a:pt x="3157170" y="490047"/>
                </a:lnTo>
                <a:lnTo>
                  <a:pt x="3221943" y="490047"/>
                </a:lnTo>
                <a:lnTo>
                  <a:pt x="3231242" y="479577"/>
                </a:lnTo>
                <a:close/>
              </a:path>
              <a:path w="4475480" h="1675129">
                <a:moveTo>
                  <a:pt x="3246474" y="479577"/>
                </a:moveTo>
                <a:lnTo>
                  <a:pt x="3237443" y="479577"/>
                </a:lnTo>
                <a:lnTo>
                  <a:pt x="3236921" y="490047"/>
                </a:lnTo>
                <a:lnTo>
                  <a:pt x="3241309" y="490047"/>
                </a:lnTo>
                <a:lnTo>
                  <a:pt x="3246474" y="479577"/>
                </a:lnTo>
                <a:close/>
              </a:path>
              <a:path w="4475480" h="1675129">
                <a:moveTo>
                  <a:pt x="3263697" y="479577"/>
                </a:moveTo>
                <a:lnTo>
                  <a:pt x="3256953" y="479577"/>
                </a:lnTo>
                <a:lnTo>
                  <a:pt x="3250401" y="490047"/>
                </a:lnTo>
                <a:lnTo>
                  <a:pt x="3253314" y="490047"/>
                </a:lnTo>
                <a:lnTo>
                  <a:pt x="3263697" y="479577"/>
                </a:lnTo>
                <a:close/>
              </a:path>
              <a:path w="4475480" h="1675129">
                <a:moveTo>
                  <a:pt x="3060158" y="479577"/>
                </a:moveTo>
                <a:lnTo>
                  <a:pt x="3058063" y="479577"/>
                </a:lnTo>
                <a:lnTo>
                  <a:pt x="3058418" y="481265"/>
                </a:lnTo>
                <a:lnTo>
                  <a:pt x="3060158" y="479577"/>
                </a:lnTo>
                <a:close/>
              </a:path>
              <a:path w="4475480" h="1675129">
                <a:moveTo>
                  <a:pt x="3058796" y="469106"/>
                </a:moveTo>
                <a:lnTo>
                  <a:pt x="3049463" y="479577"/>
                </a:lnTo>
                <a:lnTo>
                  <a:pt x="3055955" y="479577"/>
                </a:lnTo>
                <a:lnTo>
                  <a:pt x="3058796" y="469106"/>
                </a:lnTo>
                <a:close/>
              </a:path>
              <a:path w="4475480" h="1675129">
                <a:moveTo>
                  <a:pt x="3249157" y="469106"/>
                </a:moveTo>
                <a:lnTo>
                  <a:pt x="3068011" y="469106"/>
                </a:lnTo>
                <a:lnTo>
                  <a:pt x="3068848" y="479577"/>
                </a:lnTo>
                <a:lnTo>
                  <a:pt x="3247168" y="479577"/>
                </a:lnTo>
                <a:lnTo>
                  <a:pt x="3249157" y="469106"/>
                </a:lnTo>
                <a:close/>
              </a:path>
              <a:path w="4475480" h="1675129">
                <a:moveTo>
                  <a:pt x="3268747" y="469106"/>
                </a:moveTo>
                <a:lnTo>
                  <a:pt x="3259837" y="469106"/>
                </a:lnTo>
                <a:lnTo>
                  <a:pt x="3259523" y="479577"/>
                </a:lnTo>
                <a:lnTo>
                  <a:pt x="3268747" y="469106"/>
                </a:lnTo>
                <a:close/>
              </a:path>
              <a:path w="4475480" h="1675129">
                <a:moveTo>
                  <a:pt x="3275694" y="469106"/>
                </a:moveTo>
                <a:lnTo>
                  <a:pt x="3269314" y="469106"/>
                </a:lnTo>
                <a:lnTo>
                  <a:pt x="3265560" y="479577"/>
                </a:lnTo>
                <a:lnTo>
                  <a:pt x="3271146" y="479577"/>
                </a:lnTo>
                <a:lnTo>
                  <a:pt x="3275694" y="469106"/>
                </a:lnTo>
                <a:close/>
              </a:path>
              <a:path w="4475480" h="1675129">
                <a:moveTo>
                  <a:pt x="3085392" y="458635"/>
                </a:moveTo>
                <a:lnTo>
                  <a:pt x="3074817" y="469106"/>
                </a:lnTo>
                <a:lnTo>
                  <a:pt x="3078063" y="469106"/>
                </a:lnTo>
                <a:lnTo>
                  <a:pt x="3085392" y="458635"/>
                </a:lnTo>
                <a:close/>
              </a:path>
              <a:path w="4475480" h="1675129">
                <a:moveTo>
                  <a:pt x="3101204" y="458635"/>
                </a:moveTo>
                <a:lnTo>
                  <a:pt x="3092199" y="458635"/>
                </a:lnTo>
                <a:lnTo>
                  <a:pt x="3092303" y="469106"/>
                </a:lnTo>
                <a:lnTo>
                  <a:pt x="3102565" y="469106"/>
                </a:lnTo>
                <a:lnTo>
                  <a:pt x="3101204" y="458635"/>
                </a:lnTo>
                <a:close/>
              </a:path>
              <a:path w="4475480" h="1675129">
                <a:moveTo>
                  <a:pt x="3111360" y="458635"/>
                </a:moveTo>
                <a:lnTo>
                  <a:pt x="3104423" y="469106"/>
                </a:lnTo>
                <a:lnTo>
                  <a:pt x="3116417" y="469106"/>
                </a:lnTo>
                <a:lnTo>
                  <a:pt x="3111360" y="458635"/>
                </a:lnTo>
                <a:close/>
              </a:path>
              <a:path w="4475480" h="1675129">
                <a:moveTo>
                  <a:pt x="3277638" y="458635"/>
                </a:moveTo>
                <a:lnTo>
                  <a:pt x="3131713" y="458635"/>
                </a:lnTo>
                <a:lnTo>
                  <a:pt x="3116417" y="469106"/>
                </a:lnTo>
                <a:lnTo>
                  <a:pt x="3272854" y="469106"/>
                </a:lnTo>
                <a:lnTo>
                  <a:pt x="3277638" y="458635"/>
                </a:lnTo>
                <a:close/>
              </a:path>
              <a:path w="4475480" h="1675129">
                <a:moveTo>
                  <a:pt x="3310078" y="458635"/>
                </a:moveTo>
                <a:lnTo>
                  <a:pt x="3299208" y="469106"/>
                </a:lnTo>
                <a:lnTo>
                  <a:pt x="3305139" y="469106"/>
                </a:lnTo>
                <a:lnTo>
                  <a:pt x="3311132" y="460290"/>
                </a:lnTo>
                <a:lnTo>
                  <a:pt x="3310078" y="458635"/>
                </a:lnTo>
                <a:close/>
              </a:path>
              <a:path w="4475480" h="1675129">
                <a:moveTo>
                  <a:pt x="3328631" y="458635"/>
                </a:moveTo>
                <a:lnTo>
                  <a:pt x="3312257" y="458635"/>
                </a:lnTo>
                <a:lnTo>
                  <a:pt x="3311132" y="460290"/>
                </a:lnTo>
                <a:lnTo>
                  <a:pt x="3316747" y="469106"/>
                </a:lnTo>
                <a:lnTo>
                  <a:pt x="3322002" y="469106"/>
                </a:lnTo>
                <a:lnTo>
                  <a:pt x="3328631" y="458635"/>
                </a:lnTo>
                <a:close/>
              </a:path>
              <a:path w="4475480" h="1675129">
                <a:moveTo>
                  <a:pt x="3308941" y="448164"/>
                </a:moveTo>
                <a:lnTo>
                  <a:pt x="3171149" y="448164"/>
                </a:lnTo>
                <a:lnTo>
                  <a:pt x="3151780" y="458635"/>
                </a:lnTo>
                <a:lnTo>
                  <a:pt x="3307336" y="458635"/>
                </a:lnTo>
                <a:lnTo>
                  <a:pt x="3308941" y="448164"/>
                </a:lnTo>
                <a:close/>
              </a:path>
              <a:path w="4475480" h="1675129">
                <a:moveTo>
                  <a:pt x="3317758" y="448164"/>
                </a:moveTo>
                <a:lnTo>
                  <a:pt x="3316274" y="448164"/>
                </a:lnTo>
                <a:lnTo>
                  <a:pt x="3312283" y="458635"/>
                </a:lnTo>
                <a:lnTo>
                  <a:pt x="3313344" y="458635"/>
                </a:lnTo>
                <a:lnTo>
                  <a:pt x="3317758" y="448164"/>
                </a:lnTo>
                <a:close/>
              </a:path>
              <a:path w="4475480" h="1675129">
                <a:moveTo>
                  <a:pt x="3327165" y="448164"/>
                </a:moveTo>
                <a:lnTo>
                  <a:pt x="3318186" y="448164"/>
                </a:lnTo>
                <a:lnTo>
                  <a:pt x="3319440" y="458635"/>
                </a:lnTo>
                <a:lnTo>
                  <a:pt x="3326328" y="458635"/>
                </a:lnTo>
                <a:lnTo>
                  <a:pt x="3327165" y="448164"/>
                </a:lnTo>
                <a:close/>
              </a:path>
              <a:path w="4475480" h="1675129">
                <a:moveTo>
                  <a:pt x="3341091" y="437693"/>
                </a:moveTo>
                <a:lnTo>
                  <a:pt x="3185049" y="437693"/>
                </a:lnTo>
                <a:lnTo>
                  <a:pt x="3178835" y="448164"/>
                </a:lnTo>
                <a:lnTo>
                  <a:pt x="3341720" y="448164"/>
                </a:lnTo>
                <a:lnTo>
                  <a:pt x="3341091" y="437693"/>
                </a:lnTo>
                <a:close/>
              </a:path>
              <a:path w="4475480" h="1675129">
                <a:moveTo>
                  <a:pt x="3354432" y="437693"/>
                </a:moveTo>
                <a:lnTo>
                  <a:pt x="3346790" y="437693"/>
                </a:lnTo>
                <a:lnTo>
                  <a:pt x="3346746" y="448164"/>
                </a:lnTo>
                <a:lnTo>
                  <a:pt x="3354432" y="437693"/>
                </a:lnTo>
                <a:close/>
              </a:path>
              <a:path w="4475480" h="1675129">
                <a:moveTo>
                  <a:pt x="3179840" y="427222"/>
                </a:moveTo>
                <a:lnTo>
                  <a:pt x="3173557" y="427222"/>
                </a:lnTo>
                <a:lnTo>
                  <a:pt x="3163813" y="437693"/>
                </a:lnTo>
                <a:lnTo>
                  <a:pt x="3172091" y="437693"/>
                </a:lnTo>
                <a:lnTo>
                  <a:pt x="3179840" y="427222"/>
                </a:lnTo>
                <a:close/>
              </a:path>
              <a:path w="4475480" h="1675129">
                <a:moveTo>
                  <a:pt x="3206331" y="427222"/>
                </a:moveTo>
                <a:lnTo>
                  <a:pt x="3201305" y="427222"/>
                </a:lnTo>
                <a:lnTo>
                  <a:pt x="3191852" y="437693"/>
                </a:lnTo>
                <a:lnTo>
                  <a:pt x="3199420" y="437693"/>
                </a:lnTo>
                <a:lnTo>
                  <a:pt x="3206331" y="427222"/>
                </a:lnTo>
                <a:close/>
              </a:path>
              <a:path w="4475480" h="1675129">
                <a:moveTo>
                  <a:pt x="3374271" y="427222"/>
                </a:moveTo>
                <a:lnTo>
                  <a:pt x="3219474" y="427222"/>
                </a:lnTo>
                <a:lnTo>
                  <a:pt x="3209381" y="437693"/>
                </a:lnTo>
                <a:lnTo>
                  <a:pt x="3368759" y="437693"/>
                </a:lnTo>
                <a:lnTo>
                  <a:pt x="3374271" y="427222"/>
                </a:lnTo>
                <a:close/>
              </a:path>
              <a:path w="4475480" h="1675129">
                <a:moveTo>
                  <a:pt x="3225702" y="416751"/>
                </a:moveTo>
                <a:lnTo>
                  <a:pt x="3215048" y="416751"/>
                </a:lnTo>
                <a:lnTo>
                  <a:pt x="3209135" y="427222"/>
                </a:lnTo>
                <a:lnTo>
                  <a:pt x="3212823" y="427222"/>
                </a:lnTo>
                <a:lnTo>
                  <a:pt x="3225702" y="416751"/>
                </a:lnTo>
                <a:close/>
              </a:path>
              <a:path w="4475480" h="1675129">
                <a:moveTo>
                  <a:pt x="3238163" y="416751"/>
                </a:moveTo>
                <a:lnTo>
                  <a:pt x="3226540" y="416751"/>
                </a:lnTo>
                <a:lnTo>
                  <a:pt x="3227273" y="427222"/>
                </a:lnTo>
                <a:lnTo>
                  <a:pt x="3229053" y="427222"/>
                </a:lnTo>
                <a:lnTo>
                  <a:pt x="3238163" y="416751"/>
                </a:lnTo>
                <a:close/>
              </a:path>
              <a:path w="4475480" h="1675129">
                <a:moveTo>
                  <a:pt x="3293928" y="416751"/>
                </a:moveTo>
                <a:lnTo>
                  <a:pt x="3240798" y="416751"/>
                </a:lnTo>
                <a:lnTo>
                  <a:pt x="3232508" y="427222"/>
                </a:lnTo>
                <a:lnTo>
                  <a:pt x="3287481" y="427222"/>
                </a:lnTo>
                <a:lnTo>
                  <a:pt x="3293928" y="416751"/>
                </a:lnTo>
                <a:close/>
              </a:path>
              <a:path w="4475480" h="1675129">
                <a:moveTo>
                  <a:pt x="3406323" y="416751"/>
                </a:moveTo>
                <a:lnTo>
                  <a:pt x="3296741" y="416751"/>
                </a:lnTo>
                <a:lnTo>
                  <a:pt x="3287481" y="427222"/>
                </a:lnTo>
                <a:lnTo>
                  <a:pt x="3404545" y="427222"/>
                </a:lnTo>
                <a:lnTo>
                  <a:pt x="3406323" y="416751"/>
                </a:lnTo>
                <a:close/>
              </a:path>
              <a:path w="4475480" h="1675129">
                <a:moveTo>
                  <a:pt x="3264549" y="406280"/>
                </a:moveTo>
                <a:lnTo>
                  <a:pt x="3255022" y="416751"/>
                </a:lnTo>
                <a:lnTo>
                  <a:pt x="3265467" y="416751"/>
                </a:lnTo>
                <a:lnTo>
                  <a:pt x="3267047" y="413416"/>
                </a:lnTo>
                <a:lnTo>
                  <a:pt x="3264549" y="406280"/>
                </a:lnTo>
                <a:close/>
              </a:path>
              <a:path w="4475480" h="1675129">
                <a:moveTo>
                  <a:pt x="3267047" y="413416"/>
                </a:moveTo>
                <a:lnTo>
                  <a:pt x="3265467" y="416751"/>
                </a:lnTo>
                <a:lnTo>
                  <a:pt x="3268214" y="416751"/>
                </a:lnTo>
                <a:lnTo>
                  <a:pt x="3267047" y="413416"/>
                </a:lnTo>
                <a:close/>
              </a:path>
              <a:path w="4475480" h="1675129">
                <a:moveTo>
                  <a:pt x="3422241" y="406280"/>
                </a:moveTo>
                <a:lnTo>
                  <a:pt x="3270426" y="406280"/>
                </a:lnTo>
                <a:lnTo>
                  <a:pt x="3267047" y="413416"/>
                </a:lnTo>
                <a:lnTo>
                  <a:pt x="3268214" y="416751"/>
                </a:lnTo>
                <a:lnTo>
                  <a:pt x="3418519" y="416751"/>
                </a:lnTo>
                <a:lnTo>
                  <a:pt x="3422241" y="406280"/>
                </a:lnTo>
                <a:close/>
              </a:path>
              <a:path w="4475480" h="1675129">
                <a:moveTo>
                  <a:pt x="3438008" y="406280"/>
                </a:moveTo>
                <a:lnTo>
                  <a:pt x="3432188" y="406280"/>
                </a:lnTo>
                <a:lnTo>
                  <a:pt x="3427372" y="416751"/>
                </a:lnTo>
                <a:lnTo>
                  <a:pt x="3437528" y="416751"/>
                </a:lnTo>
                <a:lnTo>
                  <a:pt x="3438008" y="406280"/>
                </a:lnTo>
                <a:close/>
              </a:path>
              <a:path w="4475480" h="1675129">
                <a:moveTo>
                  <a:pt x="3278894" y="395809"/>
                </a:moveTo>
                <a:lnTo>
                  <a:pt x="3264863" y="395809"/>
                </a:lnTo>
                <a:lnTo>
                  <a:pt x="3269750" y="406280"/>
                </a:lnTo>
                <a:lnTo>
                  <a:pt x="3280989" y="406280"/>
                </a:lnTo>
                <a:lnTo>
                  <a:pt x="3278894" y="395809"/>
                </a:lnTo>
                <a:close/>
              </a:path>
              <a:path w="4475480" h="1675129">
                <a:moveTo>
                  <a:pt x="3372399" y="395809"/>
                </a:moveTo>
                <a:lnTo>
                  <a:pt x="3296284" y="395809"/>
                </a:lnTo>
                <a:lnTo>
                  <a:pt x="3291080" y="406280"/>
                </a:lnTo>
                <a:lnTo>
                  <a:pt x="3365402" y="406280"/>
                </a:lnTo>
                <a:lnTo>
                  <a:pt x="3372513" y="396566"/>
                </a:lnTo>
                <a:lnTo>
                  <a:pt x="3372399" y="395809"/>
                </a:lnTo>
                <a:close/>
              </a:path>
              <a:path w="4475480" h="1675129">
                <a:moveTo>
                  <a:pt x="3373860" y="405550"/>
                </a:moveTo>
                <a:lnTo>
                  <a:pt x="3373656" y="406280"/>
                </a:lnTo>
                <a:lnTo>
                  <a:pt x="3373970" y="406280"/>
                </a:lnTo>
                <a:lnTo>
                  <a:pt x="3373860" y="405550"/>
                </a:lnTo>
                <a:close/>
              </a:path>
              <a:path w="4475480" h="1675129">
                <a:moveTo>
                  <a:pt x="3450303" y="395809"/>
                </a:moveTo>
                <a:lnTo>
                  <a:pt x="3396720" y="395809"/>
                </a:lnTo>
                <a:lnTo>
                  <a:pt x="3389663" y="406280"/>
                </a:lnTo>
                <a:lnTo>
                  <a:pt x="3437396" y="406280"/>
                </a:lnTo>
                <a:lnTo>
                  <a:pt x="3450303" y="395809"/>
                </a:lnTo>
                <a:close/>
              </a:path>
              <a:path w="4475480" h="1675129">
                <a:moveTo>
                  <a:pt x="3460774" y="395809"/>
                </a:moveTo>
                <a:lnTo>
                  <a:pt x="3450303" y="395809"/>
                </a:lnTo>
                <a:lnTo>
                  <a:pt x="3448942" y="406280"/>
                </a:lnTo>
                <a:lnTo>
                  <a:pt x="3460774" y="395809"/>
                </a:lnTo>
                <a:close/>
              </a:path>
              <a:path w="4475480" h="1675129">
                <a:moveTo>
                  <a:pt x="3469420" y="399665"/>
                </a:moveTo>
                <a:lnTo>
                  <a:pt x="3465324" y="406280"/>
                </a:lnTo>
                <a:lnTo>
                  <a:pt x="3469883" y="406280"/>
                </a:lnTo>
                <a:lnTo>
                  <a:pt x="3469420" y="399665"/>
                </a:lnTo>
                <a:close/>
              </a:path>
              <a:path w="4475480" h="1675129">
                <a:moveTo>
                  <a:pt x="3376588" y="395809"/>
                </a:moveTo>
                <a:lnTo>
                  <a:pt x="3373067" y="395809"/>
                </a:lnTo>
                <a:lnTo>
                  <a:pt x="3372513" y="396566"/>
                </a:lnTo>
                <a:lnTo>
                  <a:pt x="3373860" y="405550"/>
                </a:lnTo>
                <a:lnTo>
                  <a:pt x="3376588" y="395809"/>
                </a:lnTo>
                <a:close/>
              </a:path>
              <a:path w="4475480" h="1675129">
                <a:moveTo>
                  <a:pt x="3471807" y="395809"/>
                </a:moveTo>
                <a:lnTo>
                  <a:pt x="3469150" y="395809"/>
                </a:lnTo>
                <a:lnTo>
                  <a:pt x="3469420" y="399665"/>
                </a:lnTo>
                <a:lnTo>
                  <a:pt x="3471807" y="395809"/>
                </a:lnTo>
                <a:close/>
              </a:path>
              <a:path w="4475480" h="1675129">
                <a:moveTo>
                  <a:pt x="3373067" y="395809"/>
                </a:moveTo>
                <a:lnTo>
                  <a:pt x="3372399" y="395809"/>
                </a:lnTo>
                <a:lnTo>
                  <a:pt x="3372513" y="396566"/>
                </a:lnTo>
                <a:lnTo>
                  <a:pt x="3373067" y="395809"/>
                </a:lnTo>
                <a:close/>
              </a:path>
              <a:path w="4475480" h="1675129">
                <a:moveTo>
                  <a:pt x="3379600" y="385339"/>
                </a:moveTo>
                <a:lnTo>
                  <a:pt x="3321223" y="385339"/>
                </a:lnTo>
                <a:lnTo>
                  <a:pt x="3317398" y="395809"/>
                </a:lnTo>
                <a:lnTo>
                  <a:pt x="3369363" y="395809"/>
                </a:lnTo>
                <a:lnTo>
                  <a:pt x="3379600" y="385339"/>
                </a:lnTo>
                <a:close/>
              </a:path>
              <a:path w="4475480" h="1675129">
                <a:moveTo>
                  <a:pt x="3392752" y="388642"/>
                </a:moveTo>
                <a:lnTo>
                  <a:pt x="3387383" y="395809"/>
                </a:lnTo>
                <a:lnTo>
                  <a:pt x="3392608" y="395809"/>
                </a:lnTo>
                <a:lnTo>
                  <a:pt x="3392752" y="388642"/>
                </a:lnTo>
                <a:close/>
              </a:path>
              <a:path w="4475480" h="1675129">
                <a:moveTo>
                  <a:pt x="3417922" y="385339"/>
                </a:moveTo>
                <a:lnTo>
                  <a:pt x="3406927" y="385339"/>
                </a:lnTo>
                <a:lnTo>
                  <a:pt x="3398367" y="395809"/>
                </a:lnTo>
                <a:lnTo>
                  <a:pt x="3410314" y="395809"/>
                </a:lnTo>
                <a:lnTo>
                  <a:pt x="3417922" y="385339"/>
                </a:lnTo>
                <a:close/>
              </a:path>
              <a:path w="4475480" h="1675129">
                <a:moveTo>
                  <a:pt x="3420531" y="385339"/>
                </a:moveTo>
                <a:lnTo>
                  <a:pt x="3411875" y="395809"/>
                </a:lnTo>
                <a:lnTo>
                  <a:pt x="3425369" y="395809"/>
                </a:lnTo>
                <a:lnTo>
                  <a:pt x="3420531" y="385339"/>
                </a:lnTo>
                <a:close/>
              </a:path>
              <a:path w="4475480" h="1675129">
                <a:moveTo>
                  <a:pt x="3494374" y="385339"/>
                </a:moveTo>
                <a:lnTo>
                  <a:pt x="3435329" y="385339"/>
                </a:lnTo>
                <a:lnTo>
                  <a:pt x="3428523" y="395809"/>
                </a:lnTo>
                <a:lnTo>
                  <a:pt x="3481506" y="395809"/>
                </a:lnTo>
                <a:lnTo>
                  <a:pt x="3494374" y="385339"/>
                </a:lnTo>
                <a:close/>
              </a:path>
              <a:path w="4475480" h="1675129">
                <a:moveTo>
                  <a:pt x="3395226" y="385339"/>
                </a:moveTo>
                <a:lnTo>
                  <a:pt x="3392818" y="385339"/>
                </a:lnTo>
                <a:lnTo>
                  <a:pt x="3392752" y="388642"/>
                </a:lnTo>
                <a:lnTo>
                  <a:pt x="3395226" y="385339"/>
                </a:lnTo>
                <a:close/>
              </a:path>
              <a:path w="4475480" h="1675129">
                <a:moveTo>
                  <a:pt x="3405383" y="374868"/>
                </a:moveTo>
                <a:lnTo>
                  <a:pt x="3351327" y="374868"/>
                </a:lnTo>
                <a:lnTo>
                  <a:pt x="3346527" y="385339"/>
                </a:lnTo>
                <a:lnTo>
                  <a:pt x="3397207" y="385339"/>
                </a:lnTo>
                <a:lnTo>
                  <a:pt x="3405383" y="374868"/>
                </a:lnTo>
                <a:close/>
              </a:path>
              <a:path w="4475480" h="1675129">
                <a:moveTo>
                  <a:pt x="3424126" y="374868"/>
                </a:moveTo>
                <a:lnTo>
                  <a:pt x="3413210" y="385339"/>
                </a:lnTo>
                <a:lnTo>
                  <a:pt x="3425569" y="385339"/>
                </a:lnTo>
                <a:lnTo>
                  <a:pt x="3424126" y="374868"/>
                </a:lnTo>
                <a:close/>
              </a:path>
              <a:path w="4475480" h="1675129">
                <a:moveTo>
                  <a:pt x="3523133" y="374868"/>
                </a:moveTo>
                <a:lnTo>
                  <a:pt x="3434387" y="374868"/>
                </a:lnTo>
                <a:lnTo>
                  <a:pt x="3428628" y="385339"/>
                </a:lnTo>
                <a:lnTo>
                  <a:pt x="3508115" y="385339"/>
                </a:lnTo>
                <a:lnTo>
                  <a:pt x="3523133" y="374868"/>
                </a:lnTo>
                <a:close/>
              </a:path>
              <a:path w="4475480" h="1675129">
                <a:moveTo>
                  <a:pt x="3481104" y="353926"/>
                </a:moveTo>
                <a:lnTo>
                  <a:pt x="3413157" y="353926"/>
                </a:lnTo>
                <a:lnTo>
                  <a:pt x="3388161" y="364397"/>
                </a:lnTo>
                <a:lnTo>
                  <a:pt x="3369153" y="374868"/>
                </a:lnTo>
                <a:lnTo>
                  <a:pt x="3425924" y="374868"/>
                </a:lnTo>
                <a:lnTo>
                  <a:pt x="3434701" y="364397"/>
                </a:lnTo>
                <a:lnTo>
                  <a:pt x="3477501" y="364397"/>
                </a:lnTo>
                <a:lnTo>
                  <a:pt x="3481104" y="353926"/>
                </a:lnTo>
                <a:close/>
              </a:path>
              <a:path w="4475480" h="1675129">
                <a:moveTo>
                  <a:pt x="3444081" y="364397"/>
                </a:moveTo>
                <a:lnTo>
                  <a:pt x="3434701" y="364397"/>
                </a:lnTo>
                <a:lnTo>
                  <a:pt x="3435982" y="374868"/>
                </a:lnTo>
                <a:lnTo>
                  <a:pt x="3444081" y="364397"/>
                </a:lnTo>
                <a:close/>
              </a:path>
              <a:path w="4475480" h="1675129">
                <a:moveTo>
                  <a:pt x="3452188" y="364397"/>
                </a:moveTo>
                <a:lnTo>
                  <a:pt x="3444081" y="364397"/>
                </a:lnTo>
                <a:lnTo>
                  <a:pt x="3445067" y="374868"/>
                </a:lnTo>
                <a:lnTo>
                  <a:pt x="3452188" y="364397"/>
                </a:lnTo>
                <a:close/>
              </a:path>
              <a:path w="4475480" h="1675129">
                <a:moveTo>
                  <a:pt x="3455643" y="364397"/>
                </a:moveTo>
                <a:lnTo>
                  <a:pt x="3452338" y="364397"/>
                </a:lnTo>
                <a:lnTo>
                  <a:pt x="3445382" y="374868"/>
                </a:lnTo>
                <a:lnTo>
                  <a:pt x="3448418" y="374868"/>
                </a:lnTo>
                <a:lnTo>
                  <a:pt x="3455552" y="367437"/>
                </a:lnTo>
                <a:lnTo>
                  <a:pt x="3455643" y="364397"/>
                </a:lnTo>
                <a:close/>
              </a:path>
              <a:path w="4475480" h="1675129">
                <a:moveTo>
                  <a:pt x="3540457" y="364397"/>
                </a:moveTo>
                <a:lnTo>
                  <a:pt x="3458470" y="364397"/>
                </a:lnTo>
                <a:lnTo>
                  <a:pt x="3455552" y="367437"/>
                </a:lnTo>
                <a:lnTo>
                  <a:pt x="3455329" y="374868"/>
                </a:lnTo>
                <a:lnTo>
                  <a:pt x="3533965" y="374868"/>
                </a:lnTo>
                <a:lnTo>
                  <a:pt x="3540457" y="364397"/>
                </a:lnTo>
                <a:close/>
              </a:path>
              <a:path w="4475480" h="1675129">
                <a:moveTo>
                  <a:pt x="3550490" y="353926"/>
                </a:moveTo>
                <a:lnTo>
                  <a:pt x="3515536" y="353926"/>
                </a:lnTo>
                <a:lnTo>
                  <a:pt x="3508819" y="364397"/>
                </a:lnTo>
                <a:lnTo>
                  <a:pt x="3540457" y="364397"/>
                </a:lnTo>
                <a:lnTo>
                  <a:pt x="3538363" y="374868"/>
                </a:lnTo>
                <a:lnTo>
                  <a:pt x="3546949" y="364397"/>
                </a:lnTo>
                <a:lnTo>
                  <a:pt x="3550490" y="353926"/>
                </a:lnTo>
                <a:close/>
              </a:path>
              <a:path w="4475480" h="1675129">
                <a:moveTo>
                  <a:pt x="3458470" y="364397"/>
                </a:moveTo>
                <a:lnTo>
                  <a:pt x="3455643" y="364397"/>
                </a:lnTo>
                <a:lnTo>
                  <a:pt x="3455552" y="367437"/>
                </a:lnTo>
                <a:lnTo>
                  <a:pt x="3458470" y="364397"/>
                </a:lnTo>
                <a:close/>
              </a:path>
              <a:path w="4475480" h="1675129">
                <a:moveTo>
                  <a:pt x="3504493" y="353926"/>
                </a:moveTo>
                <a:lnTo>
                  <a:pt x="3501191" y="353926"/>
                </a:lnTo>
                <a:lnTo>
                  <a:pt x="3495014" y="364397"/>
                </a:lnTo>
                <a:lnTo>
                  <a:pt x="3506086" y="364397"/>
                </a:lnTo>
                <a:lnTo>
                  <a:pt x="3504493" y="353926"/>
                </a:lnTo>
                <a:close/>
              </a:path>
              <a:path w="4475480" h="1675129">
                <a:moveTo>
                  <a:pt x="3654884" y="353926"/>
                </a:moveTo>
                <a:lnTo>
                  <a:pt x="3649642" y="353926"/>
                </a:lnTo>
                <a:lnTo>
                  <a:pt x="3640192" y="364397"/>
                </a:lnTo>
                <a:lnTo>
                  <a:pt x="3643805" y="364397"/>
                </a:lnTo>
                <a:lnTo>
                  <a:pt x="3654884" y="353926"/>
                </a:lnTo>
                <a:close/>
              </a:path>
              <a:path w="4475480" h="1675129">
                <a:moveTo>
                  <a:pt x="3510929" y="343455"/>
                </a:moveTo>
                <a:lnTo>
                  <a:pt x="3458575" y="343455"/>
                </a:lnTo>
                <a:lnTo>
                  <a:pt x="3438507" y="353926"/>
                </a:lnTo>
                <a:lnTo>
                  <a:pt x="3500398" y="353926"/>
                </a:lnTo>
                <a:lnTo>
                  <a:pt x="3510929" y="343455"/>
                </a:lnTo>
                <a:close/>
              </a:path>
              <a:path w="4475480" h="1675129">
                <a:moveTo>
                  <a:pt x="3526740" y="343455"/>
                </a:moveTo>
                <a:lnTo>
                  <a:pt x="3517069" y="343455"/>
                </a:lnTo>
                <a:lnTo>
                  <a:pt x="3521295" y="353926"/>
                </a:lnTo>
                <a:lnTo>
                  <a:pt x="3526740" y="343455"/>
                </a:lnTo>
                <a:close/>
              </a:path>
              <a:path w="4475480" h="1675129">
                <a:moveTo>
                  <a:pt x="3609565" y="332984"/>
                </a:moveTo>
                <a:lnTo>
                  <a:pt x="3560574" y="332984"/>
                </a:lnTo>
                <a:lnTo>
                  <a:pt x="3552720" y="343455"/>
                </a:lnTo>
                <a:lnTo>
                  <a:pt x="3533651" y="343455"/>
                </a:lnTo>
                <a:lnTo>
                  <a:pt x="3523576" y="353926"/>
                </a:lnTo>
                <a:lnTo>
                  <a:pt x="3572210" y="353926"/>
                </a:lnTo>
                <a:lnTo>
                  <a:pt x="3596954" y="343455"/>
                </a:lnTo>
                <a:lnTo>
                  <a:pt x="3609565" y="332984"/>
                </a:lnTo>
                <a:close/>
              </a:path>
              <a:path w="4475480" h="1675129">
                <a:moveTo>
                  <a:pt x="3624695" y="343455"/>
                </a:moveTo>
                <a:lnTo>
                  <a:pt x="3602654" y="343455"/>
                </a:lnTo>
                <a:lnTo>
                  <a:pt x="3584958" y="353926"/>
                </a:lnTo>
                <a:lnTo>
                  <a:pt x="3609205" y="353926"/>
                </a:lnTo>
                <a:lnTo>
                  <a:pt x="3624695" y="343455"/>
                </a:lnTo>
                <a:close/>
              </a:path>
              <a:path w="4475480" h="1675129">
                <a:moveTo>
                  <a:pt x="3462868" y="332984"/>
                </a:moveTo>
                <a:lnTo>
                  <a:pt x="3460145" y="343455"/>
                </a:lnTo>
                <a:lnTo>
                  <a:pt x="3461611" y="343455"/>
                </a:lnTo>
                <a:lnTo>
                  <a:pt x="3462868" y="332984"/>
                </a:lnTo>
                <a:close/>
              </a:path>
              <a:path w="4475480" h="1675129">
                <a:moveTo>
                  <a:pt x="3514450" y="332984"/>
                </a:moveTo>
                <a:lnTo>
                  <a:pt x="3465695" y="332984"/>
                </a:lnTo>
                <a:lnTo>
                  <a:pt x="3461611" y="343455"/>
                </a:lnTo>
                <a:lnTo>
                  <a:pt x="3510705" y="343455"/>
                </a:lnTo>
                <a:lnTo>
                  <a:pt x="3514450" y="332984"/>
                </a:lnTo>
                <a:close/>
              </a:path>
              <a:path w="4475480" h="1675129">
                <a:moveTo>
                  <a:pt x="3541738" y="332984"/>
                </a:moveTo>
                <a:lnTo>
                  <a:pt x="3526531" y="332984"/>
                </a:lnTo>
                <a:lnTo>
                  <a:pt x="3514489" y="343455"/>
                </a:lnTo>
                <a:lnTo>
                  <a:pt x="3539345" y="343455"/>
                </a:lnTo>
                <a:lnTo>
                  <a:pt x="3541738" y="332984"/>
                </a:lnTo>
                <a:close/>
              </a:path>
              <a:path w="4475480" h="1675129">
                <a:moveTo>
                  <a:pt x="3650140" y="332984"/>
                </a:moveTo>
                <a:lnTo>
                  <a:pt x="3622639" y="332984"/>
                </a:lnTo>
                <a:lnTo>
                  <a:pt x="3615180" y="343455"/>
                </a:lnTo>
                <a:lnTo>
                  <a:pt x="3639777" y="343455"/>
                </a:lnTo>
                <a:lnTo>
                  <a:pt x="3650140" y="332984"/>
                </a:lnTo>
                <a:close/>
              </a:path>
              <a:path w="4475480" h="1675129">
                <a:moveTo>
                  <a:pt x="3498155" y="322513"/>
                </a:moveTo>
                <a:lnTo>
                  <a:pt x="3490616" y="332984"/>
                </a:lnTo>
                <a:lnTo>
                  <a:pt x="3492186" y="332984"/>
                </a:lnTo>
                <a:lnTo>
                  <a:pt x="3498155" y="322513"/>
                </a:lnTo>
                <a:close/>
              </a:path>
              <a:path w="4475480" h="1675129">
                <a:moveTo>
                  <a:pt x="3503495" y="322513"/>
                </a:moveTo>
                <a:lnTo>
                  <a:pt x="3499307" y="322513"/>
                </a:lnTo>
                <a:lnTo>
                  <a:pt x="3497163" y="332984"/>
                </a:lnTo>
                <a:lnTo>
                  <a:pt x="3500354" y="332984"/>
                </a:lnTo>
                <a:lnTo>
                  <a:pt x="3503495" y="322513"/>
                </a:lnTo>
                <a:close/>
              </a:path>
              <a:path w="4475480" h="1675129">
                <a:moveTo>
                  <a:pt x="3527683" y="322513"/>
                </a:moveTo>
                <a:lnTo>
                  <a:pt x="3507539" y="322513"/>
                </a:lnTo>
                <a:lnTo>
                  <a:pt x="3502341" y="332984"/>
                </a:lnTo>
                <a:lnTo>
                  <a:pt x="3521513" y="332984"/>
                </a:lnTo>
                <a:lnTo>
                  <a:pt x="3527683" y="322513"/>
                </a:lnTo>
                <a:close/>
              </a:path>
              <a:path w="4475480" h="1675129">
                <a:moveTo>
                  <a:pt x="3556648" y="322513"/>
                </a:moveTo>
                <a:lnTo>
                  <a:pt x="3527683" y="322513"/>
                </a:lnTo>
                <a:lnTo>
                  <a:pt x="3529986" y="332984"/>
                </a:lnTo>
                <a:lnTo>
                  <a:pt x="3549585" y="332984"/>
                </a:lnTo>
                <a:lnTo>
                  <a:pt x="3556648" y="322513"/>
                </a:lnTo>
                <a:close/>
              </a:path>
              <a:path w="4475480" h="1675129">
                <a:moveTo>
                  <a:pt x="3629983" y="322513"/>
                </a:moveTo>
                <a:lnTo>
                  <a:pt x="3568833" y="322513"/>
                </a:lnTo>
                <a:lnTo>
                  <a:pt x="3556268" y="332984"/>
                </a:lnTo>
                <a:lnTo>
                  <a:pt x="3638416" y="332984"/>
                </a:lnTo>
                <a:lnTo>
                  <a:pt x="3629983" y="322513"/>
                </a:lnTo>
                <a:close/>
              </a:path>
              <a:path w="4475480" h="1675129">
                <a:moveTo>
                  <a:pt x="3681395" y="322513"/>
                </a:moveTo>
                <a:lnTo>
                  <a:pt x="3650009" y="322513"/>
                </a:lnTo>
                <a:lnTo>
                  <a:pt x="3638416" y="332984"/>
                </a:lnTo>
                <a:lnTo>
                  <a:pt x="3675438" y="332984"/>
                </a:lnTo>
                <a:lnTo>
                  <a:pt x="3682384" y="327450"/>
                </a:lnTo>
                <a:lnTo>
                  <a:pt x="3681395" y="322513"/>
                </a:lnTo>
                <a:close/>
              </a:path>
              <a:path w="4475480" h="1675129">
                <a:moveTo>
                  <a:pt x="3696444" y="322513"/>
                </a:moveTo>
                <a:lnTo>
                  <a:pt x="3688581" y="322513"/>
                </a:lnTo>
                <a:lnTo>
                  <a:pt x="3682384" y="327450"/>
                </a:lnTo>
                <a:lnTo>
                  <a:pt x="3683493" y="332984"/>
                </a:lnTo>
                <a:lnTo>
                  <a:pt x="3696444" y="322513"/>
                </a:lnTo>
                <a:close/>
              </a:path>
              <a:path w="4475480" h="1675129">
                <a:moveTo>
                  <a:pt x="3745582" y="322513"/>
                </a:moveTo>
                <a:lnTo>
                  <a:pt x="3742231" y="332984"/>
                </a:lnTo>
                <a:lnTo>
                  <a:pt x="3746734" y="332984"/>
                </a:lnTo>
                <a:lnTo>
                  <a:pt x="3745582" y="322513"/>
                </a:lnTo>
                <a:close/>
              </a:path>
              <a:path w="4475480" h="1675129">
                <a:moveTo>
                  <a:pt x="3751589" y="322513"/>
                </a:moveTo>
                <a:lnTo>
                  <a:pt x="3750713" y="322513"/>
                </a:lnTo>
                <a:lnTo>
                  <a:pt x="3746734" y="332984"/>
                </a:lnTo>
                <a:lnTo>
                  <a:pt x="3747966" y="332984"/>
                </a:lnTo>
                <a:lnTo>
                  <a:pt x="3751589" y="322513"/>
                </a:lnTo>
                <a:close/>
              </a:path>
              <a:path w="4475480" h="1675129">
                <a:moveTo>
                  <a:pt x="3568683" y="312042"/>
                </a:moveTo>
                <a:lnTo>
                  <a:pt x="3525471" y="312042"/>
                </a:lnTo>
                <a:lnTo>
                  <a:pt x="3518921" y="322513"/>
                </a:lnTo>
                <a:lnTo>
                  <a:pt x="3562027" y="322513"/>
                </a:lnTo>
                <a:lnTo>
                  <a:pt x="3568683" y="312042"/>
                </a:lnTo>
                <a:close/>
              </a:path>
              <a:path w="4475480" h="1675129">
                <a:moveTo>
                  <a:pt x="3597335" y="312042"/>
                </a:moveTo>
                <a:lnTo>
                  <a:pt x="3568683" y="312042"/>
                </a:lnTo>
                <a:lnTo>
                  <a:pt x="3569880" y="322513"/>
                </a:lnTo>
                <a:lnTo>
                  <a:pt x="3595534" y="322513"/>
                </a:lnTo>
                <a:lnTo>
                  <a:pt x="3597335" y="312042"/>
                </a:lnTo>
                <a:close/>
              </a:path>
              <a:path w="4475480" h="1675129">
                <a:moveTo>
                  <a:pt x="3601293" y="312042"/>
                </a:moveTo>
                <a:lnTo>
                  <a:pt x="3595848" y="322513"/>
                </a:lnTo>
                <a:lnTo>
                  <a:pt x="3603178" y="322513"/>
                </a:lnTo>
                <a:lnTo>
                  <a:pt x="3601293" y="312042"/>
                </a:lnTo>
                <a:close/>
              </a:path>
              <a:path w="4475480" h="1675129">
                <a:moveTo>
                  <a:pt x="3618133" y="312042"/>
                </a:moveTo>
                <a:lnTo>
                  <a:pt x="3613740" y="312042"/>
                </a:lnTo>
                <a:lnTo>
                  <a:pt x="3605951" y="322513"/>
                </a:lnTo>
                <a:lnTo>
                  <a:pt x="3612916" y="322513"/>
                </a:lnTo>
                <a:lnTo>
                  <a:pt x="3618133" y="312042"/>
                </a:lnTo>
                <a:close/>
              </a:path>
              <a:path w="4475480" h="1675129">
                <a:moveTo>
                  <a:pt x="3637784" y="301571"/>
                </a:moveTo>
                <a:lnTo>
                  <a:pt x="3634682" y="301571"/>
                </a:lnTo>
                <a:lnTo>
                  <a:pt x="3626405" y="312042"/>
                </a:lnTo>
                <a:lnTo>
                  <a:pt x="3612916" y="322513"/>
                </a:lnTo>
                <a:lnTo>
                  <a:pt x="3652011" y="322513"/>
                </a:lnTo>
                <a:lnTo>
                  <a:pt x="3658883" y="312042"/>
                </a:lnTo>
                <a:lnTo>
                  <a:pt x="3634352" y="312042"/>
                </a:lnTo>
                <a:lnTo>
                  <a:pt x="3637784" y="301571"/>
                </a:lnTo>
                <a:close/>
              </a:path>
              <a:path w="4475480" h="1675129">
                <a:moveTo>
                  <a:pt x="3714431" y="312042"/>
                </a:moveTo>
                <a:lnTo>
                  <a:pt x="3658883" y="312042"/>
                </a:lnTo>
                <a:lnTo>
                  <a:pt x="3658814" y="322513"/>
                </a:lnTo>
                <a:lnTo>
                  <a:pt x="3701457" y="322513"/>
                </a:lnTo>
                <a:lnTo>
                  <a:pt x="3714431" y="312042"/>
                </a:lnTo>
                <a:close/>
              </a:path>
              <a:path w="4475480" h="1675129">
                <a:moveTo>
                  <a:pt x="3751445" y="312042"/>
                </a:moveTo>
                <a:lnTo>
                  <a:pt x="3747467" y="322513"/>
                </a:lnTo>
                <a:lnTo>
                  <a:pt x="3753121" y="322513"/>
                </a:lnTo>
                <a:lnTo>
                  <a:pt x="3751445" y="312042"/>
                </a:lnTo>
                <a:close/>
              </a:path>
              <a:path w="4475480" h="1675129">
                <a:moveTo>
                  <a:pt x="3764429" y="312042"/>
                </a:moveTo>
                <a:lnTo>
                  <a:pt x="3757034" y="312042"/>
                </a:lnTo>
                <a:lnTo>
                  <a:pt x="3757258" y="322513"/>
                </a:lnTo>
                <a:lnTo>
                  <a:pt x="3761393" y="322513"/>
                </a:lnTo>
                <a:lnTo>
                  <a:pt x="3764429" y="312042"/>
                </a:lnTo>
                <a:close/>
              </a:path>
              <a:path w="4475480" h="1675129">
                <a:moveTo>
                  <a:pt x="3765058" y="312042"/>
                </a:moveTo>
                <a:lnTo>
                  <a:pt x="3761393" y="322513"/>
                </a:lnTo>
                <a:lnTo>
                  <a:pt x="3767152" y="322513"/>
                </a:lnTo>
                <a:lnTo>
                  <a:pt x="3765058" y="312042"/>
                </a:lnTo>
                <a:close/>
              </a:path>
              <a:path w="4475480" h="1675129">
                <a:moveTo>
                  <a:pt x="3551033" y="301571"/>
                </a:moveTo>
                <a:lnTo>
                  <a:pt x="3550404" y="312042"/>
                </a:lnTo>
                <a:lnTo>
                  <a:pt x="3553336" y="312042"/>
                </a:lnTo>
                <a:lnTo>
                  <a:pt x="3551033" y="301571"/>
                </a:lnTo>
                <a:close/>
              </a:path>
              <a:path w="4475480" h="1675129">
                <a:moveTo>
                  <a:pt x="3639865" y="291101"/>
                </a:moveTo>
                <a:lnTo>
                  <a:pt x="3583139" y="291101"/>
                </a:lnTo>
                <a:lnTo>
                  <a:pt x="3565671" y="301571"/>
                </a:lnTo>
                <a:lnTo>
                  <a:pt x="3553336" y="312042"/>
                </a:lnTo>
                <a:lnTo>
                  <a:pt x="3606411" y="312042"/>
                </a:lnTo>
                <a:lnTo>
                  <a:pt x="3620728" y="301571"/>
                </a:lnTo>
                <a:lnTo>
                  <a:pt x="3635070" y="301571"/>
                </a:lnTo>
                <a:lnTo>
                  <a:pt x="3639865" y="291101"/>
                </a:lnTo>
                <a:close/>
              </a:path>
              <a:path w="4475480" h="1675129">
                <a:moveTo>
                  <a:pt x="3738357" y="301571"/>
                </a:moveTo>
                <a:lnTo>
                  <a:pt x="3646607" y="301571"/>
                </a:lnTo>
                <a:lnTo>
                  <a:pt x="3637418" y="312042"/>
                </a:lnTo>
                <a:lnTo>
                  <a:pt x="3725128" y="312042"/>
                </a:lnTo>
                <a:lnTo>
                  <a:pt x="3738357" y="301571"/>
                </a:lnTo>
                <a:close/>
              </a:path>
              <a:path w="4475480" h="1675129">
                <a:moveTo>
                  <a:pt x="3758206" y="301571"/>
                </a:moveTo>
                <a:lnTo>
                  <a:pt x="3738357" y="301571"/>
                </a:lnTo>
                <a:lnTo>
                  <a:pt x="3740052" y="312042"/>
                </a:lnTo>
                <a:lnTo>
                  <a:pt x="3748932" y="312042"/>
                </a:lnTo>
                <a:lnTo>
                  <a:pt x="3758206" y="301571"/>
                </a:lnTo>
                <a:close/>
              </a:path>
              <a:path w="4475480" h="1675129">
                <a:moveTo>
                  <a:pt x="3655113" y="291101"/>
                </a:moveTo>
                <a:lnTo>
                  <a:pt x="3649773" y="291101"/>
                </a:lnTo>
                <a:lnTo>
                  <a:pt x="3641290" y="301571"/>
                </a:lnTo>
                <a:lnTo>
                  <a:pt x="3645457" y="301571"/>
                </a:lnTo>
                <a:lnTo>
                  <a:pt x="3655113" y="291101"/>
                </a:lnTo>
                <a:close/>
              </a:path>
              <a:path w="4475480" h="1675129">
                <a:moveTo>
                  <a:pt x="3715982" y="291101"/>
                </a:moveTo>
                <a:lnTo>
                  <a:pt x="3679929" y="291101"/>
                </a:lnTo>
                <a:lnTo>
                  <a:pt x="3675217" y="301571"/>
                </a:lnTo>
                <a:lnTo>
                  <a:pt x="3709065" y="301571"/>
                </a:lnTo>
                <a:lnTo>
                  <a:pt x="3715982" y="291101"/>
                </a:lnTo>
                <a:close/>
              </a:path>
              <a:path w="4475480" h="1675129">
                <a:moveTo>
                  <a:pt x="3765476" y="291101"/>
                </a:moveTo>
                <a:lnTo>
                  <a:pt x="3725185" y="291101"/>
                </a:lnTo>
                <a:lnTo>
                  <a:pt x="3721276" y="301571"/>
                </a:lnTo>
                <a:lnTo>
                  <a:pt x="3759717" y="301571"/>
                </a:lnTo>
                <a:lnTo>
                  <a:pt x="3765476" y="291101"/>
                </a:lnTo>
                <a:close/>
              </a:path>
              <a:path w="4475480" h="1675129">
                <a:moveTo>
                  <a:pt x="3811444" y="291101"/>
                </a:moveTo>
                <a:lnTo>
                  <a:pt x="3805266" y="301571"/>
                </a:lnTo>
                <a:lnTo>
                  <a:pt x="3807884" y="301571"/>
                </a:lnTo>
                <a:lnTo>
                  <a:pt x="3811444" y="291101"/>
                </a:lnTo>
                <a:close/>
              </a:path>
              <a:path w="4475480" h="1675129">
                <a:moveTo>
                  <a:pt x="3678161" y="280630"/>
                </a:moveTo>
                <a:lnTo>
                  <a:pt x="3618601" y="280630"/>
                </a:lnTo>
                <a:lnTo>
                  <a:pt x="3606738" y="291101"/>
                </a:lnTo>
                <a:lnTo>
                  <a:pt x="3673450" y="291101"/>
                </a:lnTo>
                <a:lnTo>
                  <a:pt x="3678161" y="280630"/>
                </a:lnTo>
                <a:close/>
              </a:path>
              <a:path w="4475480" h="1675129">
                <a:moveTo>
                  <a:pt x="3690610" y="280630"/>
                </a:moveTo>
                <a:lnTo>
                  <a:pt x="3680034" y="280630"/>
                </a:lnTo>
                <a:lnTo>
                  <a:pt x="3680976" y="291101"/>
                </a:lnTo>
                <a:lnTo>
                  <a:pt x="3691133" y="281600"/>
                </a:lnTo>
                <a:lnTo>
                  <a:pt x="3690610" y="280630"/>
                </a:lnTo>
                <a:close/>
              </a:path>
              <a:path w="4475480" h="1675129">
                <a:moveTo>
                  <a:pt x="3754587" y="280630"/>
                </a:moveTo>
                <a:lnTo>
                  <a:pt x="3692170" y="280630"/>
                </a:lnTo>
                <a:lnTo>
                  <a:pt x="3691133" y="281600"/>
                </a:lnTo>
                <a:lnTo>
                  <a:pt x="3696264" y="291101"/>
                </a:lnTo>
                <a:lnTo>
                  <a:pt x="3746210" y="291101"/>
                </a:lnTo>
                <a:lnTo>
                  <a:pt x="3747197" y="290353"/>
                </a:lnTo>
                <a:lnTo>
                  <a:pt x="3754587" y="280630"/>
                </a:lnTo>
                <a:close/>
              </a:path>
              <a:path w="4475480" h="1675129">
                <a:moveTo>
                  <a:pt x="3754861" y="284547"/>
                </a:moveTo>
                <a:lnTo>
                  <a:pt x="3747197" y="290353"/>
                </a:lnTo>
                <a:lnTo>
                  <a:pt x="3746629" y="291101"/>
                </a:lnTo>
                <a:lnTo>
                  <a:pt x="3755320" y="291101"/>
                </a:lnTo>
                <a:lnTo>
                  <a:pt x="3754861" y="284547"/>
                </a:lnTo>
                <a:close/>
              </a:path>
              <a:path w="4475480" h="1675129">
                <a:moveTo>
                  <a:pt x="3784010" y="280630"/>
                </a:moveTo>
                <a:lnTo>
                  <a:pt x="3760032" y="280630"/>
                </a:lnTo>
                <a:lnTo>
                  <a:pt x="3760032" y="291101"/>
                </a:lnTo>
                <a:lnTo>
                  <a:pt x="3777204" y="291101"/>
                </a:lnTo>
                <a:lnTo>
                  <a:pt x="3784010" y="280630"/>
                </a:lnTo>
                <a:close/>
              </a:path>
              <a:path w="4475480" h="1675129">
                <a:moveTo>
                  <a:pt x="3809559" y="280630"/>
                </a:moveTo>
                <a:lnTo>
                  <a:pt x="3795318" y="280630"/>
                </a:lnTo>
                <a:lnTo>
                  <a:pt x="3785999" y="291101"/>
                </a:lnTo>
                <a:lnTo>
                  <a:pt x="3788722" y="291101"/>
                </a:lnTo>
                <a:lnTo>
                  <a:pt x="3809559" y="280630"/>
                </a:lnTo>
                <a:close/>
              </a:path>
              <a:path w="4475480" h="1675129">
                <a:moveTo>
                  <a:pt x="3754587" y="280630"/>
                </a:moveTo>
                <a:lnTo>
                  <a:pt x="3747197" y="290353"/>
                </a:lnTo>
                <a:lnTo>
                  <a:pt x="3754861" y="284547"/>
                </a:lnTo>
                <a:lnTo>
                  <a:pt x="3754587" y="280630"/>
                </a:lnTo>
                <a:close/>
              </a:path>
              <a:path w="4475480" h="1675129">
                <a:moveTo>
                  <a:pt x="3759927" y="280630"/>
                </a:moveTo>
                <a:lnTo>
                  <a:pt x="3754587" y="280630"/>
                </a:lnTo>
                <a:lnTo>
                  <a:pt x="3754861" y="284547"/>
                </a:lnTo>
                <a:lnTo>
                  <a:pt x="3759928" y="280708"/>
                </a:lnTo>
                <a:close/>
              </a:path>
              <a:path w="4475480" h="1675129">
                <a:moveTo>
                  <a:pt x="3692170" y="280630"/>
                </a:moveTo>
                <a:lnTo>
                  <a:pt x="3690610" y="280630"/>
                </a:lnTo>
                <a:lnTo>
                  <a:pt x="3691133" y="281600"/>
                </a:lnTo>
                <a:lnTo>
                  <a:pt x="3692170" y="280630"/>
                </a:lnTo>
                <a:close/>
              </a:path>
              <a:path w="4475480" h="1675129">
                <a:moveTo>
                  <a:pt x="3760032" y="280630"/>
                </a:moveTo>
                <a:close/>
              </a:path>
              <a:path w="4475480" h="1675129">
                <a:moveTo>
                  <a:pt x="3671448" y="270159"/>
                </a:moveTo>
                <a:lnTo>
                  <a:pt x="3642260" y="270159"/>
                </a:lnTo>
                <a:lnTo>
                  <a:pt x="3634463" y="280630"/>
                </a:lnTo>
                <a:lnTo>
                  <a:pt x="3667155" y="280630"/>
                </a:lnTo>
                <a:lnTo>
                  <a:pt x="3671448" y="270159"/>
                </a:lnTo>
                <a:close/>
              </a:path>
              <a:path w="4475480" h="1675129">
                <a:moveTo>
                  <a:pt x="3707569" y="270159"/>
                </a:moveTo>
                <a:lnTo>
                  <a:pt x="3691675" y="270159"/>
                </a:lnTo>
                <a:lnTo>
                  <a:pt x="3686618" y="280630"/>
                </a:lnTo>
                <a:lnTo>
                  <a:pt x="3700478" y="280630"/>
                </a:lnTo>
                <a:lnTo>
                  <a:pt x="3707569" y="270159"/>
                </a:lnTo>
                <a:close/>
              </a:path>
              <a:path w="4475480" h="1675129">
                <a:moveTo>
                  <a:pt x="3727677" y="270159"/>
                </a:moveTo>
                <a:lnTo>
                  <a:pt x="3713436" y="270159"/>
                </a:lnTo>
                <a:lnTo>
                  <a:pt x="3714693" y="280630"/>
                </a:lnTo>
                <a:lnTo>
                  <a:pt x="3727677" y="270159"/>
                </a:lnTo>
                <a:close/>
              </a:path>
              <a:path w="4475480" h="1675129">
                <a:moveTo>
                  <a:pt x="3778146" y="270159"/>
                </a:moveTo>
                <a:lnTo>
                  <a:pt x="3727677" y="270159"/>
                </a:lnTo>
                <a:lnTo>
                  <a:pt x="3728200" y="280630"/>
                </a:lnTo>
                <a:lnTo>
                  <a:pt x="3769455" y="280630"/>
                </a:lnTo>
                <a:lnTo>
                  <a:pt x="3778146" y="270159"/>
                </a:lnTo>
                <a:close/>
              </a:path>
              <a:path w="4475480" h="1675129">
                <a:moveTo>
                  <a:pt x="3780844" y="271153"/>
                </a:moveTo>
                <a:lnTo>
                  <a:pt x="3776510" y="280630"/>
                </a:lnTo>
                <a:lnTo>
                  <a:pt x="3779612" y="280630"/>
                </a:lnTo>
                <a:lnTo>
                  <a:pt x="3780844" y="271153"/>
                </a:lnTo>
                <a:close/>
              </a:path>
              <a:path w="4475480" h="1675129">
                <a:moveTo>
                  <a:pt x="3833707" y="270159"/>
                </a:moveTo>
                <a:lnTo>
                  <a:pt x="3788552" y="270159"/>
                </a:lnTo>
                <a:lnTo>
                  <a:pt x="3783868" y="280630"/>
                </a:lnTo>
                <a:lnTo>
                  <a:pt x="3821563" y="280630"/>
                </a:lnTo>
                <a:lnTo>
                  <a:pt x="3833707" y="270159"/>
                </a:lnTo>
                <a:close/>
              </a:path>
              <a:path w="4475480" h="1675129">
                <a:moveTo>
                  <a:pt x="3781299" y="270159"/>
                </a:moveTo>
                <a:lnTo>
                  <a:pt x="3780973" y="270159"/>
                </a:lnTo>
                <a:lnTo>
                  <a:pt x="3780844" y="271153"/>
                </a:lnTo>
                <a:lnTo>
                  <a:pt x="3781299" y="270159"/>
                </a:lnTo>
                <a:close/>
              </a:path>
              <a:path w="4475480" h="1675129">
                <a:moveTo>
                  <a:pt x="3663176" y="259688"/>
                </a:moveTo>
                <a:lnTo>
                  <a:pt x="3651275" y="270159"/>
                </a:lnTo>
                <a:lnTo>
                  <a:pt x="3663804" y="270159"/>
                </a:lnTo>
                <a:lnTo>
                  <a:pt x="3663176" y="259688"/>
                </a:lnTo>
                <a:close/>
              </a:path>
              <a:path w="4475480" h="1675129">
                <a:moveTo>
                  <a:pt x="3736996" y="259688"/>
                </a:moveTo>
                <a:lnTo>
                  <a:pt x="3671867" y="259688"/>
                </a:lnTo>
                <a:lnTo>
                  <a:pt x="3663804" y="270159"/>
                </a:lnTo>
                <a:lnTo>
                  <a:pt x="3725419" y="270159"/>
                </a:lnTo>
                <a:lnTo>
                  <a:pt x="3736996" y="259688"/>
                </a:lnTo>
                <a:close/>
              </a:path>
              <a:path w="4475480" h="1675129">
                <a:moveTo>
                  <a:pt x="3812556" y="259688"/>
                </a:moveTo>
                <a:lnTo>
                  <a:pt x="3751236" y="259688"/>
                </a:lnTo>
                <a:lnTo>
                  <a:pt x="3745791" y="270159"/>
                </a:lnTo>
                <a:lnTo>
                  <a:pt x="3800030" y="270159"/>
                </a:lnTo>
                <a:lnTo>
                  <a:pt x="3808301" y="265456"/>
                </a:lnTo>
                <a:lnTo>
                  <a:pt x="3812556" y="259688"/>
                </a:lnTo>
                <a:close/>
              </a:path>
              <a:path w="4475480" h="1675129">
                <a:moveTo>
                  <a:pt x="3808301" y="265456"/>
                </a:moveTo>
                <a:lnTo>
                  <a:pt x="3800030" y="270159"/>
                </a:lnTo>
                <a:lnTo>
                  <a:pt x="3804832" y="270159"/>
                </a:lnTo>
                <a:lnTo>
                  <a:pt x="3808301" y="265456"/>
                </a:lnTo>
                <a:close/>
              </a:path>
              <a:path w="4475480" h="1675129">
                <a:moveTo>
                  <a:pt x="3847581" y="259688"/>
                </a:moveTo>
                <a:lnTo>
                  <a:pt x="3818446" y="259688"/>
                </a:lnTo>
                <a:lnTo>
                  <a:pt x="3808301" y="265456"/>
                </a:lnTo>
                <a:lnTo>
                  <a:pt x="3804832" y="270159"/>
                </a:lnTo>
                <a:lnTo>
                  <a:pt x="3843208" y="270159"/>
                </a:lnTo>
                <a:lnTo>
                  <a:pt x="3847581" y="259688"/>
                </a:lnTo>
                <a:close/>
              </a:path>
              <a:path w="4475480" h="1675129">
                <a:moveTo>
                  <a:pt x="3740975" y="249217"/>
                </a:moveTo>
                <a:lnTo>
                  <a:pt x="3698502" y="249217"/>
                </a:lnTo>
                <a:lnTo>
                  <a:pt x="3685651" y="259688"/>
                </a:lnTo>
                <a:lnTo>
                  <a:pt x="3732696" y="259688"/>
                </a:lnTo>
                <a:lnTo>
                  <a:pt x="3736426" y="256798"/>
                </a:lnTo>
                <a:lnTo>
                  <a:pt x="3740975" y="249217"/>
                </a:lnTo>
                <a:close/>
              </a:path>
              <a:path w="4475480" h="1675129">
                <a:moveTo>
                  <a:pt x="3756472" y="249217"/>
                </a:moveTo>
                <a:lnTo>
                  <a:pt x="3746210" y="249217"/>
                </a:lnTo>
                <a:lnTo>
                  <a:pt x="3736426" y="256798"/>
                </a:lnTo>
                <a:lnTo>
                  <a:pt x="3734692" y="259688"/>
                </a:lnTo>
                <a:lnTo>
                  <a:pt x="3746734" y="259688"/>
                </a:lnTo>
                <a:lnTo>
                  <a:pt x="3756472" y="249217"/>
                </a:lnTo>
                <a:close/>
              </a:path>
              <a:path w="4475480" h="1675129">
                <a:moveTo>
                  <a:pt x="3761916" y="249217"/>
                </a:moveTo>
                <a:lnTo>
                  <a:pt x="3760974" y="249217"/>
                </a:lnTo>
                <a:lnTo>
                  <a:pt x="3757833" y="259688"/>
                </a:lnTo>
                <a:lnTo>
                  <a:pt x="3763278" y="259688"/>
                </a:lnTo>
                <a:lnTo>
                  <a:pt x="3761916" y="249217"/>
                </a:lnTo>
                <a:close/>
              </a:path>
              <a:path w="4475480" h="1675129">
                <a:moveTo>
                  <a:pt x="3769226" y="250809"/>
                </a:moveTo>
                <a:lnTo>
                  <a:pt x="3763278" y="259688"/>
                </a:lnTo>
                <a:lnTo>
                  <a:pt x="3769701" y="259688"/>
                </a:lnTo>
                <a:lnTo>
                  <a:pt x="3769226" y="250809"/>
                </a:lnTo>
                <a:close/>
              </a:path>
              <a:path w="4475480" h="1675129">
                <a:moveTo>
                  <a:pt x="3775738" y="249217"/>
                </a:moveTo>
                <a:lnTo>
                  <a:pt x="3769701" y="259688"/>
                </a:lnTo>
                <a:lnTo>
                  <a:pt x="3770502" y="259688"/>
                </a:lnTo>
                <a:lnTo>
                  <a:pt x="3775738" y="249217"/>
                </a:lnTo>
                <a:close/>
              </a:path>
              <a:path w="4475480" h="1675129">
                <a:moveTo>
                  <a:pt x="3805958" y="245674"/>
                </a:moveTo>
                <a:lnTo>
                  <a:pt x="3797504" y="249217"/>
                </a:lnTo>
                <a:lnTo>
                  <a:pt x="3773443" y="259688"/>
                </a:lnTo>
                <a:lnTo>
                  <a:pt x="3818250" y="259688"/>
                </a:lnTo>
                <a:lnTo>
                  <a:pt x="3823904" y="249217"/>
                </a:lnTo>
                <a:lnTo>
                  <a:pt x="3804638" y="249217"/>
                </a:lnTo>
                <a:lnTo>
                  <a:pt x="3805958" y="245674"/>
                </a:lnTo>
                <a:close/>
              </a:path>
              <a:path w="4475480" h="1675129">
                <a:moveTo>
                  <a:pt x="3837228" y="249217"/>
                </a:moveTo>
                <a:lnTo>
                  <a:pt x="3826626" y="249217"/>
                </a:lnTo>
                <a:lnTo>
                  <a:pt x="3825684" y="259688"/>
                </a:lnTo>
                <a:lnTo>
                  <a:pt x="3829215" y="259688"/>
                </a:lnTo>
                <a:lnTo>
                  <a:pt x="3837228" y="249217"/>
                </a:lnTo>
                <a:close/>
              </a:path>
              <a:path w="4475480" h="1675129">
                <a:moveTo>
                  <a:pt x="3867646" y="249217"/>
                </a:moveTo>
                <a:lnTo>
                  <a:pt x="3846089" y="249217"/>
                </a:lnTo>
                <a:lnTo>
                  <a:pt x="3832700" y="259688"/>
                </a:lnTo>
                <a:lnTo>
                  <a:pt x="3865104" y="259688"/>
                </a:lnTo>
                <a:lnTo>
                  <a:pt x="3867646" y="249217"/>
                </a:lnTo>
                <a:close/>
              </a:path>
              <a:path w="4475480" h="1675129">
                <a:moveTo>
                  <a:pt x="3881599" y="249217"/>
                </a:moveTo>
                <a:lnTo>
                  <a:pt x="3874946" y="249217"/>
                </a:lnTo>
                <a:lnTo>
                  <a:pt x="3870499" y="259688"/>
                </a:lnTo>
                <a:lnTo>
                  <a:pt x="3876258" y="259688"/>
                </a:lnTo>
                <a:lnTo>
                  <a:pt x="3881599" y="249217"/>
                </a:lnTo>
                <a:close/>
              </a:path>
              <a:path w="4475480" h="1675129">
                <a:moveTo>
                  <a:pt x="3746210" y="249217"/>
                </a:moveTo>
                <a:lnTo>
                  <a:pt x="3740975" y="249217"/>
                </a:lnTo>
                <a:lnTo>
                  <a:pt x="3736426" y="256798"/>
                </a:lnTo>
                <a:lnTo>
                  <a:pt x="3746210" y="249217"/>
                </a:lnTo>
                <a:close/>
              </a:path>
              <a:path w="4475480" h="1675129">
                <a:moveTo>
                  <a:pt x="3770293" y="249217"/>
                </a:moveTo>
                <a:lnTo>
                  <a:pt x="3769141" y="249217"/>
                </a:lnTo>
                <a:lnTo>
                  <a:pt x="3769226" y="250809"/>
                </a:lnTo>
                <a:lnTo>
                  <a:pt x="3770293" y="249217"/>
                </a:lnTo>
                <a:close/>
              </a:path>
              <a:path w="4475480" h="1675129">
                <a:moveTo>
                  <a:pt x="3734483" y="238746"/>
                </a:moveTo>
                <a:lnTo>
                  <a:pt x="3732179" y="238746"/>
                </a:lnTo>
                <a:lnTo>
                  <a:pt x="3725897" y="249217"/>
                </a:lnTo>
                <a:lnTo>
                  <a:pt x="3734555" y="239265"/>
                </a:lnTo>
                <a:lnTo>
                  <a:pt x="3734483" y="238746"/>
                </a:lnTo>
                <a:close/>
              </a:path>
              <a:path w="4475480" h="1675129">
                <a:moveTo>
                  <a:pt x="3780973" y="238746"/>
                </a:moveTo>
                <a:lnTo>
                  <a:pt x="3735006" y="238746"/>
                </a:lnTo>
                <a:lnTo>
                  <a:pt x="3734555" y="239265"/>
                </a:lnTo>
                <a:lnTo>
                  <a:pt x="3735949" y="249217"/>
                </a:lnTo>
                <a:lnTo>
                  <a:pt x="3772718" y="249217"/>
                </a:lnTo>
                <a:lnTo>
                  <a:pt x="3780973" y="238746"/>
                </a:lnTo>
                <a:close/>
              </a:path>
              <a:path w="4475480" h="1675129">
                <a:moveTo>
                  <a:pt x="3790921" y="238746"/>
                </a:moveTo>
                <a:lnTo>
                  <a:pt x="3780973" y="238746"/>
                </a:lnTo>
                <a:lnTo>
                  <a:pt x="3781484" y="249217"/>
                </a:lnTo>
                <a:lnTo>
                  <a:pt x="3784324" y="249217"/>
                </a:lnTo>
                <a:lnTo>
                  <a:pt x="3790921" y="238746"/>
                </a:lnTo>
                <a:close/>
              </a:path>
              <a:path w="4475480" h="1675129">
                <a:moveTo>
                  <a:pt x="3808541" y="238746"/>
                </a:moveTo>
                <a:lnTo>
                  <a:pt x="3801392" y="238746"/>
                </a:lnTo>
                <a:lnTo>
                  <a:pt x="3796261" y="249217"/>
                </a:lnTo>
                <a:lnTo>
                  <a:pt x="3797504" y="249217"/>
                </a:lnTo>
                <a:lnTo>
                  <a:pt x="3805958" y="245674"/>
                </a:lnTo>
                <a:lnTo>
                  <a:pt x="3808541" y="238746"/>
                </a:lnTo>
                <a:close/>
              </a:path>
              <a:path w="4475480" h="1675129">
                <a:moveTo>
                  <a:pt x="3809087" y="244363"/>
                </a:moveTo>
                <a:lnTo>
                  <a:pt x="3805958" y="245674"/>
                </a:lnTo>
                <a:lnTo>
                  <a:pt x="3804638" y="249217"/>
                </a:lnTo>
                <a:lnTo>
                  <a:pt x="3809559" y="249217"/>
                </a:lnTo>
                <a:lnTo>
                  <a:pt x="3809087" y="244363"/>
                </a:lnTo>
                <a:close/>
              </a:path>
              <a:path w="4475480" h="1675129">
                <a:moveTo>
                  <a:pt x="3810662" y="243703"/>
                </a:moveTo>
                <a:lnTo>
                  <a:pt x="3809087" y="244363"/>
                </a:lnTo>
                <a:lnTo>
                  <a:pt x="3809559" y="249217"/>
                </a:lnTo>
                <a:lnTo>
                  <a:pt x="3810662" y="243703"/>
                </a:lnTo>
                <a:close/>
              </a:path>
              <a:path w="4475480" h="1675129">
                <a:moveTo>
                  <a:pt x="3845893" y="238746"/>
                </a:moveTo>
                <a:lnTo>
                  <a:pt x="3822489" y="238746"/>
                </a:lnTo>
                <a:lnTo>
                  <a:pt x="3810662" y="243703"/>
                </a:lnTo>
                <a:lnTo>
                  <a:pt x="3809559" y="249217"/>
                </a:lnTo>
                <a:lnTo>
                  <a:pt x="3837726" y="249217"/>
                </a:lnTo>
                <a:lnTo>
                  <a:pt x="3845893" y="238746"/>
                </a:lnTo>
                <a:close/>
              </a:path>
              <a:path w="4475480" h="1675129">
                <a:moveTo>
                  <a:pt x="3905996" y="238746"/>
                </a:moveTo>
                <a:lnTo>
                  <a:pt x="3861861" y="238746"/>
                </a:lnTo>
                <a:lnTo>
                  <a:pt x="3861252" y="249217"/>
                </a:lnTo>
                <a:lnTo>
                  <a:pt x="3900711" y="249217"/>
                </a:lnTo>
                <a:lnTo>
                  <a:pt x="3906723" y="242785"/>
                </a:lnTo>
                <a:lnTo>
                  <a:pt x="3905996" y="238746"/>
                </a:lnTo>
                <a:close/>
              </a:path>
              <a:path w="4475480" h="1675129">
                <a:moveTo>
                  <a:pt x="3927369" y="228275"/>
                </a:moveTo>
                <a:lnTo>
                  <a:pt x="3865788" y="228275"/>
                </a:lnTo>
                <a:lnTo>
                  <a:pt x="3864590" y="238746"/>
                </a:lnTo>
                <a:lnTo>
                  <a:pt x="3910498" y="238746"/>
                </a:lnTo>
                <a:lnTo>
                  <a:pt x="3906723" y="242785"/>
                </a:lnTo>
                <a:lnTo>
                  <a:pt x="3907881" y="249217"/>
                </a:lnTo>
                <a:lnTo>
                  <a:pt x="3920526" y="238746"/>
                </a:lnTo>
                <a:lnTo>
                  <a:pt x="3927369" y="228275"/>
                </a:lnTo>
                <a:close/>
              </a:path>
              <a:path w="4475480" h="1675129">
                <a:moveTo>
                  <a:pt x="3947665" y="247691"/>
                </a:moveTo>
                <a:lnTo>
                  <a:pt x="3946413" y="249217"/>
                </a:lnTo>
                <a:lnTo>
                  <a:pt x="3947050" y="249217"/>
                </a:lnTo>
                <a:lnTo>
                  <a:pt x="3947665" y="247691"/>
                </a:lnTo>
                <a:close/>
              </a:path>
              <a:path w="4475480" h="1675129">
                <a:moveTo>
                  <a:pt x="3962853" y="238746"/>
                </a:moveTo>
                <a:lnTo>
                  <a:pt x="3954999" y="238746"/>
                </a:lnTo>
                <a:lnTo>
                  <a:pt x="3962853" y="249217"/>
                </a:lnTo>
                <a:lnTo>
                  <a:pt x="3962853" y="238746"/>
                </a:lnTo>
                <a:close/>
              </a:path>
              <a:path w="4475480" h="1675129">
                <a:moveTo>
                  <a:pt x="3954999" y="238746"/>
                </a:moveTo>
                <a:lnTo>
                  <a:pt x="3951269" y="238746"/>
                </a:lnTo>
                <a:lnTo>
                  <a:pt x="3947665" y="247691"/>
                </a:lnTo>
                <a:lnTo>
                  <a:pt x="3954999" y="238746"/>
                </a:lnTo>
                <a:close/>
              </a:path>
              <a:path w="4475480" h="1675129">
                <a:moveTo>
                  <a:pt x="3811653" y="238746"/>
                </a:moveTo>
                <a:lnTo>
                  <a:pt x="3808541" y="238746"/>
                </a:lnTo>
                <a:lnTo>
                  <a:pt x="3809087" y="244363"/>
                </a:lnTo>
                <a:lnTo>
                  <a:pt x="3810662" y="243703"/>
                </a:lnTo>
                <a:lnTo>
                  <a:pt x="3811653" y="238746"/>
                </a:lnTo>
                <a:close/>
              </a:path>
              <a:path w="4475480" h="1675129">
                <a:moveTo>
                  <a:pt x="3910498" y="238746"/>
                </a:moveTo>
                <a:lnTo>
                  <a:pt x="3905996" y="238746"/>
                </a:lnTo>
                <a:lnTo>
                  <a:pt x="3906723" y="242785"/>
                </a:lnTo>
                <a:lnTo>
                  <a:pt x="3910498" y="238746"/>
                </a:lnTo>
                <a:close/>
              </a:path>
              <a:path w="4475480" h="1675129">
                <a:moveTo>
                  <a:pt x="3735006" y="238746"/>
                </a:moveTo>
                <a:lnTo>
                  <a:pt x="3734483" y="238746"/>
                </a:lnTo>
                <a:lnTo>
                  <a:pt x="3734555" y="239265"/>
                </a:lnTo>
                <a:lnTo>
                  <a:pt x="3735006" y="238746"/>
                </a:lnTo>
                <a:close/>
              </a:path>
              <a:path w="4475480" h="1675129">
                <a:moveTo>
                  <a:pt x="3745297" y="228275"/>
                </a:moveTo>
                <a:lnTo>
                  <a:pt x="3740137" y="228275"/>
                </a:lnTo>
                <a:lnTo>
                  <a:pt x="3742859" y="238746"/>
                </a:lnTo>
                <a:lnTo>
                  <a:pt x="3746704" y="238746"/>
                </a:lnTo>
                <a:lnTo>
                  <a:pt x="3745297" y="228275"/>
                </a:lnTo>
                <a:close/>
              </a:path>
              <a:path w="4475480" h="1675129">
                <a:moveTo>
                  <a:pt x="3794906" y="228275"/>
                </a:moveTo>
                <a:lnTo>
                  <a:pt x="3754574" y="228275"/>
                </a:lnTo>
                <a:lnTo>
                  <a:pt x="3753304" y="238746"/>
                </a:lnTo>
                <a:lnTo>
                  <a:pt x="3787570" y="238746"/>
                </a:lnTo>
                <a:lnTo>
                  <a:pt x="3794906" y="228275"/>
                </a:lnTo>
                <a:close/>
              </a:path>
              <a:path w="4475480" h="1675129">
                <a:moveTo>
                  <a:pt x="3818773" y="228275"/>
                </a:moveTo>
                <a:lnTo>
                  <a:pt x="3810246" y="228275"/>
                </a:lnTo>
                <a:lnTo>
                  <a:pt x="3802543" y="238746"/>
                </a:lnTo>
                <a:lnTo>
                  <a:pt x="3819925" y="238746"/>
                </a:lnTo>
                <a:lnTo>
                  <a:pt x="3818773" y="228275"/>
                </a:lnTo>
                <a:close/>
              </a:path>
              <a:path w="4475480" h="1675129">
                <a:moveTo>
                  <a:pt x="3840762" y="228275"/>
                </a:moveTo>
                <a:lnTo>
                  <a:pt x="3825789" y="228275"/>
                </a:lnTo>
                <a:lnTo>
                  <a:pt x="3820239" y="238746"/>
                </a:lnTo>
                <a:lnTo>
                  <a:pt x="3829139" y="238746"/>
                </a:lnTo>
                <a:lnTo>
                  <a:pt x="3840762" y="228275"/>
                </a:lnTo>
                <a:close/>
              </a:path>
              <a:path w="4475480" h="1675129">
                <a:moveTo>
                  <a:pt x="3865788" y="228275"/>
                </a:moveTo>
                <a:lnTo>
                  <a:pt x="3847848" y="228275"/>
                </a:lnTo>
                <a:lnTo>
                  <a:pt x="3847464" y="238746"/>
                </a:lnTo>
                <a:lnTo>
                  <a:pt x="3857725" y="238746"/>
                </a:lnTo>
                <a:lnTo>
                  <a:pt x="3865788" y="228275"/>
                </a:lnTo>
                <a:close/>
              </a:path>
              <a:path w="4475480" h="1675129">
                <a:moveTo>
                  <a:pt x="3836469" y="217804"/>
                </a:moveTo>
                <a:lnTo>
                  <a:pt x="3786837" y="217804"/>
                </a:lnTo>
                <a:lnTo>
                  <a:pt x="3776502" y="228275"/>
                </a:lnTo>
                <a:lnTo>
                  <a:pt x="3843903" y="228275"/>
                </a:lnTo>
                <a:lnTo>
                  <a:pt x="3836469" y="217804"/>
                </a:lnTo>
                <a:close/>
              </a:path>
              <a:path w="4475480" h="1675129">
                <a:moveTo>
                  <a:pt x="3954569" y="217804"/>
                </a:moveTo>
                <a:lnTo>
                  <a:pt x="3871717" y="217804"/>
                </a:lnTo>
                <a:lnTo>
                  <a:pt x="3861233" y="228275"/>
                </a:lnTo>
                <a:lnTo>
                  <a:pt x="3947369" y="228275"/>
                </a:lnTo>
                <a:lnTo>
                  <a:pt x="3954569" y="217804"/>
                </a:lnTo>
                <a:close/>
              </a:path>
              <a:path w="4475480" h="1675129">
                <a:moveTo>
                  <a:pt x="3864415" y="207334"/>
                </a:moveTo>
                <a:lnTo>
                  <a:pt x="3819158" y="207334"/>
                </a:lnTo>
                <a:lnTo>
                  <a:pt x="3807661" y="217804"/>
                </a:lnTo>
                <a:lnTo>
                  <a:pt x="3859714" y="217804"/>
                </a:lnTo>
                <a:lnTo>
                  <a:pt x="3864415" y="207334"/>
                </a:lnTo>
                <a:close/>
              </a:path>
              <a:path w="4475480" h="1675129">
                <a:moveTo>
                  <a:pt x="3997825" y="207334"/>
                </a:moveTo>
                <a:lnTo>
                  <a:pt x="3897711" y="207334"/>
                </a:lnTo>
                <a:lnTo>
                  <a:pt x="3887811" y="217804"/>
                </a:lnTo>
                <a:lnTo>
                  <a:pt x="3993742" y="217804"/>
                </a:lnTo>
                <a:lnTo>
                  <a:pt x="3997825" y="207334"/>
                </a:lnTo>
                <a:close/>
              </a:path>
              <a:path w="4475480" h="1675129">
                <a:moveTo>
                  <a:pt x="3903286" y="196863"/>
                </a:moveTo>
                <a:lnTo>
                  <a:pt x="3838367" y="196863"/>
                </a:lnTo>
                <a:lnTo>
                  <a:pt x="3835237" y="207334"/>
                </a:lnTo>
                <a:lnTo>
                  <a:pt x="3895756" y="207334"/>
                </a:lnTo>
                <a:lnTo>
                  <a:pt x="3903286" y="196863"/>
                </a:lnTo>
                <a:close/>
              </a:path>
              <a:path w="4475480" h="1675129">
                <a:moveTo>
                  <a:pt x="3961491" y="196863"/>
                </a:moveTo>
                <a:lnTo>
                  <a:pt x="3928927" y="196863"/>
                </a:lnTo>
                <a:lnTo>
                  <a:pt x="3922376" y="207334"/>
                </a:lnTo>
                <a:lnTo>
                  <a:pt x="3961387" y="207334"/>
                </a:lnTo>
                <a:lnTo>
                  <a:pt x="3961491" y="196863"/>
                </a:lnTo>
                <a:close/>
              </a:path>
              <a:path w="4475480" h="1675129">
                <a:moveTo>
                  <a:pt x="4028361" y="196863"/>
                </a:moveTo>
                <a:lnTo>
                  <a:pt x="3970169" y="196863"/>
                </a:lnTo>
                <a:lnTo>
                  <a:pt x="3962435" y="207334"/>
                </a:lnTo>
                <a:lnTo>
                  <a:pt x="4027667" y="207334"/>
                </a:lnTo>
                <a:lnTo>
                  <a:pt x="4028361" y="196863"/>
                </a:lnTo>
                <a:close/>
              </a:path>
              <a:path w="4475480" h="1675129">
                <a:moveTo>
                  <a:pt x="3987459" y="165450"/>
                </a:moveTo>
                <a:lnTo>
                  <a:pt x="3918142" y="165450"/>
                </a:lnTo>
                <a:lnTo>
                  <a:pt x="3914103" y="175921"/>
                </a:lnTo>
                <a:lnTo>
                  <a:pt x="3900629" y="175921"/>
                </a:lnTo>
                <a:lnTo>
                  <a:pt x="3879897" y="186392"/>
                </a:lnTo>
                <a:lnTo>
                  <a:pt x="3861167" y="196863"/>
                </a:lnTo>
                <a:lnTo>
                  <a:pt x="3923940" y="196863"/>
                </a:lnTo>
                <a:lnTo>
                  <a:pt x="3930889" y="186392"/>
                </a:lnTo>
                <a:lnTo>
                  <a:pt x="3969672" y="186392"/>
                </a:lnTo>
                <a:lnTo>
                  <a:pt x="3980288" y="175921"/>
                </a:lnTo>
                <a:lnTo>
                  <a:pt x="3987459" y="165450"/>
                </a:lnTo>
                <a:close/>
              </a:path>
              <a:path w="4475480" h="1675129">
                <a:moveTo>
                  <a:pt x="4051086" y="186392"/>
                </a:moveTo>
                <a:lnTo>
                  <a:pt x="3938051" y="186392"/>
                </a:lnTo>
                <a:lnTo>
                  <a:pt x="3932867" y="196863"/>
                </a:lnTo>
                <a:lnTo>
                  <a:pt x="4047562" y="196863"/>
                </a:lnTo>
                <a:lnTo>
                  <a:pt x="4051086" y="186392"/>
                </a:lnTo>
                <a:close/>
              </a:path>
              <a:path w="4475480" h="1675129">
                <a:moveTo>
                  <a:pt x="4071446" y="175921"/>
                </a:moveTo>
                <a:lnTo>
                  <a:pt x="3984972" y="175921"/>
                </a:lnTo>
                <a:lnTo>
                  <a:pt x="3979937" y="186392"/>
                </a:lnTo>
                <a:lnTo>
                  <a:pt x="4059970" y="186392"/>
                </a:lnTo>
                <a:lnTo>
                  <a:pt x="4071446" y="175921"/>
                </a:lnTo>
                <a:close/>
              </a:path>
              <a:path w="4475480" h="1675129">
                <a:moveTo>
                  <a:pt x="4083464" y="184744"/>
                </a:moveTo>
                <a:lnTo>
                  <a:pt x="4081907" y="186392"/>
                </a:lnTo>
                <a:lnTo>
                  <a:pt x="4082954" y="186392"/>
                </a:lnTo>
                <a:lnTo>
                  <a:pt x="4083464" y="184744"/>
                </a:lnTo>
                <a:close/>
              </a:path>
              <a:path w="4475480" h="1675129">
                <a:moveTo>
                  <a:pt x="4091808" y="175921"/>
                </a:moveTo>
                <a:lnTo>
                  <a:pt x="4086200" y="175921"/>
                </a:lnTo>
                <a:lnTo>
                  <a:pt x="4083464" y="184744"/>
                </a:lnTo>
                <a:lnTo>
                  <a:pt x="4091808" y="175921"/>
                </a:lnTo>
                <a:close/>
              </a:path>
              <a:path w="4475480" h="1675129">
                <a:moveTo>
                  <a:pt x="4098909" y="165450"/>
                </a:moveTo>
                <a:lnTo>
                  <a:pt x="3997721" y="165450"/>
                </a:lnTo>
                <a:lnTo>
                  <a:pt x="3998454" y="175921"/>
                </a:lnTo>
                <a:lnTo>
                  <a:pt x="4092291" y="175921"/>
                </a:lnTo>
                <a:lnTo>
                  <a:pt x="4098909" y="165450"/>
                </a:lnTo>
                <a:close/>
              </a:path>
              <a:path w="4475480" h="1675129">
                <a:moveTo>
                  <a:pt x="4118497" y="165450"/>
                </a:moveTo>
                <a:lnTo>
                  <a:pt x="4111544" y="165450"/>
                </a:lnTo>
                <a:lnTo>
                  <a:pt x="4106055" y="175921"/>
                </a:lnTo>
                <a:lnTo>
                  <a:pt x="4114366" y="175921"/>
                </a:lnTo>
                <a:lnTo>
                  <a:pt x="4118497" y="165450"/>
                </a:lnTo>
                <a:close/>
              </a:path>
              <a:path w="4475480" h="1675129">
                <a:moveTo>
                  <a:pt x="3947042" y="154979"/>
                </a:moveTo>
                <a:lnTo>
                  <a:pt x="3939699" y="165450"/>
                </a:lnTo>
                <a:lnTo>
                  <a:pt x="3950602" y="165450"/>
                </a:lnTo>
                <a:lnTo>
                  <a:pt x="3947042" y="154979"/>
                </a:lnTo>
                <a:close/>
              </a:path>
              <a:path w="4475480" h="1675129">
                <a:moveTo>
                  <a:pt x="3960549" y="154979"/>
                </a:moveTo>
                <a:lnTo>
                  <a:pt x="3950602" y="165450"/>
                </a:lnTo>
                <a:lnTo>
                  <a:pt x="3960968" y="165450"/>
                </a:lnTo>
                <a:lnTo>
                  <a:pt x="3960549" y="154979"/>
                </a:lnTo>
                <a:close/>
              </a:path>
              <a:path w="4475480" h="1675129">
                <a:moveTo>
                  <a:pt x="4072169" y="113096"/>
                </a:moveTo>
                <a:lnTo>
                  <a:pt x="4067247" y="123566"/>
                </a:lnTo>
                <a:lnTo>
                  <a:pt x="4041703" y="134037"/>
                </a:lnTo>
                <a:lnTo>
                  <a:pt x="4011398" y="144508"/>
                </a:lnTo>
                <a:lnTo>
                  <a:pt x="3982448" y="154979"/>
                </a:lnTo>
                <a:lnTo>
                  <a:pt x="3960968" y="165450"/>
                </a:lnTo>
                <a:lnTo>
                  <a:pt x="3999815" y="165450"/>
                </a:lnTo>
                <a:lnTo>
                  <a:pt x="4011742" y="154979"/>
                </a:lnTo>
                <a:lnTo>
                  <a:pt x="4025819" y="154979"/>
                </a:lnTo>
                <a:lnTo>
                  <a:pt x="4030913" y="144508"/>
                </a:lnTo>
                <a:lnTo>
                  <a:pt x="4070807" y="144508"/>
                </a:lnTo>
                <a:lnTo>
                  <a:pt x="4069237" y="134037"/>
                </a:lnTo>
                <a:lnTo>
                  <a:pt x="4089454" y="134037"/>
                </a:lnTo>
                <a:lnTo>
                  <a:pt x="4097194" y="123566"/>
                </a:lnTo>
                <a:lnTo>
                  <a:pt x="4071750" y="123566"/>
                </a:lnTo>
                <a:lnTo>
                  <a:pt x="4072169" y="113096"/>
                </a:lnTo>
                <a:close/>
              </a:path>
              <a:path w="4475480" h="1675129">
                <a:moveTo>
                  <a:pt x="4134804" y="154979"/>
                </a:moveTo>
                <a:lnTo>
                  <a:pt x="4044526" y="154979"/>
                </a:lnTo>
                <a:lnTo>
                  <a:pt x="4034788" y="165450"/>
                </a:lnTo>
                <a:lnTo>
                  <a:pt x="4129430" y="165450"/>
                </a:lnTo>
                <a:lnTo>
                  <a:pt x="4130840" y="163381"/>
                </a:lnTo>
                <a:lnTo>
                  <a:pt x="4134804" y="154979"/>
                </a:lnTo>
                <a:close/>
              </a:path>
              <a:path w="4475480" h="1675129">
                <a:moveTo>
                  <a:pt x="4135692" y="156259"/>
                </a:moveTo>
                <a:lnTo>
                  <a:pt x="4130840" y="163381"/>
                </a:lnTo>
                <a:lnTo>
                  <a:pt x="4129863" y="165450"/>
                </a:lnTo>
                <a:lnTo>
                  <a:pt x="4138449" y="165450"/>
                </a:lnTo>
                <a:lnTo>
                  <a:pt x="4135692" y="156259"/>
                </a:lnTo>
                <a:close/>
              </a:path>
              <a:path w="4475480" h="1675129">
                <a:moveTo>
                  <a:pt x="4135308" y="154979"/>
                </a:moveTo>
                <a:lnTo>
                  <a:pt x="4134804" y="154979"/>
                </a:lnTo>
                <a:lnTo>
                  <a:pt x="4130840" y="163381"/>
                </a:lnTo>
                <a:lnTo>
                  <a:pt x="4135692" y="156259"/>
                </a:lnTo>
                <a:lnTo>
                  <a:pt x="4135308" y="154979"/>
                </a:lnTo>
                <a:close/>
              </a:path>
              <a:path w="4475480" h="1675129">
                <a:moveTo>
                  <a:pt x="4136565" y="154979"/>
                </a:moveTo>
                <a:lnTo>
                  <a:pt x="4135308" y="154979"/>
                </a:lnTo>
                <a:lnTo>
                  <a:pt x="4135692" y="156259"/>
                </a:lnTo>
                <a:lnTo>
                  <a:pt x="4136565" y="154979"/>
                </a:lnTo>
                <a:close/>
              </a:path>
              <a:path w="4475480" h="1675129">
                <a:moveTo>
                  <a:pt x="4040547" y="144508"/>
                </a:moveTo>
                <a:lnTo>
                  <a:pt x="4030913" y="144508"/>
                </a:lnTo>
                <a:lnTo>
                  <a:pt x="4036044" y="154979"/>
                </a:lnTo>
                <a:lnTo>
                  <a:pt x="4040547" y="144508"/>
                </a:lnTo>
                <a:close/>
              </a:path>
              <a:path w="4475480" h="1675129">
                <a:moveTo>
                  <a:pt x="4067562" y="144508"/>
                </a:moveTo>
                <a:lnTo>
                  <a:pt x="4059604" y="154979"/>
                </a:lnTo>
                <a:lnTo>
                  <a:pt x="4068085" y="154979"/>
                </a:lnTo>
                <a:lnTo>
                  <a:pt x="4067562" y="144508"/>
                </a:lnTo>
                <a:close/>
              </a:path>
              <a:path w="4475480" h="1675129">
                <a:moveTo>
                  <a:pt x="4157032" y="144508"/>
                </a:moveTo>
                <a:lnTo>
                  <a:pt x="4077823" y="144508"/>
                </a:lnTo>
                <a:lnTo>
                  <a:pt x="4068085" y="154979"/>
                </a:lnTo>
                <a:lnTo>
                  <a:pt x="4148083" y="154979"/>
                </a:lnTo>
                <a:lnTo>
                  <a:pt x="4157032" y="144508"/>
                </a:lnTo>
                <a:close/>
              </a:path>
              <a:path w="4475480" h="1675129">
                <a:moveTo>
                  <a:pt x="4087875" y="134037"/>
                </a:moveTo>
                <a:lnTo>
                  <a:pt x="4085257" y="134037"/>
                </a:lnTo>
                <a:lnTo>
                  <a:pt x="4070807" y="144508"/>
                </a:lnTo>
                <a:lnTo>
                  <a:pt x="4088503" y="144508"/>
                </a:lnTo>
                <a:lnTo>
                  <a:pt x="4087875" y="134037"/>
                </a:lnTo>
                <a:close/>
              </a:path>
              <a:path w="4475480" h="1675129">
                <a:moveTo>
                  <a:pt x="4109488" y="134037"/>
                </a:moveTo>
                <a:lnTo>
                  <a:pt x="4101801" y="134037"/>
                </a:lnTo>
                <a:lnTo>
                  <a:pt x="4092803" y="144508"/>
                </a:lnTo>
                <a:lnTo>
                  <a:pt x="4116879" y="144508"/>
                </a:lnTo>
                <a:lnTo>
                  <a:pt x="4109488" y="134037"/>
                </a:lnTo>
                <a:close/>
              </a:path>
              <a:path w="4475480" h="1675129">
                <a:moveTo>
                  <a:pt x="4178278" y="134037"/>
                </a:moveTo>
                <a:lnTo>
                  <a:pt x="4117992" y="134037"/>
                </a:lnTo>
                <a:lnTo>
                  <a:pt x="4122270" y="144508"/>
                </a:lnTo>
                <a:lnTo>
                  <a:pt x="4176725" y="144508"/>
                </a:lnTo>
                <a:lnTo>
                  <a:pt x="4178278" y="134037"/>
                </a:lnTo>
                <a:close/>
              </a:path>
              <a:path w="4475480" h="1675129">
                <a:moveTo>
                  <a:pt x="4199949" y="134037"/>
                </a:moveTo>
                <a:lnTo>
                  <a:pt x="4193379" y="134037"/>
                </a:lnTo>
                <a:lnTo>
                  <a:pt x="4191327" y="144508"/>
                </a:lnTo>
                <a:lnTo>
                  <a:pt x="4199949" y="134037"/>
                </a:lnTo>
                <a:close/>
              </a:path>
              <a:path w="4475480" h="1675129">
                <a:moveTo>
                  <a:pt x="4103372" y="123566"/>
                </a:moveTo>
                <a:lnTo>
                  <a:pt x="4098770" y="123566"/>
                </a:lnTo>
                <a:lnTo>
                  <a:pt x="4096527" y="134037"/>
                </a:lnTo>
                <a:lnTo>
                  <a:pt x="4099079" y="134037"/>
                </a:lnTo>
                <a:lnTo>
                  <a:pt x="4103372" y="123566"/>
                </a:lnTo>
                <a:close/>
              </a:path>
              <a:path w="4475480" h="1675129">
                <a:moveTo>
                  <a:pt x="4205478" y="123566"/>
                </a:moveTo>
                <a:lnTo>
                  <a:pt x="4116984" y="123566"/>
                </a:lnTo>
                <a:lnTo>
                  <a:pt x="4114597" y="134037"/>
                </a:lnTo>
                <a:lnTo>
                  <a:pt x="4196563" y="134037"/>
                </a:lnTo>
                <a:lnTo>
                  <a:pt x="4205478" y="123566"/>
                </a:lnTo>
                <a:close/>
              </a:path>
              <a:path w="4475480" h="1675129">
                <a:moveTo>
                  <a:pt x="4117298" y="113096"/>
                </a:moveTo>
                <a:lnTo>
                  <a:pt x="4080838" y="113096"/>
                </a:lnTo>
                <a:lnTo>
                  <a:pt x="4072692" y="123566"/>
                </a:lnTo>
                <a:lnTo>
                  <a:pt x="4109340" y="123566"/>
                </a:lnTo>
                <a:lnTo>
                  <a:pt x="4117298" y="113096"/>
                </a:lnTo>
                <a:close/>
              </a:path>
              <a:path w="4475480" h="1675129">
                <a:moveTo>
                  <a:pt x="4135622" y="113096"/>
                </a:moveTo>
                <a:lnTo>
                  <a:pt x="4123057" y="113096"/>
                </a:lnTo>
                <a:lnTo>
                  <a:pt x="4129340" y="123566"/>
                </a:lnTo>
                <a:lnTo>
                  <a:pt x="4132481" y="123566"/>
                </a:lnTo>
                <a:lnTo>
                  <a:pt x="4135622" y="113096"/>
                </a:lnTo>
                <a:close/>
              </a:path>
              <a:path w="4475480" h="1675129">
                <a:moveTo>
                  <a:pt x="4141172" y="113096"/>
                </a:moveTo>
                <a:lnTo>
                  <a:pt x="4134156" y="123566"/>
                </a:lnTo>
                <a:lnTo>
                  <a:pt x="4138449" y="123566"/>
                </a:lnTo>
                <a:lnTo>
                  <a:pt x="4141495" y="118490"/>
                </a:lnTo>
                <a:lnTo>
                  <a:pt x="4141172" y="113096"/>
                </a:lnTo>
                <a:close/>
              </a:path>
              <a:path w="4475480" h="1675129">
                <a:moveTo>
                  <a:pt x="4144732" y="113096"/>
                </a:moveTo>
                <a:lnTo>
                  <a:pt x="4141495" y="118490"/>
                </a:lnTo>
                <a:lnTo>
                  <a:pt x="4141800" y="123566"/>
                </a:lnTo>
                <a:lnTo>
                  <a:pt x="4145255" y="115713"/>
                </a:lnTo>
                <a:lnTo>
                  <a:pt x="4144732" y="113096"/>
                </a:lnTo>
                <a:close/>
              </a:path>
              <a:path w="4475480" h="1675129">
                <a:moveTo>
                  <a:pt x="4195738" y="113096"/>
                </a:moveTo>
                <a:lnTo>
                  <a:pt x="4146407" y="113096"/>
                </a:lnTo>
                <a:lnTo>
                  <a:pt x="4145255" y="115713"/>
                </a:lnTo>
                <a:lnTo>
                  <a:pt x="4146826" y="123566"/>
                </a:lnTo>
                <a:lnTo>
                  <a:pt x="4183846" y="123566"/>
                </a:lnTo>
                <a:lnTo>
                  <a:pt x="4195738" y="113096"/>
                </a:lnTo>
                <a:close/>
              </a:path>
              <a:path w="4475480" h="1675129">
                <a:moveTo>
                  <a:pt x="4231601" y="113096"/>
                </a:moveTo>
                <a:lnTo>
                  <a:pt x="4203578" y="113096"/>
                </a:lnTo>
                <a:lnTo>
                  <a:pt x="4190094" y="123566"/>
                </a:lnTo>
                <a:lnTo>
                  <a:pt x="4226766" y="123566"/>
                </a:lnTo>
                <a:lnTo>
                  <a:pt x="4231601" y="113096"/>
                </a:lnTo>
                <a:close/>
              </a:path>
              <a:path w="4475480" h="1675129">
                <a:moveTo>
                  <a:pt x="4254820" y="113096"/>
                </a:moveTo>
                <a:lnTo>
                  <a:pt x="4245357" y="113096"/>
                </a:lnTo>
                <a:lnTo>
                  <a:pt x="4235829" y="123566"/>
                </a:lnTo>
                <a:lnTo>
                  <a:pt x="4244976" y="123566"/>
                </a:lnTo>
                <a:lnTo>
                  <a:pt x="4254820" y="113096"/>
                </a:lnTo>
                <a:close/>
              </a:path>
              <a:path w="4475480" h="1675129">
                <a:moveTo>
                  <a:pt x="4100231" y="102625"/>
                </a:moveTo>
                <a:lnTo>
                  <a:pt x="4098033" y="113096"/>
                </a:lnTo>
                <a:lnTo>
                  <a:pt x="4106408" y="113096"/>
                </a:lnTo>
                <a:lnTo>
                  <a:pt x="4100231" y="102625"/>
                </a:lnTo>
                <a:close/>
              </a:path>
              <a:path w="4475480" h="1675129">
                <a:moveTo>
                  <a:pt x="4146617" y="102625"/>
                </a:moveTo>
                <a:lnTo>
                  <a:pt x="4111958" y="102625"/>
                </a:lnTo>
                <a:lnTo>
                  <a:pt x="4106408" y="113096"/>
                </a:lnTo>
                <a:lnTo>
                  <a:pt x="4139601" y="113096"/>
                </a:lnTo>
                <a:lnTo>
                  <a:pt x="4146617" y="102625"/>
                </a:lnTo>
                <a:close/>
              </a:path>
              <a:path w="4475480" h="1675129">
                <a:moveTo>
                  <a:pt x="4203578" y="81683"/>
                </a:moveTo>
                <a:lnTo>
                  <a:pt x="4159941" y="81683"/>
                </a:lnTo>
                <a:lnTo>
                  <a:pt x="4137357" y="92154"/>
                </a:lnTo>
                <a:lnTo>
                  <a:pt x="4107665" y="102625"/>
                </a:lnTo>
                <a:lnTo>
                  <a:pt x="4146617" y="102625"/>
                </a:lnTo>
                <a:lnTo>
                  <a:pt x="4146826" y="113096"/>
                </a:lnTo>
                <a:lnTo>
                  <a:pt x="4147978" y="113096"/>
                </a:lnTo>
                <a:lnTo>
                  <a:pt x="4161893" y="102625"/>
                </a:lnTo>
                <a:lnTo>
                  <a:pt x="4174796" y="92154"/>
                </a:lnTo>
                <a:lnTo>
                  <a:pt x="4188191" y="92154"/>
                </a:lnTo>
                <a:lnTo>
                  <a:pt x="4203578" y="81683"/>
                </a:lnTo>
                <a:close/>
              </a:path>
              <a:path w="4475480" h="1675129">
                <a:moveTo>
                  <a:pt x="4233538" y="92154"/>
                </a:moveTo>
                <a:lnTo>
                  <a:pt x="4209555" y="92154"/>
                </a:lnTo>
                <a:lnTo>
                  <a:pt x="4197728" y="102625"/>
                </a:lnTo>
                <a:lnTo>
                  <a:pt x="4187569" y="113096"/>
                </a:lnTo>
                <a:lnTo>
                  <a:pt x="4205373" y="113096"/>
                </a:lnTo>
                <a:lnTo>
                  <a:pt x="4210070" y="102625"/>
                </a:lnTo>
                <a:lnTo>
                  <a:pt x="4231567" y="102625"/>
                </a:lnTo>
                <a:lnTo>
                  <a:pt x="4233538" y="92154"/>
                </a:lnTo>
                <a:close/>
              </a:path>
              <a:path w="4475480" h="1675129">
                <a:moveTo>
                  <a:pt x="4234153" y="102625"/>
                </a:moveTo>
                <a:lnTo>
                  <a:pt x="4231117" y="113096"/>
                </a:lnTo>
                <a:lnTo>
                  <a:pt x="4234428" y="113096"/>
                </a:lnTo>
                <a:lnTo>
                  <a:pt x="4235683" y="110271"/>
                </a:lnTo>
                <a:lnTo>
                  <a:pt x="4234153" y="102625"/>
                </a:lnTo>
                <a:close/>
              </a:path>
              <a:path w="4475480" h="1675129">
                <a:moveTo>
                  <a:pt x="4235683" y="110271"/>
                </a:moveTo>
                <a:lnTo>
                  <a:pt x="4234428" y="113096"/>
                </a:lnTo>
                <a:lnTo>
                  <a:pt x="4236247" y="113096"/>
                </a:lnTo>
                <a:lnTo>
                  <a:pt x="4235683" y="110271"/>
                </a:lnTo>
                <a:close/>
              </a:path>
              <a:path w="4475480" h="1675129">
                <a:moveTo>
                  <a:pt x="4239080" y="102625"/>
                </a:moveTo>
                <a:lnTo>
                  <a:pt x="4235683" y="110271"/>
                </a:lnTo>
                <a:lnTo>
                  <a:pt x="4236247" y="113096"/>
                </a:lnTo>
                <a:lnTo>
                  <a:pt x="4240541" y="113096"/>
                </a:lnTo>
                <a:lnTo>
                  <a:pt x="4239080" y="102625"/>
                </a:lnTo>
                <a:close/>
              </a:path>
              <a:path w="4475480" h="1675129">
                <a:moveTo>
                  <a:pt x="4271848" y="102625"/>
                </a:moveTo>
                <a:lnTo>
                  <a:pt x="4246527" y="102625"/>
                </a:lnTo>
                <a:lnTo>
                  <a:pt x="4240541" y="113096"/>
                </a:lnTo>
                <a:lnTo>
                  <a:pt x="4264174" y="113096"/>
                </a:lnTo>
                <a:lnTo>
                  <a:pt x="4271848" y="102625"/>
                </a:lnTo>
                <a:close/>
              </a:path>
              <a:path w="4475480" h="1675129">
                <a:moveTo>
                  <a:pt x="4291848" y="92154"/>
                </a:moveTo>
                <a:lnTo>
                  <a:pt x="4258865" y="92154"/>
                </a:lnTo>
                <a:lnTo>
                  <a:pt x="4260435" y="102625"/>
                </a:lnTo>
                <a:lnTo>
                  <a:pt x="4293891" y="102625"/>
                </a:lnTo>
                <a:lnTo>
                  <a:pt x="4291848" y="92154"/>
                </a:lnTo>
                <a:close/>
              </a:path>
              <a:path w="4475480" h="1675129">
                <a:moveTo>
                  <a:pt x="4213863" y="81683"/>
                </a:moveTo>
                <a:lnTo>
                  <a:pt x="4203578" y="81683"/>
                </a:lnTo>
                <a:lnTo>
                  <a:pt x="4197077" y="92154"/>
                </a:lnTo>
                <a:lnTo>
                  <a:pt x="4205149" y="92154"/>
                </a:lnTo>
                <a:lnTo>
                  <a:pt x="4213863" y="81683"/>
                </a:lnTo>
                <a:close/>
              </a:path>
              <a:path w="4475480" h="1675129">
                <a:moveTo>
                  <a:pt x="4281370" y="81683"/>
                </a:moveTo>
                <a:lnTo>
                  <a:pt x="4262516" y="81683"/>
                </a:lnTo>
                <a:lnTo>
                  <a:pt x="4246848" y="92154"/>
                </a:lnTo>
                <a:lnTo>
                  <a:pt x="4271848" y="92154"/>
                </a:lnTo>
                <a:lnTo>
                  <a:pt x="4281370" y="81683"/>
                </a:lnTo>
                <a:close/>
              </a:path>
              <a:path w="4475480" h="1675129">
                <a:moveTo>
                  <a:pt x="4297816" y="81683"/>
                </a:moveTo>
                <a:lnTo>
                  <a:pt x="4290708" y="81683"/>
                </a:lnTo>
                <a:lnTo>
                  <a:pt x="4282359" y="92154"/>
                </a:lnTo>
                <a:lnTo>
                  <a:pt x="4290487" y="92154"/>
                </a:lnTo>
                <a:lnTo>
                  <a:pt x="4297816" y="81683"/>
                </a:lnTo>
                <a:close/>
              </a:path>
              <a:path w="4475480" h="1675129">
                <a:moveTo>
                  <a:pt x="4306926" y="81683"/>
                </a:moveTo>
                <a:lnTo>
                  <a:pt x="4303183" y="81683"/>
                </a:lnTo>
                <a:lnTo>
                  <a:pt x="4301962" y="92154"/>
                </a:lnTo>
                <a:lnTo>
                  <a:pt x="4311114" y="92154"/>
                </a:lnTo>
                <a:lnTo>
                  <a:pt x="4306926" y="81683"/>
                </a:lnTo>
                <a:close/>
              </a:path>
              <a:path w="4475480" h="1675129">
                <a:moveTo>
                  <a:pt x="4325329" y="81683"/>
                </a:moveTo>
                <a:lnTo>
                  <a:pt x="4315303" y="81683"/>
                </a:lnTo>
                <a:lnTo>
                  <a:pt x="4311114" y="92154"/>
                </a:lnTo>
                <a:lnTo>
                  <a:pt x="4319105" y="92154"/>
                </a:lnTo>
                <a:lnTo>
                  <a:pt x="4325329" y="81683"/>
                </a:lnTo>
                <a:close/>
              </a:path>
              <a:path w="4475480" h="1675129">
                <a:moveTo>
                  <a:pt x="4195574" y="73249"/>
                </a:moveTo>
                <a:lnTo>
                  <a:pt x="4179345" y="81683"/>
                </a:lnTo>
                <a:lnTo>
                  <a:pt x="4196249" y="81683"/>
                </a:lnTo>
                <a:lnTo>
                  <a:pt x="4195574" y="73249"/>
                </a:lnTo>
                <a:close/>
              </a:path>
              <a:path w="4475480" h="1675129">
                <a:moveTo>
                  <a:pt x="4220855" y="71212"/>
                </a:moveTo>
                <a:lnTo>
                  <a:pt x="4206837" y="71212"/>
                </a:lnTo>
                <a:lnTo>
                  <a:pt x="4200720" y="81683"/>
                </a:lnTo>
                <a:lnTo>
                  <a:pt x="4211117" y="81683"/>
                </a:lnTo>
                <a:lnTo>
                  <a:pt x="4220855" y="71212"/>
                </a:lnTo>
                <a:close/>
              </a:path>
              <a:path w="4475480" h="1675129">
                <a:moveTo>
                  <a:pt x="4289557" y="71212"/>
                </a:moveTo>
                <a:lnTo>
                  <a:pt x="4284149" y="71212"/>
                </a:lnTo>
                <a:lnTo>
                  <a:pt x="4280435" y="81683"/>
                </a:lnTo>
                <a:lnTo>
                  <a:pt x="4285930" y="81683"/>
                </a:lnTo>
                <a:lnTo>
                  <a:pt x="4289557" y="71212"/>
                </a:lnTo>
                <a:close/>
              </a:path>
              <a:path w="4475480" h="1675129">
                <a:moveTo>
                  <a:pt x="4296679" y="76384"/>
                </a:moveTo>
                <a:lnTo>
                  <a:pt x="4291638" y="81683"/>
                </a:lnTo>
                <a:lnTo>
                  <a:pt x="4293422" y="81683"/>
                </a:lnTo>
                <a:lnTo>
                  <a:pt x="4296679" y="76384"/>
                </a:lnTo>
                <a:close/>
              </a:path>
              <a:path w="4475480" h="1675129">
                <a:moveTo>
                  <a:pt x="4317187" y="71212"/>
                </a:moveTo>
                <a:lnTo>
                  <a:pt x="4315645" y="71212"/>
                </a:lnTo>
                <a:lnTo>
                  <a:pt x="4317502" y="81683"/>
                </a:lnTo>
                <a:lnTo>
                  <a:pt x="4317187" y="71212"/>
                </a:lnTo>
                <a:close/>
              </a:path>
              <a:path w="4475480" h="1675129">
                <a:moveTo>
                  <a:pt x="4329325" y="71212"/>
                </a:moveTo>
                <a:lnTo>
                  <a:pt x="4321062" y="71212"/>
                </a:lnTo>
                <a:lnTo>
                  <a:pt x="4319700" y="81683"/>
                </a:lnTo>
                <a:lnTo>
                  <a:pt x="4326821" y="81683"/>
                </a:lnTo>
                <a:lnTo>
                  <a:pt x="4329325" y="71212"/>
                </a:lnTo>
                <a:close/>
              </a:path>
              <a:path w="4475480" h="1675129">
                <a:moveTo>
                  <a:pt x="4345380" y="71212"/>
                </a:moveTo>
                <a:lnTo>
                  <a:pt x="4330276" y="71212"/>
                </a:lnTo>
                <a:lnTo>
                  <a:pt x="4326821" y="81683"/>
                </a:lnTo>
                <a:lnTo>
                  <a:pt x="4345668" y="81683"/>
                </a:lnTo>
                <a:lnTo>
                  <a:pt x="4345380" y="71212"/>
                </a:lnTo>
                <a:close/>
              </a:path>
              <a:path w="4475480" h="1675129">
                <a:moveTo>
                  <a:pt x="4301599" y="71212"/>
                </a:moveTo>
                <a:lnTo>
                  <a:pt x="4299858" y="71212"/>
                </a:lnTo>
                <a:lnTo>
                  <a:pt x="4296679" y="76384"/>
                </a:lnTo>
                <a:lnTo>
                  <a:pt x="4301599" y="71212"/>
                </a:lnTo>
                <a:close/>
              </a:path>
              <a:path w="4475480" h="1675129">
                <a:moveTo>
                  <a:pt x="4199495" y="71212"/>
                </a:moveTo>
                <a:lnTo>
                  <a:pt x="4195411" y="71212"/>
                </a:lnTo>
                <a:lnTo>
                  <a:pt x="4195574" y="73249"/>
                </a:lnTo>
                <a:lnTo>
                  <a:pt x="4199495" y="71212"/>
                </a:lnTo>
                <a:close/>
              </a:path>
              <a:path w="4475480" h="1675129">
                <a:moveTo>
                  <a:pt x="4219265" y="60741"/>
                </a:moveTo>
                <a:lnTo>
                  <a:pt x="4214468" y="60741"/>
                </a:lnTo>
                <a:lnTo>
                  <a:pt x="4206196" y="71212"/>
                </a:lnTo>
                <a:lnTo>
                  <a:pt x="4211013" y="71212"/>
                </a:lnTo>
                <a:lnTo>
                  <a:pt x="4219265" y="60741"/>
                </a:lnTo>
                <a:close/>
              </a:path>
              <a:path w="4475480" h="1675129">
                <a:moveTo>
                  <a:pt x="4272058" y="50270"/>
                </a:moveTo>
                <a:lnTo>
                  <a:pt x="4262634" y="50270"/>
                </a:lnTo>
                <a:lnTo>
                  <a:pt x="4259388" y="60741"/>
                </a:lnTo>
                <a:lnTo>
                  <a:pt x="4228787" y="60741"/>
                </a:lnTo>
                <a:lnTo>
                  <a:pt x="4220868" y="71212"/>
                </a:lnTo>
                <a:lnTo>
                  <a:pt x="4248420" y="71212"/>
                </a:lnTo>
                <a:lnTo>
                  <a:pt x="4272058" y="50270"/>
                </a:lnTo>
                <a:close/>
              </a:path>
              <a:path w="4475480" h="1675129">
                <a:moveTo>
                  <a:pt x="4333221" y="60741"/>
                </a:moveTo>
                <a:lnTo>
                  <a:pt x="4312476" y="60741"/>
                </a:lnTo>
                <a:lnTo>
                  <a:pt x="4306059" y="71212"/>
                </a:lnTo>
                <a:lnTo>
                  <a:pt x="4316507" y="71212"/>
                </a:lnTo>
                <a:lnTo>
                  <a:pt x="4333221" y="60741"/>
                </a:lnTo>
                <a:close/>
              </a:path>
              <a:path w="4475480" h="1675129">
                <a:moveTo>
                  <a:pt x="4359280" y="60741"/>
                </a:moveTo>
                <a:lnTo>
                  <a:pt x="4352589" y="71212"/>
                </a:lnTo>
                <a:lnTo>
                  <a:pt x="4355092" y="71212"/>
                </a:lnTo>
                <a:lnTo>
                  <a:pt x="4359280" y="60741"/>
                </a:lnTo>
                <a:close/>
              </a:path>
              <a:path w="4475480" h="1675129">
                <a:moveTo>
                  <a:pt x="4381060" y="60741"/>
                </a:moveTo>
                <a:lnTo>
                  <a:pt x="4365275" y="60741"/>
                </a:lnTo>
                <a:lnTo>
                  <a:pt x="4357618" y="71212"/>
                </a:lnTo>
                <a:lnTo>
                  <a:pt x="4374051" y="71212"/>
                </a:lnTo>
                <a:lnTo>
                  <a:pt x="4381079" y="62635"/>
                </a:lnTo>
                <a:lnTo>
                  <a:pt x="4381060" y="60741"/>
                </a:lnTo>
                <a:close/>
              </a:path>
              <a:path w="4475480" h="1675129">
                <a:moveTo>
                  <a:pt x="4385667" y="60741"/>
                </a:moveTo>
                <a:lnTo>
                  <a:pt x="4382630" y="60741"/>
                </a:lnTo>
                <a:lnTo>
                  <a:pt x="4381079" y="62635"/>
                </a:lnTo>
                <a:lnTo>
                  <a:pt x="4381165" y="71212"/>
                </a:lnTo>
                <a:lnTo>
                  <a:pt x="4385667" y="60741"/>
                </a:lnTo>
                <a:close/>
              </a:path>
              <a:path w="4475480" h="1675129">
                <a:moveTo>
                  <a:pt x="4259702" y="50270"/>
                </a:moveTo>
                <a:lnTo>
                  <a:pt x="4252791" y="50270"/>
                </a:lnTo>
                <a:lnTo>
                  <a:pt x="4238708" y="60741"/>
                </a:lnTo>
                <a:lnTo>
                  <a:pt x="4254153" y="60741"/>
                </a:lnTo>
                <a:lnTo>
                  <a:pt x="4259702" y="50270"/>
                </a:lnTo>
                <a:close/>
              </a:path>
              <a:path w="4475480" h="1675129">
                <a:moveTo>
                  <a:pt x="4286508" y="50270"/>
                </a:moveTo>
                <a:lnTo>
                  <a:pt x="4275772" y="50270"/>
                </a:lnTo>
                <a:lnTo>
                  <a:pt x="4274440" y="60741"/>
                </a:lnTo>
                <a:lnTo>
                  <a:pt x="4285775" y="60741"/>
                </a:lnTo>
                <a:lnTo>
                  <a:pt x="4286508" y="50270"/>
                </a:lnTo>
                <a:close/>
              </a:path>
              <a:path w="4475480" h="1675129">
                <a:moveTo>
                  <a:pt x="4335133" y="55071"/>
                </a:moveTo>
                <a:lnTo>
                  <a:pt x="4329368" y="60741"/>
                </a:lnTo>
                <a:lnTo>
                  <a:pt x="4334792" y="60741"/>
                </a:lnTo>
                <a:lnTo>
                  <a:pt x="4335133" y="55071"/>
                </a:lnTo>
                <a:close/>
              </a:path>
              <a:path w="4475480" h="1675129">
                <a:moveTo>
                  <a:pt x="4357070" y="50270"/>
                </a:moveTo>
                <a:lnTo>
                  <a:pt x="4341375" y="50270"/>
                </a:lnTo>
                <a:lnTo>
                  <a:pt x="4337292" y="60741"/>
                </a:lnTo>
                <a:lnTo>
                  <a:pt x="4348600" y="60741"/>
                </a:lnTo>
                <a:lnTo>
                  <a:pt x="4357070" y="50270"/>
                </a:lnTo>
                <a:close/>
              </a:path>
              <a:path w="4475480" h="1675129">
                <a:moveTo>
                  <a:pt x="4385667" y="50270"/>
                </a:moveTo>
                <a:lnTo>
                  <a:pt x="4380981" y="50270"/>
                </a:lnTo>
                <a:lnTo>
                  <a:pt x="4374237" y="60741"/>
                </a:lnTo>
                <a:lnTo>
                  <a:pt x="4375406" y="60741"/>
                </a:lnTo>
                <a:lnTo>
                  <a:pt x="4385667" y="50270"/>
                </a:lnTo>
                <a:close/>
              </a:path>
              <a:path w="4475480" h="1675129">
                <a:moveTo>
                  <a:pt x="4415090" y="50270"/>
                </a:moveTo>
                <a:lnTo>
                  <a:pt x="4405248" y="50270"/>
                </a:lnTo>
                <a:lnTo>
                  <a:pt x="4402525" y="60741"/>
                </a:lnTo>
                <a:lnTo>
                  <a:pt x="4415090" y="50270"/>
                </a:lnTo>
                <a:close/>
              </a:path>
              <a:path w="4475480" h="1675129">
                <a:moveTo>
                  <a:pt x="4340014" y="50270"/>
                </a:moveTo>
                <a:lnTo>
                  <a:pt x="4335421" y="50270"/>
                </a:lnTo>
                <a:lnTo>
                  <a:pt x="4335133" y="55071"/>
                </a:lnTo>
                <a:lnTo>
                  <a:pt x="4340014" y="50270"/>
                </a:lnTo>
                <a:close/>
              </a:path>
              <a:path w="4475480" h="1675129">
                <a:moveTo>
                  <a:pt x="4291220" y="39799"/>
                </a:moveTo>
                <a:lnTo>
                  <a:pt x="4286614" y="39799"/>
                </a:lnTo>
                <a:lnTo>
                  <a:pt x="4282738" y="50270"/>
                </a:lnTo>
                <a:lnTo>
                  <a:pt x="4292581" y="50270"/>
                </a:lnTo>
                <a:lnTo>
                  <a:pt x="4291220" y="39799"/>
                </a:lnTo>
                <a:close/>
              </a:path>
              <a:path w="4475480" h="1675129">
                <a:moveTo>
                  <a:pt x="4302842" y="39799"/>
                </a:moveTo>
                <a:lnTo>
                  <a:pt x="4299282" y="39799"/>
                </a:lnTo>
                <a:lnTo>
                  <a:pt x="4292581" y="50270"/>
                </a:lnTo>
                <a:lnTo>
                  <a:pt x="4299282" y="50270"/>
                </a:lnTo>
                <a:lnTo>
                  <a:pt x="4302842" y="39799"/>
                </a:lnTo>
                <a:close/>
              </a:path>
              <a:path w="4475480" h="1675129">
                <a:moveTo>
                  <a:pt x="4354021" y="47033"/>
                </a:moveTo>
                <a:lnTo>
                  <a:pt x="4350590" y="50270"/>
                </a:lnTo>
                <a:lnTo>
                  <a:pt x="4351453" y="50270"/>
                </a:lnTo>
                <a:lnTo>
                  <a:pt x="4354021" y="47033"/>
                </a:lnTo>
                <a:close/>
              </a:path>
              <a:path w="4475480" h="1675129">
                <a:moveTo>
                  <a:pt x="4390117" y="39799"/>
                </a:moveTo>
                <a:lnTo>
                  <a:pt x="4370275" y="39799"/>
                </a:lnTo>
                <a:lnTo>
                  <a:pt x="4365229" y="50270"/>
                </a:lnTo>
                <a:lnTo>
                  <a:pt x="4381156" y="50270"/>
                </a:lnTo>
                <a:lnTo>
                  <a:pt x="4389895" y="41954"/>
                </a:lnTo>
                <a:lnTo>
                  <a:pt x="4390117" y="39799"/>
                </a:lnTo>
                <a:close/>
              </a:path>
              <a:path w="4475480" h="1675129">
                <a:moveTo>
                  <a:pt x="4396874" y="39799"/>
                </a:moveTo>
                <a:lnTo>
                  <a:pt x="4392159" y="39799"/>
                </a:lnTo>
                <a:lnTo>
                  <a:pt x="4389895" y="41954"/>
                </a:lnTo>
                <a:lnTo>
                  <a:pt x="4389037" y="50270"/>
                </a:lnTo>
                <a:lnTo>
                  <a:pt x="4394044" y="50270"/>
                </a:lnTo>
                <a:lnTo>
                  <a:pt x="4396874" y="39799"/>
                </a:lnTo>
                <a:close/>
              </a:path>
              <a:path w="4475480" h="1675129">
                <a:moveTo>
                  <a:pt x="4421163" y="39799"/>
                </a:moveTo>
                <a:lnTo>
                  <a:pt x="4413101" y="50270"/>
                </a:lnTo>
                <a:lnTo>
                  <a:pt x="4420012" y="50270"/>
                </a:lnTo>
                <a:lnTo>
                  <a:pt x="4421163" y="39799"/>
                </a:lnTo>
                <a:close/>
              </a:path>
              <a:path w="4475480" h="1675129">
                <a:moveTo>
                  <a:pt x="4435391" y="39799"/>
                </a:moveTo>
                <a:lnTo>
                  <a:pt x="4435090" y="39799"/>
                </a:lnTo>
                <a:lnTo>
                  <a:pt x="4424514" y="50270"/>
                </a:lnTo>
                <a:lnTo>
                  <a:pt x="4430430" y="50270"/>
                </a:lnTo>
                <a:lnTo>
                  <a:pt x="4435391" y="39799"/>
                </a:lnTo>
                <a:close/>
              </a:path>
              <a:path w="4475480" h="1675129">
                <a:moveTo>
                  <a:pt x="4361689" y="39799"/>
                </a:moveTo>
                <a:lnTo>
                  <a:pt x="4359758" y="39799"/>
                </a:lnTo>
                <a:lnTo>
                  <a:pt x="4354021" y="47033"/>
                </a:lnTo>
                <a:lnTo>
                  <a:pt x="4361689" y="39799"/>
                </a:lnTo>
                <a:close/>
              </a:path>
              <a:path w="4475480" h="1675129">
                <a:moveTo>
                  <a:pt x="4392159" y="39799"/>
                </a:moveTo>
                <a:lnTo>
                  <a:pt x="4390117" y="39799"/>
                </a:lnTo>
                <a:lnTo>
                  <a:pt x="4389895" y="41954"/>
                </a:lnTo>
                <a:lnTo>
                  <a:pt x="4392159" y="39799"/>
                </a:lnTo>
                <a:close/>
              </a:path>
              <a:path w="4475480" h="1675129">
                <a:moveTo>
                  <a:pt x="4287345" y="29328"/>
                </a:moveTo>
                <a:lnTo>
                  <a:pt x="4284832" y="39799"/>
                </a:lnTo>
                <a:lnTo>
                  <a:pt x="4292686" y="39799"/>
                </a:lnTo>
                <a:lnTo>
                  <a:pt x="4287345" y="29328"/>
                </a:lnTo>
                <a:close/>
              </a:path>
              <a:path w="4475480" h="1675129">
                <a:moveTo>
                  <a:pt x="4302051" y="31795"/>
                </a:moveTo>
                <a:lnTo>
                  <a:pt x="4292686" y="39799"/>
                </a:lnTo>
                <a:lnTo>
                  <a:pt x="4300120" y="39799"/>
                </a:lnTo>
                <a:lnTo>
                  <a:pt x="4302051" y="31795"/>
                </a:lnTo>
                <a:close/>
              </a:path>
              <a:path w="4475480" h="1675129">
                <a:moveTo>
                  <a:pt x="4403677" y="29328"/>
                </a:moveTo>
                <a:lnTo>
                  <a:pt x="4397879" y="29328"/>
                </a:lnTo>
                <a:lnTo>
                  <a:pt x="4396856" y="39799"/>
                </a:lnTo>
                <a:lnTo>
                  <a:pt x="4398844" y="39799"/>
                </a:lnTo>
                <a:lnTo>
                  <a:pt x="4403677" y="29328"/>
                </a:lnTo>
                <a:close/>
              </a:path>
              <a:path w="4475480" h="1675129">
                <a:moveTo>
                  <a:pt x="4407865" y="29328"/>
                </a:moveTo>
                <a:lnTo>
                  <a:pt x="4405143" y="29328"/>
                </a:lnTo>
                <a:lnTo>
                  <a:pt x="4403782" y="39799"/>
                </a:lnTo>
                <a:lnTo>
                  <a:pt x="4409541" y="39799"/>
                </a:lnTo>
                <a:lnTo>
                  <a:pt x="4407865" y="29328"/>
                </a:lnTo>
                <a:close/>
              </a:path>
              <a:path w="4475480" h="1675129">
                <a:moveTo>
                  <a:pt x="4304936" y="29328"/>
                </a:moveTo>
                <a:lnTo>
                  <a:pt x="4302646" y="29328"/>
                </a:lnTo>
                <a:lnTo>
                  <a:pt x="4302051" y="31795"/>
                </a:lnTo>
                <a:lnTo>
                  <a:pt x="4304936" y="29328"/>
                </a:lnTo>
                <a:close/>
              </a:path>
              <a:path w="4475480" h="1675129">
                <a:moveTo>
                  <a:pt x="4447354" y="18858"/>
                </a:moveTo>
                <a:lnTo>
                  <a:pt x="4434252" y="18858"/>
                </a:lnTo>
                <a:lnTo>
                  <a:pt x="4424854" y="29328"/>
                </a:lnTo>
                <a:lnTo>
                  <a:pt x="4435360" y="29328"/>
                </a:lnTo>
                <a:lnTo>
                  <a:pt x="4447354" y="18858"/>
                </a:lnTo>
                <a:close/>
              </a:path>
              <a:path w="4475480" h="1675129">
                <a:moveTo>
                  <a:pt x="4447969" y="8387"/>
                </a:moveTo>
                <a:lnTo>
                  <a:pt x="4441352" y="8387"/>
                </a:lnTo>
                <a:lnTo>
                  <a:pt x="4439173" y="18858"/>
                </a:lnTo>
                <a:lnTo>
                  <a:pt x="4453957" y="18858"/>
                </a:lnTo>
                <a:lnTo>
                  <a:pt x="4447969" y="8387"/>
                </a:lnTo>
                <a:close/>
              </a:path>
              <a:path w="4475480" h="1675129">
                <a:moveTo>
                  <a:pt x="4468178" y="0"/>
                </a:moveTo>
                <a:lnTo>
                  <a:pt x="4460894" y="3840"/>
                </a:lnTo>
                <a:lnTo>
                  <a:pt x="4461738" y="5736"/>
                </a:lnTo>
                <a:lnTo>
                  <a:pt x="4464467" y="7410"/>
                </a:lnTo>
                <a:lnTo>
                  <a:pt x="4462837" y="10586"/>
                </a:lnTo>
                <a:lnTo>
                  <a:pt x="4475298" y="6083"/>
                </a:lnTo>
                <a:lnTo>
                  <a:pt x="4472595" y="4426"/>
                </a:lnTo>
                <a:lnTo>
                  <a:pt x="4467890" y="4219"/>
                </a:lnTo>
                <a:lnTo>
                  <a:pt x="4465108" y="3424"/>
                </a:lnTo>
                <a:lnTo>
                  <a:pt x="4468178" y="0"/>
                </a:lnTo>
                <a:close/>
              </a:path>
              <a:path w="4475480" h="1675129">
                <a:moveTo>
                  <a:pt x="25957" y="1664441"/>
                </a:moveTo>
                <a:lnTo>
                  <a:pt x="18596" y="1667949"/>
                </a:lnTo>
                <a:lnTo>
                  <a:pt x="16460" y="1672074"/>
                </a:lnTo>
                <a:lnTo>
                  <a:pt x="26543" y="1674880"/>
                </a:lnTo>
                <a:lnTo>
                  <a:pt x="27924" y="1672095"/>
                </a:lnTo>
                <a:lnTo>
                  <a:pt x="22365" y="1672095"/>
                </a:lnTo>
                <a:lnTo>
                  <a:pt x="27329" y="1668242"/>
                </a:lnTo>
                <a:lnTo>
                  <a:pt x="31967" y="1666012"/>
                </a:lnTo>
                <a:lnTo>
                  <a:pt x="39472" y="1666012"/>
                </a:lnTo>
                <a:lnTo>
                  <a:pt x="39614" y="1665509"/>
                </a:lnTo>
                <a:lnTo>
                  <a:pt x="37234" y="1665509"/>
                </a:lnTo>
                <a:lnTo>
                  <a:pt x="25957" y="1664441"/>
                </a:lnTo>
                <a:close/>
              </a:path>
              <a:path w="4475480" h="1675129">
                <a:moveTo>
                  <a:pt x="39472" y="1666012"/>
                </a:moveTo>
                <a:lnTo>
                  <a:pt x="31967" y="1666012"/>
                </a:lnTo>
                <a:lnTo>
                  <a:pt x="33862" y="1667478"/>
                </a:lnTo>
                <a:lnTo>
                  <a:pt x="40532" y="1673373"/>
                </a:lnTo>
                <a:lnTo>
                  <a:pt x="46270" y="1666629"/>
                </a:lnTo>
                <a:lnTo>
                  <a:pt x="39298" y="1666625"/>
                </a:lnTo>
                <a:lnTo>
                  <a:pt x="39472" y="1666012"/>
                </a:lnTo>
                <a:close/>
              </a:path>
              <a:path w="4475480" h="1675129">
                <a:moveTo>
                  <a:pt x="28910" y="1670106"/>
                </a:moveTo>
                <a:lnTo>
                  <a:pt x="22365" y="1672095"/>
                </a:lnTo>
                <a:lnTo>
                  <a:pt x="27924" y="1672095"/>
                </a:lnTo>
                <a:lnTo>
                  <a:pt x="28910" y="1670106"/>
                </a:lnTo>
                <a:close/>
              </a:path>
              <a:path w="4475480" h="1675129">
                <a:moveTo>
                  <a:pt x="39475" y="1660399"/>
                </a:moveTo>
                <a:lnTo>
                  <a:pt x="37234" y="1665509"/>
                </a:lnTo>
                <a:lnTo>
                  <a:pt x="39614" y="1665509"/>
                </a:lnTo>
                <a:lnTo>
                  <a:pt x="40014" y="1664095"/>
                </a:lnTo>
                <a:lnTo>
                  <a:pt x="42159" y="1661275"/>
                </a:lnTo>
                <a:lnTo>
                  <a:pt x="39475" y="1660399"/>
                </a:lnTo>
                <a:close/>
              </a:path>
              <a:path w="4475480" h="1675129">
                <a:moveTo>
                  <a:pt x="63910" y="1655656"/>
                </a:moveTo>
                <a:lnTo>
                  <a:pt x="57286" y="1655656"/>
                </a:lnTo>
                <a:lnTo>
                  <a:pt x="56898" y="1657101"/>
                </a:lnTo>
                <a:lnTo>
                  <a:pt x="56448" y="1658378"/>
                </a:lnTo>
                <a:lnTo>
                  <a:pt x="53820" y="1659886"/>
                </a:lnTo>
                <a:lnTo>
                  <a:pt x="48909" y="1661383"/>
                </a:lnTo>
                <a:lnTo>
                  <a:pt x="55296" y="1662713"/>
                </a:lnTo>
                <a:lnTo>
                  <a:pt x="48333" y="1666074"/>
                </a:lnTo>
                <a:lnTo>
                  <a:pt x="55181" y="1664912"/>
                </a:lnTo>
                <a:lnTo>
                  <a:pt x="57486" y="1662777"/>
                </a:lnTo>
                <a:lnTo>
                  <a:pt x="61985" y="1660283"/>
                </a:lnTo>
                <a:lnTo>
                  <a:pt x="57887" y="1660283"/>
                </a:lnTo>
                <a:lnTo>
                  <a:pt x="59752" y="1658551"/>
                </a:lnTo>
                <a:lnTo>
                  <a:pt x="63910" y="1655656"/>
                </a:lnTo>
                <a:close/>
              </a:path>
              <a:path w="4475480" h="1675129">
                <a:moveTo>
                  <a:pt x="66208" y="1657619"/>
                </a:moveTo>
                <a:lnTo>
                  <a:pt x="61841" y="1658211"/>
                </a:lnTo>
                <a:lnTo>
                  <a:pt x="57887" y="1660283"/>
                </a:lnTo>
                <a:lnTo>
                  <a:pt x="61985" y="1660283"/>
                </a:lnTo>
                <a:lnTo>
                  <a:pt x="62960" y="1659743"/>
                </a:lnTo>
                <a:lnTo>
                  <a:pt x="66208" y="1657619"/>
                </a:lnTo>
                <a:close/>
              </a:path>
              <a:path w="4475480" h="1675129">
                <a:moveTo>
                  <a:pt x="52103" y="1653876"/>
                </a:moveTo>
                <a:lnTo>
                  <a:pt x="51998" y="1657373"/>
                </a:lnTo>
                <a:lnTo>
                  <a:pt x="57286" y="1655656"/>
                </a:lnTo>
                <a:lnTo>
                  <a:pt x="63910" y="1655656"/>
                </a:lnTo>
                <a:lnTo>
                  <a:pt x="64529" y="1655225"/>
                </a:lnTo>
                <a:lnTo>
                  <a:pt x="65284" y="1654797"/>
                </a:lnTo>
                <a:lnTo>
                  <a:pt x="63788" y="1654797"/>
                </a:lnTo>
                <a:lnTo>
                  <a:pt x="52103" y="1653876"/>
                </a:lnTo>
                <a:close/>
              </a:path>
              <a:path w="4475480" h="1675129">
                <a:moveTo>
                  <a:pt x="69317" y="1652515"/>
                </a:moveTo>
                <a:lnTo>
                  <a:pt x="63788" y="1654797"/>
                </a:lnTo>
                <a:lnTo>
                  <a:pt x="65284" y="1654797"/>
                </a:lnTo>
                <a:lnTo>
                  <a:pt x="69317" y="1652515"/>
                </a:lnTo>
                <a:close/>
              </a:path>
            </a:pathLst>
          </a:custGeom>
          <a:solidFill>
            <a:srgbClr val="CDFC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041365" y="5338248"/>
            <a:ext cx="398731" cy="4921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86148" y="8451091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App</a:t>
            </a:r>
            <a:r>
              <a:rPr sz="2300" spc="-9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&lt;/my-app&gt;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67350" y="9613357"/>
            <a:ext cx="12573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&lt;/html&gt;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16281" y="3309886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888471"/>
                </a:solidFill>
                <a:latin typeface="Courier New"/>
                <a:cs typeface="Courier New"/>
              </a:rPr>
              <a:t>html&gt;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56879" y="3309884"/>
            <a:ext cx="160909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888471"/>
                </a:solidFill>
                <a:latin typeface="Courier New"/>
                <a:cs typeface="Courier New"/>
              </a:rPr>
              <a:t>&lt;!DOCTYPE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&lt;html&gt;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08760" y="4472152"/>
            <a:ext cx="600710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&lt;head&gt;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dirty="0">
                <a:solidFill>
                  <a:srgbClr val="888471"/>
                </a:solidFill>
                <a:latin typeface="Courier New"/>
                <a:cs typeface="Courier New"/>
              </a:rPr>
              <a:t>&lt;!-- All the Angular </a:t>
            </a:r>
            <a:r>
              <a:rPr sz="2300" spc="5" dirty="0">
                <a:solidFill>
                  <a:srgbClr val="888471"/>
                </a:solidFill>
                <a:latin typeface="Courier New"/>
                <a:cs typeface="Courier New"/>
              </a:rPr>
              <a:t>2</a:t>
            </a:r>
            <a:r>
              <a:rPr sz="2300" spc="-55" dirty="0">
                <a:solidFill>
                  <a:srgbClr val="888471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888471"/>
                </a:solidFill>
                <a:latin typeface="Courier New"/>
                <a:cs typeface="Courier New"/>
              </a:rPr>
              <a:t>libraries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66665" y="4859577"/>
            <a:ext cx="178498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888471"/>
                </a:solidFill>
                <a:latin typeface="Courier New"/>
                <a:cs typeface="Courier New"/>
              </a:rPr>
              <a:t>needed</a:t>
            </a:r>
            <a:r>
              <a:rPr sz="2300" spc="-90" dirty="0">
                <a:solidFill>
                  <a:srgbClr val="888471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888471"/>
                </a:solidFill>
                <a:latin typeface="Courier New"/>
                <a:cs typeface="Courier New"/>
              </a:rPr>
              <a:t>--&gt;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19229" y="7561064"/>
            <a:ext cx="3016250" cy="1641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&lt;/head&gt;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1195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&lt;body&gt;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&lt;my-app&gt;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Loading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&lt;/body&gt;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67383" y="6419739"/>
            <a:ext cx="4072254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console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error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err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);</a:t>
            </a:r>
            <a:r>
              <a:rPr sz="2300" spc="-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468899" y="5257469"/>
            <a:ext cx="4248150" cy="1913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&lt;script&gt;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System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import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'app'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</a:t>
            </a:r>
            <a:endParaRPr sz="2300">
              <a:latin typeface="Courier New"/>
              <a:cs typeface="Courier New"/>
            </a:endParaRPr>
          </a:p>
          <a:p>
            <a:pPr marL="540385">
              <a:spcBef>
                <a:spcPts val="290"/>
              </a:spcBef>
            </a:pP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dirty="0">
                <a:solidFill>
                  <a:srgbClr val="75E0F2"/>
                </a:solidFill>
                <a:latin typeface="Courier New"/>
                <a:cs typeface="Courier New"/>
              </a:rPr>
              <a:t>catch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dirty="0">
                <a:solidFill>
                  <a:srgbClr val="75E0F2"/>
                </a:solidFill>
                <a:latin typeface="Courier New"/>
                <a:cs typeface="Courier New"/>
              </a:rPr>
              <a:t>function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err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){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&lt;/script&gt;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850031" y="6398109"/>
            <a:ext cx="230505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70" dirty="0">
                <a:solidFill>
                  <a:schemeClr val="bg1"/>
                </a:solidFill>
                <a:latin typeface="Arial Black"/>
                <a:cs typeface="Arial Black"/>
              </a:rPr>
              <a:t>app/main.ts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0406503" y="6783594"/>
            <a:ext cx="1230535" cy="966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1637038" y="7614809"/>
            <a:ext cx="5932170" cy="1200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3000"/>
              </a:lnSpc>
            </a:pPr>
            <a:r>
              <a:rPr lang="ko-KR" altLang="en-US" sz="3100" b="1" i="1" spc="-204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에러 메시지는 브라우저 콘솔로 출력된다</a:t>
            </a:r>
            <a:r>
              <a:rPr lang="en-US" altLang="ko-KR" sz="3100" b="1" i="1" spc="-204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.</a:t>
            </a: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2386339" y="5830379"/>
            <a:ext cx="1549691" cy="15706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081235" y="2347779"/>
            <a:ext cx="11004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225" dirty="0">
                <a:solidFill>
                  <a:srgbClr val="B4266D"/>
                </a:solidFill>
                <a:latin typeface="Arial Black"/>
                <a:cs typeface="Arial Black"/>
              </a:rPr>
              <a:t>HTML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1698292" y="5195861"/>
            <a:ext cx="5806440" cy="477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3100" b="1" i="1" spc="-204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여기서 </a:t>
            </a:r>
            <a:r>
              <a:rPr lang="ko-KR" altLang="en-US" sz="3100" b="1" i="1" spc="-204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ko-KR" sz="3100" b="1" i="1" spc="-204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app</a:t>
            </a:r>
            <a:r>
              <a:rPr lang="ko-KR" altLang="en-US" sz="3100" b="1" i="1" spc="-204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을 로딩한다</a:t>
            </a:r>
            <a:r>
              <a:rPr sz="3100" b="1" i="1" spc="-204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310" dirty="0"/>
              <a:t>3. App </a:t>
            </a:r>
            <a:r>
              <a:rPr lang="ko-KR" altLang="en-US" spc="-310" dirty="0"/>
              <a:t>작성 </a:t>
            </a:r>
            <a:r>
              <a:rPr lang="en-US" altLang="ko-KR" spc="-310" dirty="0"/>
              <a:t>:</a:t>
            </a:r>
            <a:r>
              <a:rPr lang="ko-KR" altLang="en-US" spc="-165" dirty="0" smtClean="0"/>
              <a:t> </a:t>
            </a:r>
            <a:r>
              <a:rPr lang="en-US" altLang="ko-KR" spc="-310" dirty="0" err="1"/>
              <a:t>main.ts</a:t>
            </a:r>
            <a:endParaRPr spc="-310" dirty="0"/>
          </a:p>
        </p:txBody>
      </p:sp>
      <p:sp>
        <p:nvSpPr>
          <p:cNvPr id="5" name="object 5"/>
          <p:cNvSpPr/>
          <p:nvPr/>
        </p:nvSpPr>
        <p:spPr>
          <a:xfrm>
            <a:off x="1452070" y="2046974"/>
            <a:ext cx="11670030" cy="1205230"/>
          </a:xfrm>
          <a:custGeom>
            <a:avLst/>
            <a:gdLst/>
            <a:ahLst/>
            <a:cxnLst/>
            <a:rect l="l" t="t" r="r" b="b"/>
            <a:pathLst>
              <a:path w="11670030" h="1205229">
                <a:moveTo>
                  <a:pt x="11607007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1142028"/>
                </a:lnTo>
                <a:lnTo>
                  <a:pt x="4936" y="1166479"/>
                </a:lnTo>
                <a:lnTo>
                  <a:pt x="18399" y="1186449"/>
                </a:lnTo>
                <a:lnTo>
                  <a:pt x="38369" y="1199915"/>
                </a:lnTo>
                <a:lnTo>
                  <a:pt x="62825" y="1204853"/>
                </a:lnTo>
                <a:lnTo>
                  <a:pt x="11607007" y="1204853"/>
                </a:lnTo>
                <a:lnTo>
                  <a:pt x="11631445" y="1199915"/>
                </a:lnTo>
                <a:lnTo>
                  <a:pt x="11651417" y="1186449"/>
                </a:lnTo>
                <a:lnTo>
                  <a:pt x="11664890" y="1166479"/>
                </a:lnTo>
                <a:lnTo>
                  <a:pt x="11669833" y="1142028"/>
                </a:lnTo>
                <a:lnTo>
                  <a:pt x="11669833" y="62825"/>
                </a:lnTo>
                <a:lnTo>
                  <a:pt x="11664890" y="38373"/>
                </a:lnTo>
                <a:lnTo>
                  <a:pt x="11651417" y="18403"/>
                </a:lnTo>
                <a:lnTo>
                  <a:pt x="11631445" y="4938"/>
                </a:lnTo>
                <a:lnTo>
                  <a:pt x="11607007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2070" y="3065540"/>
            <a:ext cx="11670030" cy="1233170"/>
          </a:xfrm>
          <a:custGeom>
            <a:avLst/>
            <a:gdLst/>
            <a:ahLst/>
            <a:cxnLst/>
            <a:rect l="l" t="t" r="r" b="b"/>
            <a:pathLst>
              <a:path w="11670030" h="1233170">
                <a:moveTo>
                  <a:pt x="11607007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1170142"/>
                </a:lnTo>
                <a:lnTo>
                  <a:pt x="4936" y="1194598"/>
                </a:lnTo>
                <a:lnTo>
                  <a:pt x="18399" y="1214567"/>
                </a:lnTo>
                <a:lnTo>
                  <a:pt x="38369" y="1228030"/>
                </a:lnTo>
                <a:lnTo>
                  <a:pt x="62825" y="1232967"/>
                </a:lnTo>
                <a:lnTo>
                  <a:pt x="11607007" y="1232967"/>
                </a:lnTo>
                <a:lnTo>
                  <a:pt x="11631445" y="1228030"/>
                </a:lnTo>
                <a:lnTo>
                  <a:pt x="11651417" y="1214567"/>
                </a:lnTo>
                <a:lnTo>
                  <a:pt x="11664890" y="1194598"/>
                </a:lnTo>
                <a:lnTo>
                  <a:pt x="11669833" y="1170142"/>
                </a:lnTo>
                <a:lnTo>
                  <a:pt x="11669833" y="62825"/>
                </a:lnTo>
                <a:lnTo>
                  <a:pt x="11664890" y="38369"/>
                </a:lnTo>
                <a:lnTo>
                  <a:pt x="11651417" y="18399"/>
                </a:lnTo>
                <a:lnTo>
                  <a:pt x="11631445" y="4936"/>
                </a:lnTo>
                <a:lnTo>
                  <a:pt x="11607007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14996" y="2347779"/>
            <a:ext cx="230505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app/main.ts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877022" y="2347779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207068" y="6169653"/>
            <a:ext cx="11848465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chemeClr val="bg1"/>
                </a:solidFill>
                <a:latin typeface="Arial Black"/>
                <a:cs typeface="Arial Black"/>
              </a:rPr>
              <a:t>ES2015 </a:t>
            </a:r>
            <a:r>
              <a:rPr lang="ko-KR" altLang="en-US" sz="2950" b="1" spc="-345" dirty="0">
                <a:solidFill>
                  <a:schemeClr val="bg1"/>
                </a:solidFill>
                <a:latin typeface="Arial Black"/>
                <a:cs typeface="Arial Black"/>
              </a:rPr>
              <a:t>기능 </a:t>
            </a:r>
            <a:r>
              <a:rPr lang="en-US" altLang="ko-KR" sz="2950" b="1" spc="-345" dirty="0">
                <a:solidFill>
                  <a:schemeClr val="bg1"/>
                </a:solidFill>
                <a:latin typeface="Arial Black"/>
                <a:cs typeface="Arial Black"/>
              </a:rPr>
              <a:t>: </a:t>
            </a:r>
            <a:r>
              <a:rPr lang="ko-KR" altLang="en-US" sz="2950" b="1" spc="-345" dirty="0">
                <a:solidFill>
                  <a:schemeClr val="bg1"/>
                </a:solidFill>
                <a:latin typeface="Arial Black"/>
                <a:cs typeface="Arial Black"/>
              </a:rPr>
              <a:t>모듈을 지원</a:t>
            </a:r>
            <a:r>
              <a:rPr lang="en-US" altLang="ko-KR" sz="2950" b="1" spc="-345" dirty="0">
                <a:solidFill>
                  <a:schemeClr val="bg1"/>
                </a:solidFill>
                <a:latin typeface="Arial Black"/>
                <a:cs typeface="Arial Black"/>
              </a:rPr>
              <a:t>,  </a:t>
            </a:r>
            <a:r>
              <a:rPr lang="ko-KR" altLang="en-US" sz="2950" b="1" spc="-345" dirty="0">
                <a:solidFill>
                  <a:schemeClr val="bg1"/>
                </a:solidFill>
                <a:latin typeface="Arial Black"/>
                <a:cs typeface="Arial Black"/>
              </a:rPr>
              <a:t>함수나 객체 또는 변수를 </a:t>
            </a:r>
            <a:r>
              <a:rPr lang="en-US" altLang="ko-KR" sz="2950" b="1" spc="-345" dirty="0" smtClean="0">
                <a:solidFill>
                  <a:schemeClr val="bg1"/>
                </a:solidFill>
                <a:latin typeface="Arial Black"/>
                <a:cs typeface="Arial Black"/>
              </a:rPr>
              <a:t>import</a:t>
            </a:r>
            <a:r>
              <a:rPr lang="ko-KR" altLang="en-US" sz="2950" b="1" spc="-345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345" dirty="0">
                <a:solidFill>
                  <a:schemeClr val="bg1"/>
                </a:solidFill>
                <a:latin typeface="Arial Black"/>
                <a:cs typeface="Arial Black"/>
              </a:rPr>
              <a:t>하여 사용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929815" y="4502407"/>
            <a:ext cx="521261" cy="14563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4604657" y="3616649"/>
            <a:ext cx="4052153" cy="477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100" b="1" i="1" spc="-204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Angular  </a:t>
            </a:r>
            <a:r>
              <a:rPr sz="3100" b="1" i="1" spc="1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2</a:t>
            </a:r>
            <a:r>
              <a:rPr sz="3100" b="1" i="1" spc="17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ko-KR" altLang="en-US" sz="3100" b="1" i="1" spc="-8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라이브러리</a:t>
            </a: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04525" y="6273145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chemeClr val="bg1"/>
                </a:solidFill>
                <a:latin typeface="Courier New"/>
                <a:cs typeface="Courier New"/>
              </a:rPr>
              <a:t>import</a:t>
            </a:r>
            <a:endParaRPr sz="230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32282" y="7938016"/>
            <a:ext cx="16090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chemeClr val="bg1"/>
                </a:solidFill>
                <a:latin typeface="Courier New"/>
                <a:cs typeface="Courier New"/>
              </a:rPr>
              <a:t>Component</a:t>
            </a:r>
            <a:endParaRPr sz="230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207066" y="7834524"/>
            <a:ext cx="966724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35" dirty="0">
                <a:solidFill>
                  <a:schemeClr val="bg1"/>
                </a:solidFill>
                <a:latin typeface="Arial Black"/>
                <a:cs typeface="Arial Black"/>
              </a:rPr>
              <a:t>Function </a:t>
            </a:r>
            <a:r>
              <a:rPr sz="2950" b="1" spc="-229" dirty="0">
                <a:solidFill>
                  <a:schemeClr val="bg1"/>
                </a:solidFill>
                <a:latin typeface="Arial Black"/>
                <a:cs typeface="Arial Black"/>
              </a:rPr>
              <a:t>we </a:t>
            </a:r>
            <a:r>
              <a:rPr sz="2950" b="1" spc="-120" dirty="0">
                <a:solidFill>
                  <a:schemeClr val="bg1"/>
                </a:solidFill>
                <a:latin typeface="Arial Black"/>
                <a:cs typeface="Arial Black"/>
              </a:rPr>
              <a:t>will </a:t>
            </a:r>
            <a:r>
              <a:rPr sz="2950" b="1" spc="-190" dirty="0">
                <a:solidFill>
                  <a:schemeClr val="bg1"/>
                </a:solidFill>
                <a:latin typeface="Arial Black"/>
                <a:cs typeface="Arial Black"/>
              </a:rPr>
              <a:t>use </a:t>
            </a:r>
            <a:r>
              <a:rPr sz="2950" b="1" spc="-80" dirty="0">
                <a:solidFill>
                  <a:schemeClr val="bg1"/>
                </a:solidFill>
                <a:latin typeface="Arial Black"/>
                <a:cs typeface="Arial Black"/>
              </a:rPr>
              <a:t>to </a:t>
            </a:r>
            <a:r>
              <a:rPr sz="2950" b="1" spc="-185" dirty="0">
                <a:solidFill>
                  <a:schemeClr val="bg1"/>
                </a:solidFill>
                <a:latin typeface="Arial Black"/>
                <a:cs typeface="Arial Black"/>
              </a:rPr>
              <a:t>create </a:t>
            </a:r>
            <a:r>
              <a:rPr sz="2950" b="1" spc="-40" dirty="0">
                <a:solidFill>
                  <a:schemeClr val="bg1"/>
                </a:solidFill>
                <a:latin typeface="Arial Black"/>
                <a:cs typeface="Arial Black"/>
              </a:rPr>
              <a:t>our </a:t>
            </a:r>
            <a:r>
              <a:rPr sz="2950" b="1" spc="-25" dirty="0">
                <a:solidFill>
                  <a:schemeClr val="bg1"/>
                </a:solidFill>
                <a:latin typeface="Trebuchet MS"/>
                <a:cs typeface="Trebuchet MS"/>
              </a:rPr>
              <a:t>ﬁ</a:t>
            </a:r>
            <a:r>
              <a:rPr sz="2950" b="1" spc="-25" dirty="0">
                <a:solidFill>
                  <a:schemeClr val="bg1"/>
                </a:solidFill>
                <a:latin typeface="Arial Black"/>
                <a:cs typeface="Arial Black"/>
              </a:rPr>
              <a:t>rst</a:t>
            </a:r>
            <a:r>
              <a:rPr sz="2950" b="1" spc="-71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b="1" spc="-125" dirty="0">
                <a:solidFill>
                  <a:schemeClr val="bg1"/>
                </a:solidFill>
                <a:latin typeface="Arial Black"/>
                <a:cs typeface="Arial Black"/>
              </a:rPr>
              <a:t>Component.</a:t>
            </a:r>
            <a:endParaRPr sz="295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81828" y="8528654"/>
            <a:ext cx="11185134" cy="12689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3000"/>
              </a:lnSpc>
            </a:pPr>
            <a:r>
              <a:rPr lang="en-US" altLang="ko-KR" sz="3100" b="1" i="1" spc="-204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Component</a:t>
            </a:r>
            <a:r>
              <a:rPr lang="ko-KR" altLang="en-US" sz="3100" b="1" i="1" spc="-204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는  </a:t>
            </a:r>
            <a:r>
              <a:rPr sz="3100" b="1" i="1" spc="-204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Angular </a:t>
            </a:r>
            <a:r>
              <a:rPr sz="3100" b="1" i="1" spc="1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2 </a:t>
            </a:r>
            <a:r>
              <a:rPr lang="ko-KR" altLang="en-US" sz="3100" b="1" i="1" spc="1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애플리케이션의 기본 구성 단위이다</a:t>
            </a:r>
            <a:r>
              <a:rPr lang="en-US" altLang="ko-KR" sz="3100" b="1" i="1" spc="10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.</a:t>
            </a:r>
            <a:r>
              <a:rPr sz="3100" b="1" i="1" spc="-12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ko-KR" sz="3100" b="1" i="1" spc="-204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Component </a:t>
            </a:r>
            <a:r>
              <a:rPr lang="ko-KR" altLang="en-US" sz="3100" b="1" i="1" spc="-12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는 </a:t>
            </a:r>
            <a:r>
              <a:rPr lang="ko-KR" altLang="en-US" sz="3100" b="1" i="1" spc="-12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화면을 구성하는 단위이기도 하다</a:t>
            </a:r>
            <a:r>
              <a:rPr lang="en-US" altLang="ko-KR" sz="3100" b="1" i="1" spc="-12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.</a:t>
            </a: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659240" y="7413389"/>
            <a:ext cx="1183210" cy="12041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9538427" y="3536091"/>
            <a:ext cx="4757683" cy="5214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77821" y="3561185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009396" y="3561187"/>
            <a:ext cx="1958339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114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Component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18318" y="3561187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49902" y="3561187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'@angular/core'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23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24" name="직사각형 23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310" dirty="0"/>
              <a:t>3. App </a:t>
            </a:r>
            <a:r>
              <a:rPr lang="ko-KR" altLang="en-US" spc="-310" dirty="0"/>
              <a:t>작성 </a:t>
            </a:r>
            <a:r>
              <a:rPr lang="en-US" altLang="ko-KR" spc="-310" dirty="0"/>
              <a:t>:</a:t>
            </a:r>
            <a:r>
              <a:rPr lang="ko-KR" altLang="en-US" spc="-165" dirty="0"/>
              <a:t> </a:t>
            </a:r>
            <a:r>
              <a:rPr lang="en-US" altLang="ko-KR" spc="-310" dirty="0" err="1" smtClean="0"/>
              <a:t>main.ts</a:t>
            </a:r>
            <a:endParaRPr spc="-270" dirty="0"/>
          </a:p>
        </p:txBody>
      </p:sp>
      <p:sp>
        <p:nvSpPr>
          <p:cNvPr id="3" name="object 3"/>
          <p:cNvSpPr/>
          <p:nvPr/>
        </p:nvSpPr>
        <p:spPr>
          <a:xfrm>
            <a:off x="4017167" y="2997950"/>
            <a:ext cx="11718290" cy="1205230"/>
          </a:xfrm>
          <a:custGeom>
            <a:avLst/>
            <a:gdLst/>
            <a:ahLst/>
            <a:cxnLst/>
            <a:rect l="l" t="t" r="r" b="b"/>
            <a:pathLst>
              <a:path w="11718290" h="1205229">
                <a:moveTo>
                  <a:pt x="11655069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1142028"/>
                </a:lnTo>
                <a:lnTo>
                  <a:pt x="4936" y="1166479"/>
                </a:lnTo>
                <a:lnTo>
                  <a:pt x="18399" y="1186449"/>
                </a:lnTo>
                <a:lnTo>
                  <a:pt x="38369" y="1199915"/>
                </a:lnTo>
                <a:lnTo>
                  <a:pt x="62825" y="1204853"/>
                </a:lnTo>
                <a:lnTo>
                  <a:pt x="11655069" y="1204853"/>
                </a:lnTo>
                <a:lnTo>
                  <a:pt x="11679551" y="1199915"/>
                </a:lnTo>
                <a:lnTo>
                  <a:pt x="11699518" y="1186449"/>
                </a:lnTo>
                <a:lnTo>
                  <a:pt x="11712966" y="1166479"/>
                </a:lnTo>
                <a:lnTo>
                  <a:pt x="11717894" y="1142028"/>
                </a:lnTo>
                <a:lnTo>
                  <a:pt x="11717894" y="62825"/>
                </a:lnTo>
                <a:lnTo>
                  <a:pt x="11712966" y="38373"/>
                </a:lnTo>
                <a:lnTo>
                  <a:pt x="11699518" y="18403"/>
                </a:lnTo>
                <a:lnTo>
                  <a:pt x="11679551" y="4938"/>
                </a:lnTo>
                <a:lnTo>
                  <a:pt x="11655069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17167" y="4016516"/>
            <a:ext cx="11718290" cy="2958465"/>
          </a:xfrm>
          <a:custGeom>
            <a:avLst/>
            <a:gdLst/>
            <a:ahLst/>
            <a:cxnLst/>
            <a:rect l="l" t="t" r="r" b="b"/>
            <a:pathLst>
              <a:path w="11718290" h="2958465">
                <a:moveTo>
                  <a:pt x="11655069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2895346"/>
                </a:lnTo>
                <a:lnTo>
                  <a:pt x="4936" y="2919802"/>
                </a:lnTo>
                <a:lnTo>
                  <a:pt x="18399" y="2939771"/>
                </a:lnTo>
                <a:lnTo>
                  <a:pt x="38369" y="2953235"/>
                </a:lnTo>
                <a:lnTo>
                  <a:pt x="62825" y="2958171"/>
                </a:lnTo>
                <a:lnTo>
                  <a:pt x="11655069" y="2958171"/>
                </a:lnTo>
                <a:lnTo>
                  <a:pt x="11679551" y="2953235"/>
                </a:lnTo>
                <a:lnTo>
                  <a:pt x="11699518" y="2939771"/>
                </a:lnTo>
                <a:lnTo>
                  <a:pt x="11712966" y="2919802"/>
                </a:lnTo>
                <a:lnTo>
                  <a:pt x="11717894" y="2895346"/>
                </a:lnTo>
                <a:lnTo>
                  <a:pt x="11717894" y="62825"/>
                </a:lnTo>
                <a:lnTo>
                  <a:pt x="11712966" y="38369"/>
                </a:lnTo>
                <a:lnTo>
                  <a:pt x="11699518" y="18399"/>
                </a:lnTo>
                <a:lnTo>
                  <a:pt x="11679551" y="4936"/>
                </a:lnTo>
                <a:lnTo>
                  <a:pt x="11655069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85723" y="6162816"/>
            <a:ext cx="11801734" cy="572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48760" y="6173288"/>
            <a:ext cx="11686697" cy="488950"/>
          </a:xfrm>
          <a:custGeom>
            <a:avLst/>
            <a:gdLst/>
            <a:ahLst/>
            <a:cxnLst/>
            <a:rect l="l" t="t" r="r" b="b"/>
            <a:pathLst>
              <a:path w="11718290" h="488950">
                <a:moveTo>
                  <a:pt x="0" y="0"/>
                </a:moveTo>
                <a:lnTo>
                  <a:pt x="11717925" y="0"/>
                </a:lnTo>
                <a:lnTo>
                  <a:pt x="11717925" y="488592"/>
                </a:lnTo>
                <a:lnTo>
                  <a:pt x="0" y="488592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80093" y="3298755"/>
            <a:ext cx="230505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app/main.ts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19506" y="7947829"/>
            <a:ext cx="223139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b="1" spc="-250" dirty="0" smtClean="0">
                <a:solidFill>
                  <a:schemeClr val="bg1"/>
                </a:solidFill>
                <a:latin typeface="Arial Black"/>
                <a:cs typeface="Arial Black"/>
              </a:rPr>
              <a:t>Decorator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27607" y="6173288"/>
            <a:ext cx="11718290" cy="389209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348615">
              <a:spcBef>
                <a:spcPts val="275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AppComponent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374331" y="5251174"/>
            <a:ext cx="7312025" cy="477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3100" b="1" i="1" spc="-305" dirty="0" err="1" smtClean="0">
                <a:solidFill>
                  <a:srgbClr val="CEFC95"/>
                </a:solidFill>
                <a:latin typeface="Arial"/>
                <a:cs typeface="Arial"/>
              </a:rPr>
              <a:t>Coponent</a:t>
            </a:r>
            <a:r>
              <a:rPr lang="en-US" altLang="ko-KR" sz="3100" b="1" i="1" spc="-305" dirty="0" smtClean="0">
                <a:solidFill>
                  <a:srgbClr val="CEFC95"/>
                </a:solidFill>
                <a:latin typeface="Arial"/>
                <a:cs typeface="Arial"/>
              </a:rPr>
              <a:t> </a:t>
            </a:r>
            <a:r>
              <a:rPr lang="en-US" altLang="ko-KR" sz="3100" b="1" i="1" spc="-305" dirty="0" err="1" smtClean="0">
                <a:solidFill>
                  <a:srgbClr val="CEFC95"/>
                </a:solidFill>
                <a:latin typeface="Arial"/>
                <a:cs typeface="Arial"/>
              </a:rPr>
              <a:t>Decarator</a:t>
            </a:r>
            <a:r>
              <a:rPr lang="ko-KR" altLang="en-US" sz="3100" b="1" i="1" spc="-305" dirty="0" smtClean="0">
                <a:solidFill>
                  <a:srgbClr val="CEFC95"/>
                </a:solidFill>
                <a:latin typeface="Arial"/>
                <a:cs typeface="Arial"/>
              </a:rPr>
              <a:t> </a:t>
            </a:r>
            <a:r>
              <a:rPr lang="ko-KR" altLang="en-US" sz="3100" b="1" i="1" spc="-305" dirty="0">
                <a:solidFill>
                  <a:srgbClr val="CEFC95"/>
                </a:solidFill>
                <a:latin typeface="Arial"/>
                <a:cs typeface="Arial"/>
              </a:rPr>
              <a:t>코드가 위치</a:t>
            </a:r>
            <a:r>
              <a:rPr sz="3100" b="1" i="1" spc="-145" dirty="0">
                <a:solidFill>
                  <a:srgbClr val="CEFC95"/>
                </a:solidFill>
                <a:latin typeface="Arial"/>
                <a:cs typeface="Arial"/>
              </a:rPr>
              <a:t>.</a:t>
            </a:r>
            <a:endParaRPr sz="31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709035" y="8806442"/>
            <a:ext cx="12210415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/>
            <a:r>
              <a:rPr lang="ko-KR" altLang="en-US" sz="2950" spc="-40" dirty="0">
                <a:solidFill>
                  <a:schemeClr val="bg1"/>
                </a:solidFill>
                <a:latin typeface="Lucida Sans"/>
                <a:cs typeface="Lucida Sans"/>
              </a:rPr>
              <a:t>클래스와 한 쌍이 되어 클래스 앞에 선언된다</a:t>
            </a:r>
            <a:r>
              <a:rPr lang="en-US" altLang="ko-KR" sz="2950" spc="-4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>
              <a:spcBef>
                <a:spcPts val="20"/>
              </a:spcBef>
            </a:pPr>
            <a:endParaRPr sz="2650" dirty="0">
              <a:latin typeface="Times New Roman"/>
              <a:cs typeface="Times New Roman"/>
            </a:endParaRPr>
          </a:p>
          <a:p>
            <a:pPr marL="12700"/>
            <a:r>
              <a:rPr lang="en-US" altLang="ko-KR" sz="3200" b="1" spc="-250" dirty="0">
                <a:solidFill>
                  <a:schemeClr val="bg1"/>
                </a:solidFill>
                <a:latin typeface="Arial Black"/>
                <a:cs typeface="Arial Black"/>
              </a:rPr>
              <a:t>Decorator </a:t>
            </a:r>
            <a:r>
              <a:rPr lang="ko-KR" altLang="en-US" sz="3100" b="1" i="1" spc="-17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는  클래스를 </a:t>
            </a:r>
            <a:r>
              <a:rPr lang="en-US" altLang="ko-KR" sz="3100" b="1" i="1" spc="-175" dirty="0" err="1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Compoent</a:t>
            </a:r>
            <a:r>
              <a:rPr lang="ko-KR" altLang="en-US" sz="3100" b="1" i="1" spc="-17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로 </a:t>
            </a:r>
            <a:r>
              <a:rPr lang="ko-KR" altLang="en-US" sz="3100" b="1" i="1" spc="-17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바꿔준다</a:t>
            </a:r>
            <a:r>
              <a:rPr lang="en-US" altLang="ko-KR" sz="3100" b="1" i="1" spc="-17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.</a:t>
            </a: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124795" y="6099971"/>
            <a:ext cx="1053553" cy="3716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90880" y="6050297"/>
            <a:ext cx="1036617" cy="6910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90880" y="5390631"/>
            <a:ext cx="1036617" cy="638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3442119" y="3298755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729059" y="7767522"/>
            <a:ext cx="1036617" cy="638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4342918" y="4512161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574493" y="4512163"/>
            <a:ext cx="1958339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114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Component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683415" y="4512163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914999" y="4512163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'@angular/core'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"/>
          <p:cNvSpPr txBox="1">
            <a:spLocks/>
          </p:cNvSpPr>
          <p:nvPr/>
        </p:nvSpPr>
        <p:spPr>
          <a:xfrm>
            <a:off x="1490732" y="1802041"/>
            <a:ext cx="17134826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>
              <a:defRPr sz="5400" b="1" i="0">
                <a:solidFill>
                  <a:schemeClr val="bg2">
                    <a:lumMod val="75000"/>
                  </a:schemeClr>
                </a:solidFill>
                <a:latin typeface="Arial Black"/>
                <a:ea typeface="+mj-ea"/>
                <a:cs typeface="Arial Black"/>
              </a:defRPr>
            </a:lvl1pPr>
          </a:lstStyle>
          <a:p>
            <a:pPr marL="12700" latinLnBrk="0"/>
            <a:r>
              <a:rPr lang="en-US" kern="0" spc="-240" dirty="0" smtClean="0"/>
              <a:t>Component </a:t>
            </a:r>
            <a:r>
              <a:rPr lang="en-US" altLang="ko-KR" kern="0" spc="-300" dirty="0" smtClean="0"/>
              <a:t>Decorating</a:t>
            </a:r>
            <a:endParaRPr lang="en-US" kern="0" spc="-27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3460011" y="3586468"/>
            <a:ext cx="6470015" cy="1517015"/>
          </a:xfrm>
          <a:custGeom>
            <a:avLst/>
            <a:gdLst/>
            <a:ahLst/>
            <a:cxnLst/>
            <a:rect l="l" t="t" r="r" b="b"/>
            <a:pathLst>
              <a:path w="6470015" h="1517014">
                <a:moveTo>
                  <a:pt x="6440432" y="0"/>
                </a:moveTo>
                <a:lnTo>
                  <a:pt x="29527" y="0"/>
                </a:lnTo>
                <a:lnTo>
                  <a:pt x="18023" y="2319"/>
                </a:lnTo>
                <a:lnTo>
                  <a:pt x="8638" y="8645"/>
                </a:lnTo>
                <a:lnTo>
                  <a:pt x="2316" y="18027"/>
                </a:lnTo>
                <a:lnTo>
                  <a:pt x="0" y="29517"/>
                </a:lnTo>
                <a:lnTo>
                  <a:pt x="0" y="1487012"/>
                </a:lnTo>
                <a:lnTo>
                  <a:pt x="2316" y="1498503"/>
                </a:lnTo>
                <a:lnTo>
                  <a:pt x="8638" y="1507889"/>
                </a:lnTo>
                <a:lnTo>
                  <a:pt x="18023" y="1514219"/>
                </a:lnTo>
                <a:lnTo>
                  <a:pt x="29527" y="1516540"/>
                </a:lnTo>
                <a:lnTo>
                  <a:pt x="6440432" y="1516540"/>
                </a:lnTo>
                <a:lnTo>
                  <a:pt x="6451937" y="1514219"/>
                </a:lnTo>
                <a:lnTo>
                  <a:pt x="6461321" y="1507889"/>
                </a:lnTo>
                <a:lnTo>
                  <a:pt x="6467643" y="1498503"/>
                </a:lnTo>
                <a:lnTo>
                  <a:pt x="6469960" y="1487012"/>
                </a:lnTo>
                <a:lnTo>
                  <a:pt x="6469960" y="29517"/>
                </a:lnTo>
                <a:lnTo>
                  <a:pt x="6467643" y="18027"/>
                </a:lnTo>
                <a:lnTo>
                  <a:pt x="6461321" y="8645"/>
                </a:lnTo>
                <a:lnTo>
                  <a:pt x="6451937" y="2319"/>
                </a:lnTo>
                <a:lnTo>
                  <a:pt x="6440432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2070" y="2046974"/>
            <a:ext cx="11675110" cy="1205230"/>
          </a:xfrm>
          <a:custGeom>
            <a:avLst/>
            <a:gdLst/>
            <a:ahLst/>
            <a:cxnLst/>
            <a:rect l="l" t="t" r="r" b="b"/>
            <a:pathLst>
              <a:path w="11675110" h="1205229">
                <a:moveTo>
                  <a:pt x="11611719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1142028"/>
                </a:lnTo>
                <a:lnTo>
                  <a:pt x="4936" y="1166479"/>
                </a:lnTo>
                <a:lnTo>
                  <a:pt x="18399" y="1186449"/>
                </a:lnTo>
                <a:lnTo>
                  <a:pt x="38369" y="1199915"/>
                </a:lnTo>
                <a:lnTo>
                  <a:pt x="62825" y="1204853"/>
                </a:lnTo>
                <a:lnTo>
                  <a:pt x="11611719" y="1204853"/>
                </a:lnTo>
                <a:lnTo>
                  <a:pt x="11636157" y="1199915"/>
                </a:lnTo>
                <a:lnTo>
                  <a:pt x="11656129" y="1186449"/>
                </a:lnTo>
                <a:lnTo>
                  <a:pt x="11669602" y="1166479"/>
                </a:lnTo>
                <a:lnTo>
                  <a:pt x="11674545" y="1142028"/>
                </a:lnTo>
                <a:lnTo>
                  <a:pt x="11674545" y="62825"/>
                </a:lnTo>
                <a:lnTo>
                  <a:pt x="11669602" y="38373"/>
                </a:lnTo>
                <a:lnTo>
                  <a:pt x="11656129" y="18403"/>
                </a:lnTo>
                <a:lnTo>
                  <a:pt x="11636157" y="4938"/>
                </a:lnTo>
                <a:lnTo>
                  <a:pt x="11611719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52070" y="3065540"/>
            <a:ext cx="11675110" cy="4341735"/>
          </a:xfrm>
          <a:custGeom>
            <a:avLst/>
            <a:gdLst/>
            <a:ahLst/>
            <a:cxnLst/>
            <a:rect l="l" t="t" r="r" b="b"/>
            <a:pathLst>
              <a:path w="11675110" h="3935095">
                <a:moveTo>
                  <a:pt x="11611719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3871745"/>
                </a:lnTo>
                <a:lnTo>
                  <a:pt x="4936" y="3896195"/>
                </a:lnTo>
                <a:lnTo>
                  <a:pt x="18399" y="3916162"/>
                </a:lnTo>
                <a:lnTo>
                  <a:pt x="38369" y="3929624"/>
                </a:lnTo>
                <a:lnTo>
                  <a:pt x="62825" y="3934560"/>
                </a:lnTo>
                <a:lnTo>
                  <a:pt x="11611719" y="3934560"/>
                </a:lnTo>
                <a:lnTo>
                  <a:pt x="11636157" y="3929624"/>
                </a:lnTo>
                <a:lnTo>
                  <a:pt x="11656129" y="3916162"/>
                </a:lnTo>
                <a:lnTo>
                  <a:pt x="11669602" y="3896195"/>
                </a:lnTo>
                <a:lnTo>
                  <a:pt x="11674545" y="3871745"/>
                </a:lnTo>
                <a:lnTo>
                  <a:pt x="11674545" y="62825"/>
                </a:lnTo>
                <a:lnTo>
                  <a:pt x="11669602" y="38369"/>
                </a:lnTo>
                <a:lnTo>
                  <a:pt x="11656129" y="18399"/>
                </a:lnTo>
                <a:lnTo>
                  <a:pt x="11636157" y="4936"/>
                </a:lnTo>
                <a:lnTo>
                  <a:pt x="11611719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20626" y="4436995"/>
            <a:ext cx="11758280" cy="1781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62510" y="4447466"/>
            <a:ext cx="11675110" cy="1697989"/>
          </a:xfrm>
          <a:custGeom>
            <a:avLst/>
            <a:gdLst/>
            <a:ahLst/>
            <a:cxnLst/>
            <a:rect l="l" t="t" r="r" b="b"/>
            <a:pathLst>
              <a:path w="11675110" h="1697989">
                <a:moveTo>
                  <a:pt x="0" y="0"/>
                </a:moveTo>
                <a:lnTo>
                  <a:pt x="11674576" y="0"/>
                </a:lnTo>
                <a:lnTo>
                  <a:pt x="11674576" y="1697833"/>
                </a:lnTo>
                <a:lnTo>
                  <a:pt x="0" y="1697833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14996" y="2347779"/>
            <a:ext cx="230505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app/main.ts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56879" y="6210319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812512" y="6210321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AppComponent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 smtClean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89099" y="4885598"/>
            <a:ext cx="178498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'my-app'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 smtClean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 smtClean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lang="en-US" sz="2300" dirty="0" smtClean="0">
                <a:solidFill>
                  <a:srgbClr val="F9F9F5"/>
                </a:solidFill>
                <a:latin typeface="Courier New"/>
                <a:cs typeface="Courier New"/>
              </a:rPr>
              <a:t>Hello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14702" y="5309825"/>
            <a:ext cx="2551220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300" spc="5" dirty="0" smtClean="0">
                <a:solidFill>
                  <a:srgbClr val="F9F9F5"/>
                </a:solidFill>
                <a:latin typeface="Courier New"/>
                <a:cs typeface="Courier New"/>
              </a:rPr>
              <a:t>{{name}}</a:t>
            </a:r>
            <a:r>
              <a:rPr sz="2300" spc="5" dirty="0" smtClean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77821" y="4498173"/>
            <a:ext cx="2136775" cy="156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856476" y="4158028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App</a:t>
            </a:r>
            <a:r>
              <a:rPr sz="2300" spc="-9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&lt;/my-app&gt;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3452857" y="3007447"/>
            <a:ext cx="3253104" cy="190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spc="-75" dirty="0">
                <a:solidFill>
                  <a:schemeClr val="bg1"/>
                </a:solidFill>
                <a:latin typeface="Lucida Sans"/>
                <a:cs typeface="Lucida Sans"/>
              </a:rPr>
              <a:t>index.html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248920">
              <a:spcBef>
                <a:spcPts val="247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&lt;body&gt;</a:t>
            </a:r>
            <a:endParaRPr sz="2300" dirty="0">
              <a:latin typeface="Courier New"/>
              <a:cs typeface="Courier New"/>
            </a:endParaRPr>
          </a:p>
          <a:p>
            <a:pPr marL="600710">
              <a:spcBef>
                <a:spcPts val="290"/>
              </a:spcBef>
            </a:pP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&lt;my-app&gt;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Loading</a:t>
            </a:r>
            <a:endParaRPr sz="2300" dirty="0">
              <a:latin typeface="Courier New"/>
              <a:cs typeface="Courier New"/>
            </a:endParaRPr>
          </a:p>
          <a:p>
            <a:pPr marL="24892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&lt;/body&gt;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483635" y="4207046"/>
            <a:ext cx="8440477" cy="9159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4870450" y="9285025"/>
            <a:ext cx="1383665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spc="-75" dirty="0" smtClean="0">
                <a:solidFill>
                  <a:schemeClr val="bg1"/>
                </a:solidFill>
                <a:latin typeface="Lucida Sans"/>
                <a:cs typeface="Lucida Sans"/>
              </a:rPr>
              <a:t>Component</a:t>
            </a:r>
            <a:r>
              <a:rPr lang="ko-KR" altLang="en-US" sz="2950" spc="-75" dirty="0" smtClean="0">
                <a:solidFill>
                  <a:schemeClr val="bg1"/>
                </a:solidFill>
                <a:latin typeface="Lucida Sans"/>
                <a:cs typeface="Lucida Sans"/>
              </a:rPr>
              <a:t>가 </a:t>
            </a:r>
            <a:r>
              <a:rPr lang="ko-KR" altLang="en-US" sz="2950" spc="-75" dirty="0">
                <a:solidFill>
                  <a:schemeClr val="bg1"/>
                </a:solidFill>
                <a:latin typeface="Lucida Sans"/>
                <a:cs typeface="Lucida Sans"/>
              </a:rPr>
              <a:t>로딩 될 </a:t>
            </a:r>
            <a:r>
              <a:rPr lang="en-US" sz="2950" spc="-75" dirty="0">
                <a:solidFill>
                  <a:schemeClr val="bg1"/>
                </a:solidFill>
                <a:latin typeface="Lucida Sans"/>
                <a:cs typeface="Lucida Sans"/>
              </a:rPr>
              <a:t>HTML</a:t>
            </a:r>
            <a:r>
              <a:rPr lang="ko-KR" altLang="en-US" sz="2950" spc="-7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altLang="ko-KR" sz="2950" spc="-75" dirty="0" smtClean="0">
                <a:solidFill>
                  <a:schemeClr val="bg1"/>
                </a:solidFill>
                <a:latin typeface="Lucida Sans"/>
                <a:cs typeface="Lucida Sans"/>
              </a:rPr>
              <a:t>Element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060535" y="10379809"/>
            <a:ext cx="14331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chemeClr val="bg1"/>
                </a:solidFill>
                <a:latin typeface="Courier New"/>
                <a:cs typeface="Courier New"/>
              </a:rPr>
              <a:t>template</a:t>
            </a:r>
            <a:endParaRPr sz="230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060535" y="9322249"/>
            <a:ext cx="14331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chemeClr val="bg1"/>
                </a:solidFill>
                <a:latin typeface="Courier New"/>
                <a:cs typeface="Courier New"/>
              </a:rPr>
              <a:t>selector</a:t>
            </a:r>
            <a:endParaRPr sz="230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887674" y="10337165"/>
            <a:ext cx="845439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spc="-75" dirty="0" smtClean="0">
                <a:solidFill>
                  <a:schemeClr val="bg1"/>
                </a:solidFill>
                <a:latin typeface="Lucida Sans"/>
                <a:cs typeface="Lucida Sans"/>
              </a:rPr>
              <a:t>selector</a:t>
            </a:r>
            <a:r>
              <a:rPr lang="ko-KR" altLang="en-US" sz="2950" spc="-75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75" dirty="0">
                <a:solidFill>
                  <a:schemeClr val="bg1"/>
                </a:solidFill>
                <a:latin typeface="Lucida Sans"/>
                <a:cs typeface="Lucida Sans"/>
              </a:rPr>
              <a:t>내부에 로딩될 컨텐츠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14996" y="7961034"/>
            <a:ext cx="178498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chemeClr val="bg1"/>
                </a:solidFill>
                <a:latin typeface="Courier New"/>
                <a:cs typeface="Courier New"/>
              </a:rPr>
              <a:t>@Component</a:t>
            </a:r>
            <a:endParaRPr sz="23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0661040" y="5577570"/>
            <a:ext cx="2792897" cy="6782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3693689" y="6035423"/>
            <a:ext cx="4065270" cy="9541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3100" b="1" i="1" spc="-2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메타데이터</a:t>
            </a:r>
            <a:r>
              <a:rPr lang="en-US" altLang="ko-KR" sz="3100" b="1" i="1" spc="-2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(metadata)</a:t>
            </a:r>
            <a:r>
              <a:rPr lang="ko-KR" altLang="en-US" sz="3100" b="1" i="1" spc="-2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ko-KR" altLang="en-US" sz="3100" b="1" i="1" spc="-2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라고도 함</a:t>
            </a: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87676" y="7857542"/>
            <a:ext cx="9298305" cy="10336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spc="-75" dirty="0">
                <a:solidFill>
                  <a:schemeClr val="bg1"/>
                </a:solidFill>
                <a:latin typeface="Lucida Sans"/>
                <a:cs typeface="Lucida Sans"/>
              </a:rPr>
              <a:t>Component </a:t>
            </a:r>
            <a:r>
              <a:rPr lang="en-US" altLang="ko-KR" sz="2950" spc="-75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dirty="0" smtClean="0">
                <a:solidFill>
                  <a:schemeClr val="bg1"/>
                </a:solidFill>
                <a:latin typeface="Lucida Sans"/>
                <a:cs typeface="Lucida Sans"/>
              </a:rPr>
              <a:t>클래스와 </a:t>
            </a:r>
            <a:r>
              <a:rPr lang="ko-KR" altLang="en-US" sz="2950" dirty="0">
                <a:solidFill>
                  <a:schemeClr val="bg1"/>
                </a:solidFill>
                <a:latin typeface="Lucida Sans"/>
                <a:cs typeface="Lucida Sans"/>
              </a:rPr>
              <a:t>한 쌍을 이룬다</a:t>
            </a:r>
            <a:r>
              <a:rPr lang="en-US" altLang="ko-KR" sz="295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12700">
              <a:spcBef>
                <a:spcPts val="845"/>
              </a:spcBef>
            </a:pPr>
            <a:r>
              <a:rPr lang="en-US" altLang="ko-KR" sz="3100" b="1" i="1" spc="-16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Decorator</a:t>
            </a:r>
            <a:r>
              <a:rPr lang="ko-KR" altLang="en-US" sz="3100" b="1" i="1" spc="-16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는 </a:t>
            </a:r>
            <a:r>
              <a:rPr lang="ko-KR" altLang="en-US" sz="3100" b="1" i="1" spc="-16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타입스크립트와 </a:t>
            </a:r>
            <a:r>
              <a:rPr lang="ko-KR" altLang="en-US" sz="3100" b="1" i="1" spc="-16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ko-KR" sz="3100" b="1" i="1" spc="-16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EcmaScript7</a:t>
            </a:r>
            <a:r>
              <a:rPr lang="ko-KR" altLang="en-US" sz="3100" b="1" i="1" spc="-16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의 기능</a:t>
            </a: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08364" y="6282098"/>
            <a:ext cx="1036617" cy="6910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08364" y="4439655"/>
            <a:ext cx="1036617" cy="638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10856081" y="2421076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77821" y="3561185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009396" y="3561187"/>
            <a:ext cx="1958339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114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Component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118318" y="3561187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349902" y="3561187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'@angular/core'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34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35" name="직사각형 34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  <p:sp>
        <p:nvSpPr>
          <p:cNvPr id="37" name="object 2"/>
          <p:cNvSpPr txBox="1">
            <a:spLocks noGrp="1"/>
          </p:cNvSpPr>
          <p:nvPr>
            <p:ph type="title"/>
          </p:nvPr>
        </p:nvSpPr>
        <p:spPr>
          <a:xfrm>
            <a:off x="1484636" y="515785"/>
            <a:ext cx="17134826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310" dirty="0"/>
              <a:t>3. App </a:t>
            </a:r>
            <a:r>
              <a:rPr lang="ko-KR" altLang="en-US" spc="-310" dirty="0"/>
              <a:t>작성 </a:t>
            </a:r>
            <a:r>
              <a:rPr lang="en-US" altLang="ko-KR" spc="-310" dirty="0"/>
              <a:t>:</a:t>
            </a:r>
            <a:r>
              <a:rPr lang="ko-KR" altLang="en-US" spc="-165" dirty="0"/>
              <a:t> </a:t>
            </a:r>
            <a:r>
              <a:rPr lang="en-US" altLang="ko-KR" spc="-310" dirty="0" err="1" smtClean="0"/>
              <a:t>main.ts</a:t>
            </a:r>
            <a:endParaRPr spc="-270" dirty="0"/>
          </a:p>
        </p:txBody>
      </p:sp>
      <p:sp>
        <p:nvSpPr>
          <p:cNvPr id="39" name="object 12"/>
          <p:cNvSpPr txBox="1"/>
          <p:nvPr/>
        </p:nvSpPr>
        <p:spPr>
          <a:xfrm>
            <a:off x="2343120" y="6527313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300" spc="5" dirty="0" smtClean="0">
                <a:solidFill>
                  <a:srgbClr val="B3E43B"/>
                </a:solidFill>
                <a:latin typeface="Courier New"/>
                <a:cs typeface="Courier New"/>
              </a:rPr>
              <a:t>name=‘Angular’;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41" name="object 12"/>
          <p:cNvSpPr txBox="1"/>
          <p:nvPr/>
        </p:nvSpPr>
        <p:spPr>
          <a:xfrm>
            <a:off x="1777821" y="6891168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 smtClean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95107" y="585401"/>
            <a:ext cx="14043343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310" dirty="0"/>
              <a:t>3. App </a:t>
            </a:r>
            <a:r>
              <a:rPr lang="ko-KR" altLang="en-US" spc="-310" dirty="0"/>
              <a:t>작성 </a:t>
            </a:r>
            <a:r>
              <a:rPr lang="en-US" altLang="ko-KR" spc="-310" dirty="0"/>
              <a:t>:</a:t>
            </a:r>
            <a:r>
              <a:rPr lang="ko-KR" altLang="en-US" spc="-165" dirty="0"/>
              <a:t> </a:t>
            </a:r>
            <a:r>
              <a:rPr lang="en-US" altLang="ko-KR" spc="-310" dirty="0" err="1" smtClean="0"/>
              <a:t>main.ts</a:t>
            </a:r>
            <a:endParaRPr sz="4000" spc="-175" dirty="0"/>
          </a:p>
        </p:txBody>
      </p:sp>
      <p:sp>
        <p:nvSpPr>
          <p:cNvPr id="5" name="object 5"/>
          <p:cNvSpPr/>
          <p:nvPr/>
        </p:nvSpPr>
        <p:spPr>
          <a:xfrm>
            <a:off x="1556779" y="3468072"/>
            <a:ext cx="11638915" cy="1205230"/>
          </a:xfrm>
          <a:custGeom>
            <a:avLst/>
            <a:gdLst/>
            <a:ahLst/>
            <a:cxnLst/>
            <a:rect l="l" t="t" r="r" b="b"/>
            <a:pathLst>
              <a:path w="11638915" h="1205229">
                <a:moveTo>
                  <a:pt x="11575909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1142028"/>
                </a:lnTo>
                <a:lnTo>
                  <a:pt x="4936" y="1166479"/>
                </a:lnTo>
                <a:lnTo>
                  <a:pt x="18399" y="1186449"/>
                </a:lnTo>
                <a:lnTo>
                  <a:pt x="38369" y="1199915"/>
                </a:lnTo>
                <a:lnTo>
                  <a:pt x="62825" y="1204853"/>
                </a:lnTo>
                <a:lnTo>
                  <a:pt x="11575909" y="1204853"/>
                </a:lnTo>
                <a:lnTo>
                  <a:pt x="11600347" y="1199915"/>
                </a:lnTo>
                <a:lnTo>
                  <a:pt x="11620318" y="1186449"/>
                </a:lnTo>
                <a:lnTo>
                  <a:pt x="11633792" y="1166479"/>
                </a:lnTo>
                <a:lnTo>
                  <a:pt x="11638734" y="1142028"/>
                </a:lnTo>
                <a:lnTo>
                  <a:pt x="11638734" y="62825"/>
                </a:lnTo>
                <a:lnTo>
                  <a:pt x="11633792" y="38373"/>
                </a:lnTo>
                <a:lnTo>
                  <a:pt x="11620318" y="18403"/>
                </a:lnTo>
                <a:lnTo>
                  <a:pt x="11600347" y="4938"/>
                </a:lnTo>
                <a:lnTo>
                  <a:pt x="11575909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56779" y="4486638"/>
            <a:ext cx="11638915" cy="6327775"/>
          </a:xfrm>
          <a:custGeom>
            <a:avLst/>
            <a:gdLst/>
            <a:ahLst/>
            <a:cxnLst/>
            <a:rect l="l" t="t" r="r" b="b"/>
            <a:pathLst>
              <a:path w="11638915" h="6327775">
                <a:moveTo>
                  <a:pt x="11575909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6264487"/>
                </a:lnTo>
                <a:lnTo>
                  <a:pt x="4936" y="6288942"/>
                </a:lnTo>
                <a:lnTo>
                  <a:pt x="18399" y="6308911"/>
                </a:lnTo>
                <a:lnTo>
                  <a:pt x="38369" y="6322375"/>
                </a:lnTo>
                <a:lnTo>
                  <a:pt x="62825" y="6327313"/>
                </a:lnTo>
                <a:lnTo>
                  <a:pt x="11575909" y="6327313"/>
                </a:lnTo>
                <a:lnTo>
                  <a:pt x="11600347" y="6322375"/>
                </a:lnTo>
                <a:lnTo>
                  <a:pt x="11620318" y="6308911"/>
                </a:lnTo>
                <a:lnTo>
                  <a:pt x="11633792" y="6288942"/>
                </a:lnTo>
                <a:lnTo>
                  <a:pt x="11638734" y="6264487"/>
                </a:lnTo>
                <a:lnTo>
                  <a:pt x="11638734" y="62825"/>
                </a:lnTo>
                <a:lnTo>
                  <a:pt x="11633792" y="38369"/>
                </a:lnTo>
                <a:lnTo>
                  <a:pt x="11620318" y="18399"/>
                </a:lnTo>
                <a:lnTo>
                  <a:pt x="11600347" y="4936"/>
                </a:lnTo>
                <a:lnTo>
                  <a:pt x="11575909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08026" y="4864189"/>
            <a:ext cx="1825745" cy="6608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19705" y="3768878"/>
            <a:ext cx="230505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app/main.ts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960789" y="3842174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525335" y="8869665"/>
            <a:ext cx="11758280" cy="16954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67219" y="8880138"/>
            <a:ext cx="11675110" cy="1612265"/>
          </a:xfrm>
          <a:custGeom>
            <a:avLst/>
            <a:gdLst/>
            <a:ahLst/>
            <a:cxnLst/>
            <a:rect l="l" t="t" r="r" b="b"/>
            <a:pathLst>
              <a:path w="11675110" h="1612265">
                <a:moveTo>
                  <a:pt x="0" y="0"/>
                </a:moveTo>
                <a:lnTo>
                  <a:pt x="11674576" y="0"/>
                </a:lnTo>
                <a:lnTo>
                  <a:pt x="11674576" y="1611676"/>
                </a:lnTo>
                <a:lnTo>
                  <a:pt x="0" y="1611676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3976402" y="8584292"/>
            <a:ext cx="5304790" cy="9541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3100" b="1" i="1" spc="-30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module</a:t>
            </a:r>
            <a:r>
              <a:rPr lang="ko-KR" altLang="en-US" sz="3100" b="1" i="1" spc="-30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ko-KR" altLang="en-US" sz="3100" b="1" i="1" spc="-3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내의 모든 컴포넌트 목록이 위치한다</a:t>
            </a:r>
            <a:r>
              <a:rPr lang="en-US" altLang="ko-KR" sz="3100" b="1" i="1" spc="-3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.</a:t>
            </a: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71733" y="8977820"/>
            <a:ext cx="5966798" cy="7280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993808" y="6306696"/>
            <a:ext cx="178498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'my-app'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 smtClean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 smtClean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lang="en-US" sz="2300" dirty="0" smtClean="0">
                <a:solidFill>
                  <a:srgbClr val="F9F9F5"/>
                </a:solidFill>
                <a:latin typeface="Courier New"/>
                <a:cs typeface="Courier New"/>
              </a:rPr>
              <a:t>Hello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837700" y="6730923"/>
            <a:ext cx="3056110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300" spc="5" dirty="0" smtClean="0">
                <a:solidFill>
                  <a:srgbClr val="F9F9F5"/>
                </a:solidFill>
                <a:latin typeface="Courier New"/>
                <a:cs typeface="Courier New"/>
              </a:rPr>
              <a:t>{{name}}</a:t>
            </a:r>
            <a:r>
              <a:rPr sz="2300" spc="5" dirty="0" smtClean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882530" y="5919271"/>
            <a:ext cx="2136775" cy="156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249540" y="8095227"/>
            <a:ext cx="748968" cy="809511"/>
          </a:xfrm>
          <a:custGeom>
            <a:avLst/>
            <a:gdLst/>
            <a:ahLst/>
            <a:cxnLst/>
            <a:rect l="l" t="t" r="r" b="b"/>
            <a:pathLst>
              <a:path w="690879" h="726440">
                <a:moveTo>
                  <a:pt x="0" y="0"/>
                </a:moveTo>
                <a:lnTo>
                  <a:pt x="665039" y="699586"/>
                </a:lnTo>
                <a:lnTo>
                  <a:pt x="690291" y="726148"/>
                </a:lnTo>
              </a:path>
            </a:pathLst>
          </a:custGeom>
          <a:ln w="73296" cmpd="sng">
            <a:solidFill>
              <a:srgbClr val="CDFC95"/>
            </a:solidFill>
            <a:prstDash val="solid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913304" y="8785097"/>
            <a:ext cx="304165" cy="309245"/>
          </a:xfrm>
          <a:custGeom>
            <a:avLst/>
            <a:gdLst/>
            <a:ahLst/>
            <a:cxnLst/>
            <a:rect l="l" t="t" r="r" b="b"/>
            <a:pathLst>
              <a:path w="304164" h="309245">
                <a:moveTo>
                  <a:pt x="209459" y="0"/>
                </a:moveTo>
                <a:lnTo>
                  <a:pt x="0" y="199114"/>
                </a:lnTo>
                <a:lnTo>
                  <a:pt x="303844" y="309016"/>
                </a:lnTo>
                <a:lnTo>
                  <a:pt x="209459" y="0"/>
                </a:lnTo>
                <a:close/>
              </a:path>
            </a:pathLst>
          </a:custGeom>
          <a:solidFill>
            <a:srgbClr val="CDFC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3073" y="7483740"/>
            <a:ext cx="1036617" cy="6910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13073" y="5860753"/>
            <a:ext cx="1036617" cy="6387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6010" y="9043902"/>
            <a:ext cx="1350744" cy="9109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643561" y="1726824"/>
            <a:ext cx="16689705" cy="16666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en-US" altLang="ko-KR" sz="3600" b="1" spc="-125" dirty="0" smtClean="0">
                <a:solidFill>
                  <a:schemeClr val="bg1"/>
                </a:solidFill>
                <a:latin typeface="Arial Black"/>
                <a:cs typeface="Arial Black"/>
              </a:rPr>
              <a:t>Root Angular Module </a:t>
            </a:r>
            <a:r>
              <a:rPr lang="ko-KR" altLang="en-US" sz="3600" b="1" spc="-125" dirty="0" smtClean="0">
                <a:solidFill>
                  <a:schemeClr val="bg1"/>
                </a:solidFill>
                <a:latin typeface="Arial Black"/>
                <a:cs typeface="Arial Black"/>
              </a:rPr>
              <a:t>선언</a:t>
            </a:r>
            <a:endParaRPr lang="en-US" altLang="ko-KR" sz="3600" b="1" spc="-125" dirty="0" smtClean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12700" marR="5080">
              <a:lnSpc>
                <a:spcPct val="114100"/>
              </a:lnSpc>
            </a:pPr>
            <a:r>
              <a:rPr lang="en-US" altLang="ko-KR" sz="2950" b="1" spc="-125" dirty="0" smtClean="0">
                <a:solidFill>
                  <a:schemeClr val="bg1"/>
                </a:solidFill>
                <a:latin typeface="Arial Black"/>
                <a:cs typeface="Arial Black"/>
              </a:rPr>
              <a:t>: module</a:t>
            </a:r>
            <a:r>
              <a:rPr lang="ko-KR" altLang="en-US" sz="2950" b="1" spc="-125" dirty="0" smtClean="0">
                <a:solidFill>
                  <a:schemeClr val="bg1"/>
                </a:solidFill>
                <a:latin typeface="Arial Black"/>
                <a:cs typeface="Arial Black"/>
              </a:rPr>
              <a:t>은 </a:t>
            </a:r>
            <a:r>
              <a:rPr lang="en-US" altLang="ko-KR" sz="2950" b="1" spc="-125" dirty="0" smtClean="0">
                <a:solidFill>
                  <a:schemeClr val="bg1"/>
                </a:solidFill>
                <a:latin typeface="Arial Black"/>
                <a:cs typeface="Arial Black"/>
              </a:rPr>
              <a:t>Angular</a:t>
            </a:r>
            <a:r>
              <a:rPr lang="ko-KR" altLang="en-US" sz="2950" b="1" spc="-125" dirty="0" smtClean="0">
                <a:solidFill>
                  <a:schemeClr val="bg1"/>
                </a:solidFill>
                <a:latin typeface="Arial Black"/>
                <a:cs typeface="Arial Black"/>
              </a:rPr>
              <a:t>에서 </a:t>
            </a:r>
            <a:r>
              <a:rPr lang="ko-KR" altLang="en-US" sz="2950" b="1" spc="-125" dirty="0">
                <a:solidFill>
                  <a:schemeClr val="bg1"/>
                </a:solidFill>
                <a:latin typeface="Arial Black"/>
                <a:cs typeface="Arial Black"/>
              </a:rPr>
              <a:t>어플리케이션을 구성하는 방법이다</a:t>
            </a:r>
            <a:r>
              <a:rPr lang="en-US" altLang="ko-KR" sz="2950" b="1" spc="-12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r>
              <a:rPr lang="ko-KR" altLang="en-US" sz="2950" b="1" spc="-12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endParaRPr lang="en-US" altLang="ko-KR" sz="2950" b="1" spc="-125" dirty="0" smtClean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12700" marR="5080">
              <a:lnSpc>
                <a:spcPct val="114100"/>
              </a:lnSpc>
            </a:pPr>
            <a:r>
              <a:rPr lang="en-US" altLang="ko-KR" sz="2950" b="1" spc="-125" dirty="0" smtClean="0">
                <a:solidFill>
                  <a:schemeClr val="bg1"/>
                </a:solidFill>
                <a:latin typeface="Arial Black"/>
                <a:cs typeface="Arial Black"/>
              </a:rPr>
              <a:t>: </a:t>
            </a:r>
            <a:r>
              <a:rPr lang="ko-KR" altLang="en-US" sz="2950" b="1" spc="-125" dirty="0" smtClean="0">
                <a:solidFill>
                  <a:schemeClr val="bg1"/>
                </a:solidFill>
                <a:latin typeface="Arial Black"/>
                <a:cs typeface="Arial Black"/>
              </a:rPr>
              <a:t>모든 </a:t>
            </a:r>
            <a:r>
              <a:rPr lang="en-US" altLang="ko-KR" sz="2950" b="1" spc="-125" dirty="0">
                <a:solidFill>
                  <a:schemeClr val="bg1"/>
                </a:solidFill>
                <a:latin typeface="Arial Black"/>
                <a:cs typeface="Arial Black"/>
              </a:rPr>
              <a:t>Angular</a:t>
            </a:r>
            <a:r>
              <a:rPr lang="ko-KR" altLang="en-US" sz="2950" b="1" spc="-125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altLang="ko-KR" sz="2950" b="1" spc="-125" dirty="0" smtClean="0">
                <a:solidFill>
                  <a:schemeClr val="bg1"/>
                </a:solidFill>
                <a:latin typeface="Arial Black"/>
                <a:cs typeface="Arial Black"/>
              </a:rPr>
              <a:t>app</a:t>
            </a:r>
            <a:r>
              <a:rPr lang="ko-KR" altLang="en-US" sz="2950" b="1" spc="-125" dirty="0" smtClean="0">
                <a:solidFill>
                  <a:schemeClr val="bg1"/>
                </a:solidFill>
                <a:latin typeface="Arial Black"/>
                <a:cs typeface="Arial Black"/>
              </a:rPr>
              <a:t>은 </a:t>
            </a:r>
            <a:r>
              <a:rPr lang="ko-KR" altLang="en-US" sz="2950" b="1" spc="-125" dirty="0">
                <a:solidFill>
                  <a:schemeClr val="bg1"/>
                </a:solidFill>
                <a:latin typeface="Arial Black"/>
                <a:cs typeface="Arial Black"/>
              </a:rPr>
              <a:t>반드시 앱을 실행 시키기 위해 </a:t>
            </a:r>
            <a:r>
              <a:rPr sz="2950" b="1" spc="-114" dirty="0">
                <a:solidFill>
                  <a:schemeClr val="bg1"/>
                </a:solidFill>
                <a:latin typeface="Arial Black"/>
                <a:cs typeface="Arial Black"/>
              </a:rPr>
              <a:t>“root</a:t>
            </a:r>
            <a:r>
              <a:rPr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b="1" spc="-110" dirty="0" smtClean="0">
                <a:solidFill>
                  <a:schemeClr val="bg1"/>
                </a:solidFill>
                <a:latin typeface="Arial Black"/>
                <a:cs typeface="Arial Black"/>
              </a:rPr>
              <a:t>module”</a:t>
            </a:r>
            <a:r>
              <a:rPr sz="2950" b="1" spc="-215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을 가져야 한다</a:t>
            </a:r>
            <a:r>
              <a:rPr lang="en-US" altLang="ko-KR"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882530" y="4982283"/>
            <a:ext cx="14331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</a:t>
            </a:r>
            <a:r>
              <a:rPr sz="2300" spc="-9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22742" y="4982285"/>
            <a:ext cx="16090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Component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82136" y="4982285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213719" y="4982285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'@angular/core'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49910" y="4874670"/>
            <a:ext cx="1742439" cy="462305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107314" rIns="0" bIns="0" rtlCol="0">
            <a:spAutoFit/>
          </a:bodyPr>
          <a:lstStyle/>
          <a:p>
            <a:pPr marL="126364">
              <a:spcBef>
                <a:spcPts val="844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NgModule,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697562" y="9275349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882530" y="8851119"/>
            <a:ext cx="3368675" cy="156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70866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@NgModule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364490" marR="708660" indent="-352425">
              <a:lnSpc>
                <a:spcPct val="110500"/>
              </a:lnSpc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declarations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 dirty="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 dirty="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AppModule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</p:txBody>
      </p:sp>
      <p:grpSp>
        <p:nvGrpSpPr>
          <p:cNvPr id="33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34" name="직사각형 33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  <p:sp>
        <p:nvSpPr>
          <p:cNvPr id="38" name="object 11"/>
          <p:cNvSpPr txBox="1"/>
          <p:nvPr/>
        </p:nvSpPr>
        <p:spPr>
          <a:xfrm>
            <a:off x="1928329" y="7620019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39" name="object 12"/>
          <p:cNvSpPr txBox="1"/>
          <p:nvPr/>
        </p:nvSpPr>
        <p:spPr>
          <a:xfrm>
            <a:off x="2983962" y="7620021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AppComponent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 smtClean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40" name="object 12"/>
          <p:cNvSpPr txBox="1"/>
          <p:nvPr/>
        </p:nvSpPr>
        <p:spPr>
          <a:xfrm>
            <a:off x="2514570" y="7937013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300" spc="5" dirty="0" smtClean="0">
                <a:solidFill>
                  <a:srgbClr val="B3E43B"/>
                </a:solidFill>
                <a:latin typeface="Courier New"/>
                <a:cs typeface="Courier New"/>
              </a:rPr>
              <a:t>name=‘Angular’;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41" name="object 12"/>
          <p:cNvSpPr txBox="1"/>
          <p:nvPr/>
        </p:nvSpPr>
        <p:spPr>
          <a:xfrm>
            <a:off x="1949271" y="8300868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 smtClean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95107" y="577091"/>
            <a:ext cx="15149194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310" dirty="0"/>
              <a:t>3. App </a:t>
            </a:r>
            <a:r>
              <a:rPr lang="ko-KR" altLang="en-US" spc="-310" dirty="0"/>
              <a:t>작성 </a:t>
            </a:r>
            <a:r>
              <a:rPr lang="en-US" altLang="ko-KR" spc="-310" dirty="0"/>
              <a:t>:</a:t>
            </a:r>
            <a:r>
              <a:rPr lang="ko-KR" altLang="en-US" spc="-165" dirty="0"/>
              <a:t> </a:t>
            </a:r>
            <a:r>
              <a:rPr lang="en-US" altLang="ko-KR" spc="-310" dirty="0" err="1" smtClean="0"/>
              <a:t>main.ts</a:t>
            </a:r>
            <a:endParaRPr sz="3600" kern="1200" spc="-125" dirty="0">
              <a:solidFill>
                <a:schemeClr val="bg1"/>
              </a:solidFill>
              <a:ea typeface="+mn-e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52070" y="2613902"/>
            <a:ext cx="13766800" cy="1205230"/>
          </a:xfrm>
          <a:custGeom>
            <a:avLst/>
            <a:gdLst/>
            <a:ahLst/>
            <a:cxnLst/>
            <a:rect l="l" t="t" r="r" b="b"/>
            <a:pathLst>
              <a:path w="13766800" h="1205229">
                <a:moveTo>
                  <a:pt x="13703907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1142028"/>
                </a:lnTo>
                <a:lnTo>
                  <a:pt x="4936" y="1166479"/>
                </a:lnTo>
                <a:lnTo>
                  <a:pt x="18399" y="1186449"/>
                </a:lnTo>
                <a:lnTo>
                  <a:pt x="38369" y="1199915"/>
                </a:lnTo>
                <a:lnTo>
                  <a:pt x="62825" y="1204853"/>
                </a:lnTo>
                <a:lnTo>
                  <a:pt x="13703907" y="1204853"/>
                </a:lnTo>
                <a:lnTo>
                  <a:pt x="13728389" y="1199915"/>
                </a:lnTo>
                <a:lnTo>
                  <a:pt x="13748356" y="1186449"/>
                </a:lnTo>
                <a:lnTo>
                  <a:pt x="13761804" y="1166479"/>
                </a:lnTo>
                <a:lnTo>
                  <a:pt x="13766732" y="1142028"/>
                </a:lnTo>
                <a:lnTo>
                  <a:pt x="13766732" y="62825"/>
                </a:lnTo>
                <a:lnTo>
                  <a:pt x="13761804" y="38373"/>
                </a:lnTo>
                <a:lnTo>
                  <a:pt x="13748356" y="18403"/>
                </a:lnTo>
                <a:lnTo>
                  <a:pt x="13728389" y="4938"/>
                </a:lnTo>
                <a:lnTo>
                  <a:pt x="13703907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2070" y="3632468"/>
            <a:ext cx="13766800" cy="2326640"/>
          </a:xfrm>
          <a:custGeom>
            <a:avLst/>
            <a:gdLst/>
            <a:ahLst/>
            <a:cxnLst/>
            <a:rect l="l" t="t" r="r" b="b"/>
            <a:pathLst>
              <a:path w="13766800" h="2326640">
                <a:moveTo>
                  <a:pt x="13703907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2263376"/>
                </a:lnTo>
                <a:lnTo>
                  <a:pt x="4936" y="2287831"/>
                </a:lnTo>
                <a:lnTo>
                  <a:pt x="18399" y="2307801"/>
                </a:lnTo>
                <a:lnTo>
                  <a:pt x="38369" y="2321264"/>
                </a:lnTo>
                <a:lnTo>
                  <a:pt x="62825" y="2326201"/>
                </a:lnTo>
                <a:lnTo>
                  <a:pt x="13703907" y="2326201"/>
                </a:lnTo>
                <a:lnTo>
                  <a:pt x="13728389" y="2321264"/>
                </a:lnTo>
                <a:lnTo>
                  <a:pt x="13748356" y="2307801"/>
                </a:lnTo>
                <a:lnTo>
                  <a:pt x="13761804" y="2287831"/>
                </a:lnTo>
                <a:lnTo>
                  <a:pt x="13766732" y="2263376"/>
                </a:lnTo>
                <a:lnTo>
                  <a:pt x="13766732" y="62825"/>
                </a:lnTo>
                <a:lnTo>
                  <a:pt x="13761804" y="38369"/>
                </a:lnTo>
                <a:lnTo>
                  <a:pt x="13748356" y="18399"/>
                </a:lnTo>
                <a:lnTo>
                  <a:pt x="13728389" y="4936"/>
                </a:lnTo>
                <a:lnTo>
                  <a:pt x="13703907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49442" y="4454505"/>
            <a:ext cx="13772041" cy="968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1326" y="4464976"/>
            <a:ext cx="13688694" cy="885190"/>
          </a:xfrm>
          <a:custGeom>
            <a:avLst/>
            <a:gdLst/>
            <a:ahLst/>
            <a:cxnLst/>
            <a:rect l="l" t="t" r="r" b="b"/>
            <a:pathLst>
              <a:path w="13688694" h="885189">
                <a:moveTo>
                  <a:pt x="0" y="0"/>
                </a:moveTo>
                <a:lnTo>
                  <a:pt x="13688211" y="0"/>
                </a:lnTo>
                <a:lnTo>
                  <a:pt x="13688211" y="884768"/>
                </a:lnTo>
                <a:lnTo>
                  <a:pt x="0" y="884768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14996" y="2914707"/>
            <a:ext cx="230505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app/main.ts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845548" y="2988004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84899" y="7728471"/>
            <a:ext cx="10733255" cy="907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70" dirty="0">
                <a:solidFill>
                  <a:schemeClr val="bg1"/>
                </a:solidFill>
                <a:latin typeface="Lucida Sans"/>
                <a:cs typeface="Lucida Sans"/>
              </a:rPr>
              <a:t>웹브라우저 렌더링에 필요한 모듈</a:t>
            </a:r>
            <a:r>
              <a:rPr sz="2950" spc="-4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lang="en-US" altLang="ko-KR" sz="2950" spc="-45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12700"/>
            <a:r>
              <a:rPr lang="en-US" sz="2950" dirty="0">
                <a:solidFill>
                  <a:schemeClr val="bg1"/>
                </a:solidFill>
                <a:latin typeface="Lucida Sans"/>
                <a:cs typeface="Lucida Sans"/>
              </a:rPr>
              <a:t>Just-In-Time: </a:t>
            </a:r>
            <a:r>
              <a:rPr lang="ko-KR" altLang="en-US" sz="2950" dirty="0">
                <a:solidFill>
                  <a:schemeClr val="bg1"/>
                </a:solidFill>
                <a:latin typeface="Lucida Sans"/>
                <a:cs typeface="Lucida Sans"/>
              </a:rPr>
              <a:t>애플리케이션 컴파일 </a:t>
            </a:r>
            <a:r>
              <a:rPr lang="en-US" altLang="ko-KR" sz="2950" dirty="0">
                <a:solidFill>
                  <a:schemeClr val="bg1"/>
                </a:solidFill>
                <a:latin typeface="Lucida Sans"/>
                <a:cs typeface="Lucida Sans"/>
                <a:sym typeface="Wingdings" panose="05000000000000000000" pitchFamily="2" charset="2"/>
              </a:rPr>
              <a:t> </a:t>
            </a:r>
            <a:r>
              <a:rPr lang="ko-KR" altLang="en-US" sz="2950" dirty="0">
                <a:solidFill>
                  <a:schemeClr val="bg1"/>
                </a:solidFill>
                <a:latin typeface="Lucida Sans"/>
                <a:cs typeface="Lucida Sans"/>
                <a:sym typeface="Wingdings" panose="05000000000000000000" pitchFamily="2" charset="2"/>
              </a:rPr>
              <a:t>기존은 </a:t>
            </a:r>
            <a:r>
              <a:rPr lang="en-US" altLang="ko-KR" sz="2950" dirty="0">
                <a:solidFill>
                  <a:schemeClr val="bg1"/>
                </a:solidFill>
                <a:latin typeface="Lucida Sans"/>
                <a:cs typeface="Lucida Sans"/>
                <a:sym typeface="Wingdings" panose="05000000000000000000" pitchFamily="2" charset="2"/>
              </a:rPr>
              <a:t>bootstrap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7050" y="7835544"/>
            <a:ext cx="50292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800" spc="5" dirty="0">
                <a:solidFill>
                  <a:schemeClr val="bg1"/>
                </a:solidFill>
                <a:latin typeface="Courier New"/>
                <a:cs typeface="Courier New"/>
              </a:rPr>
              <a:t>platformBrowserDynamic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540350" y="6752844"/>
            <a:ext cx="330337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200" spc="5" dirty="0">
                <a:solidFill>
                  <a:schemeClr val="bg1"/>
                </a:solidFill>
                <a:latin typeface="Courier New"/>
                <a:cs typeface="Courier New"/>
              </a:rPr>
              <a:t>BrowserModule</a:t>
            </a:r>
            <a:endParaRPr sz="320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84899" y="6651614"/>
            <a:ext cx="80727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5" dirty="0">
                <a:solidFill>
                  <a:schemeClr val="bg1"/>
                </a:solidFill>
                <a:latin typeface="Lucida Sans"/>
                <a:cs typeface="Lucida Sans"/>
              </a:rPr>
              <a:t>웹브라우저에서 실행하기 위한 모듈</a:t>
            </a:r>
            <a:r>
              <a:rPr sz="2950" spc="-5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52815" y="9368621"/>
            <a:ext cx="9043035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3100" b="1" i="1" spc="-16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위 </a:t>
            </a:r>
            <a:r>
              <a:rPr lang="ko-KR" altLang="en-US" sz="3100" b="1" i="1" spc="-160" dirty="0" err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두가지는</a:t>
            </a:r>
            <a:r>
              <a:rPr lang="ko-KR" altLang="en-US" sz="3100" b="1" i="1" spc="-16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altLang="ko-KR" sz="3200" b="1" spc="-125" dirty="0">
                <a:solidFill>
                  <a:schemeClr val="bg1"/>
                </a:solidFill>
                <a:latin typeface="Arial Black"/>
                <a:cs typeface="Arial Black"/>
              </a:rPr>
              <a:t>Angular </a:t>
            </a:r>
            <a:r>
              <a:rPr lang="en-US" altLang="ko-KR" sz="3200" b="1" spc="-125" dirty="0" smtClean="0">
                <a:solidFill>
                  <a:schemeClr val="bg1"/>
                </a:solidFill>
                <a:latin typeface="Arial Black"/>
                <a:cs typeface="Arial Black"/>
              </a:rPr>
              <a:t>app</a:t>
            </a:r>
            <a:r>
              <a:rPr lang="ko-KR" altLang="en-US" sz="3100" b="1" i="1" spc="-160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실행에 </a:t>
            </a:r>
            <a:r>
              <a:rPr lang="ko-KR" altLang="en-US" sz="3100" b="1" i="1" spc="-16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모두 필요</a:t>
            </a: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90521" y="4478731"/>
            <a:ext cx="1056005" cy="7857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10500"/>
              </a:lnSpc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 import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022096" y="4515536"/>
            <a:ext cx="11964035" cy="7463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BrowserModule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r>
              <a:rPr sz="2300" spc="-90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'@angular/platform-browser'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platformBrowserDynamic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r>
              <a:rPr sz="2300" spc="-90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'@angular/platform-browser-dynamic'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77821" y="4128113"/>
            <a:ext cx="14331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</a:t>
            </a:r>
            <a:r>
              <a:rPr sz="2300" spc="-9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29311" y="4138586"/>
            <a:ext cx="72961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109011" y="4138586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'@angular/core'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358927" y="4138586"/>
            <a:ext cx="3719829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NgModule,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830175" y="5447445"/>
            <a:ext cx="55372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23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24" name="직사각형 23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  <p:sp>
        <p:nvSpPr>
          <p:cNvPr id="27" name="object 25"/>
          <p:cNvSpPr txBox="1"/>
          <p:nvPr/>
        </p:nvSpPr>
        <p:spPr>
          <a:xfrm>
            <a:off x="1643561" y="1726824"/>
            <a:ext cx="16689705" cy="590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en-US" altLang="ko-KR" sz="3600" b="1" spc="-125" dirty="0">
                <a:solidFill>
                  <a:schemeClr val="bg1"/>
                </a:solidFill>
                <a:latin typeface="Arial Black"/>
                <a:cs typeface="Arial Black"/>
              </a:rPr>
              <a:t>Application</a:t>
            </a:r>
            <a:r>
              <a:rPr lang="ko-KR" altLang="en-US" sz="3600" b="1" spc="-125" dirty="0">
                <a:solidFill>
                  <a:schemeClr val="bg1"/>
                </a:solidFill>
                <a:latin typeface="Arial Black"/>
                <a:cs typeface="Arial Black"/>
              </a:rPr>
              <a:t> 실행을 위한 의존성 추가</a:t>
            </a:r>
            <a:endParaRPr lang="en-US" altLang="ko-KR" sz="3600" b="1" spc="-125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265338" y="2560347"/>
            <a:ext cx="13766800" cy="1205230"/>
          </a:xfrm>
          <a:custGeom>
            <a:avLst/>
            <a:gdLst/>
            <a:ahLst/>
            <a:cxnLst/>
            <a:rect l="l" t="t" r="r" b="b"/>
            <a:pathLst>
              <a:path w="13766800" h="1205229">
                <a:moveTo>
                  <a:pt x="13703907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1142028"/>
                </a:lnTo>
                <a:lnTo>
                  <a:pt x="4936" y="1166479"/>
                </a:lnTo>
                <a:lnTo>
                  <a:pt x="18399" y="1186449"/>
                </a:lnTo>
                <a:lnTo>
                  <a:pt x="38369" y="1199915"/>
                </a:lnTo>
                <a:lnTo>
                  <a:pt x="62825" y="1204853"/>
                </a:lnTo>
                <a:lnTo>
                  <a:pt x="13703907" y="1204853"/>
                </a:lnTo>
                <a:lnTo>
                  <a:pt x="13728389" y="1199915"/>
                </a:lnTo>
                <a:lnTo>
                  <a:pt x="13748356" y="1186449"/>
                </a:lnTo>
                <a:lnTo>
                  <a:pt x="13761804" y="1166479"/>
                </a:lnTo>
                <a:lnTo>
                  <a:pt x="13766732" y="1142028"/>
                </a:lnTo>
                <a:lnTo>
                  <a:pt x="13766732" y="62825"/>
                </a:lnTo>
                <a:lnTo>
                  <a:pt x="13761804" y="38373"/>
                </a:lnTo>
                <a:lnTo>
                  <a:pt x="13748356" y="18403"/>
                </a:lnTo>
                <a:lnTo>
                  <a:pt x="13728389" y="4938"/>
                </a:lnTo>
                <a:lnTo>
                  <a:pt x="13703907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65338" y="3663569"/>
            <a:ext cx="13766800" cy="7124700"/>
          </a:xfrm>
          <a:custGeom>
            <a:avLst/>
            <a:gdLst/>
            <a:ahLst/>
            <a:cxnLst/>
            <a:rect l="l" t="t" r="r" b="b"/>
            <a:pathLst>
              <a:path w="13766800" h="7124700">
                <a:moveTo>
                  <a:pt x="13703907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7061651"/>
                </a:lnTo>
                <a:lnTo>
                  <a:pt x="4936" y="7086106"/>
                </a:lnTo>
                <a:lnTo>
                  <a:pt x="18399" y="7106076"/>
                </a:lnTo>
                <a:lnTo>
                  <a:pt x="38369" y="7119540"/>
                </a:lnTo>
                <a:lnTo>
                  <a:pt x="62825" y="7124477"/>
                </a:lnTo>
                <a:lnTo>
                  <a:pt x="13703907" y="7124477"/>
                </a:lnTo>
                <a:lnTo>
                  <a:pt x="13728389" y="7119540"/>
                </a:lnTo>
                <a:lnTo>
                  <a:pt x="13748356" y="7106076"/>
                </a:lnTo>
                <a:lnTo>
                  <a:pt x="13761804" y="7086106"/>
                </a:lnTo>
                <a:lnTo>
                  <a:pt x="13766732" y="7061651"/>
                </a:lnTo>
                <a:lnTo>
                  <a:pt x="13766732" y="62825"/>
                </a:lnTo>
                <a:lnTo>
                  <a:pt x="13761804" y="38369"/>
                </a:lnTo>
                <a:lnTo>
                  <a:pt x="13748356" y="18399"/>
                </a:lnTo>
                <a:lnTo>
                  <a:pt x="13728389" y="4936"/>
                </a:lnTo>
                <a:lnTo>
                  <a:pt x="13703907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58816" y="2934449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31298" y="7050085"/>
            <a:ext cx="13824395" cy="968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273181" y="7060556"/>
            <a:ext cx="13740765" cy="885190"/>
          </a:xfrm>
          <a:custGeom>
            <a:avLst/>
            <a:gdLst/>
            <a:ahLst/>
            <a:cxnLst/>
            <a:rect l="l" t="t" r="r" b="b"/>
            <a:pathLst>
              <a:path w="13740765" h="885190">
                <a:moveTo>
                  <a:pt x="0" y="0"/>
                </a:moveTo>
                <a:lnTo>
                  <a:pt x="13740565" y="0"/>
                </a:lnTo>
                <a:lnTo>
                  <a:pt x="13740565" y="884768"/>
                </a:lnTo>
                <a:lnTo>
                  <a:pt x="0" y="884768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231298" y="9018608"/>
            <a:ext cx="13824395" cy="968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73181" y="9029083"/>
            <a:ext cx="13740765" cy="885190"/>
          </a:xfrm>
          <a:custGeom>
            <a:avLst/>
            <a:gdLst/>
            <a:ahLst/>
            <a:cxnLst/>
            <a:rect l="l" t="t" r="r" b="b"/>
            <a:pathLst>
              <a:path w="13740765" h="885190">
                <a:moveTo>
                  <a:pt x="0" y="0"/>
                </a:moveTo>
                <a:lnTo>
                  <a:pt x="13740565" y="0"/>
                </a:lnTo>
                <a:lnTo>
                  <a:pt x="13740565" y="884764"/>
                </a:lnTo>
                <a:lnTo>
                  <a:pt x="0" y="884764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48877" y="7645030"/>
            <a:ext cx="2403005" cy="6000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641205" y="6744635"/>
            <a:ext cx="6811645" cy="34906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37615"/>
            <a:r>
              <a:rPr lang="ko-KR" altLang="en-US" sz="2400" b="1" i="1" spc="-250" dirty="0">
                <a:solidFill>
                  <a:srgbClr val="CEFC95"/>
                </a:solidFill>
                <a:latin typeface="Arial"/>
                <a:cs typeface="Arial"/>
              </a:rPr>
              <a:t>브라우저에서 앱을 로딩하기 위한 모듈</a:t>
            </a:r>
            <a:endParaRPr lang="en-US" sz="2400" b="1" i="1" spc="-80" dirty="0">
              <a:solidFill>
                <a:srgbClr val="CEFC95"/>
              </a:solidFill>
              <a:latin typeface="Arial"/>
              <a:cs typeface="Arial"/>
            </a:endParaRPr>
          </a:p>
          <a:p>
            <a:pPr marL="703580">
              <a:spcBef>
                <a:spcPts val="2360"/>
              </a:spcBef>
            </a:pPr>
            <a:endParaRPr lang="en-US" altLang="ko-KR" sz="3100" b="1" i="1" spc="-80" dirty="0">
              <a:solidFill>
                <a:srgbClr val="CEFC95"/>
              </a:solidFill>
              <a:latin typeface="Arial"/>
              <a:cs typeface="Arial"/>
            </a:endParaRPr>
          </a:p>
          <a:p>
            <a:pPr marL="703580">
              <a:spcBef>
                <a:spcPts val="2360"/>
              </a:spcBef>
            </a:pPr>
            <a:r>
              <a:rPr lang="ko-KR" altLang="en-US" sz="2800" b="1" i="1" spc="-80" dirty="0">
                <a:solidFill>
                  <a:srgbClr val="CEFC95"/>
                </a:solidFill>
                <a:latin typeface="Arial"/>
                <a:cs typeface="Arial"/>
              </a:rPr>
              <a:t>루트 컴포넌트</a:t>
            </a:r>
            <a:endParaRPr sz="2800" dirty="0"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3800" dirty="0">
              <a:latin typeface="Times New Roman"/>
              <a:cs typeface="Times New Roman"/>
            </a:endParaRPr>
          </a:p>
          <a:p>
            <a:pPr marL="12700"/>
            <a:endParaRPr lang="en-US" sz="3100" b="1" i="1" spc="-200" dirty="0">
              <a:solidFill>
                <a:srgbClr val="CEFC95"/>
              </a:solidFill>
              <a:latin typeface="Arial"/>
              <a:cs typeface="Arial"/>
            </a:endParaRPr>
          </a:p>
          <a:p>
            <a:pPr marL="12700"/>
            <a:r>
              <a:rPr lang="en-US" altLang="ko-KR" sz="3100" i="1" spc="-90" dirty="0" err="1">
                <a:solidFill>
                  <a:srgbClr val="CEFC95"/>
                </a:solidFill>
                <a:latin typeface="Times New Roman"/>
                <a:cs typeface="Times New Roman"/>
              </a:rPr>
              <a:t>AppModule</a:t>
            </a:r>
            <a:r>
              <a:rPr lang="en-US" altLang="ko-KR" sz="3100" i="1" spc="-90" dirty="0">
                <a:solidFill>
                  <a:srgbClr val="CEFC95"/>
                </a:solidFill>
                <a:latin typeface="Times New Roman"/>
                <a:cs typeface="Times New Roman"/>
              </a:rPr>
              <a:t> </a:t>
            </a:r>
            <a:r>
              <a:rPr lang="ko-KR" altLang="en-US" sz="2800" b="1" i="1" spc="-200" dirty="0">
                <a:solidFill>
                  <a:srgbClr val="CEFC95"/>
                </a:solidFill>
                <a:latin typeface="Arial"/>
                <a:cs typeface="Arial"/>
              </a:rPr>
              <a:t>로 어플리케이션 로딩</a:t>
            </a:r>
            <a:endParaRPr sz="3100" dirty="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222066" y="9431203"/>
            <a:ext cx="1303179" cy="519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181067" y="7061741"/>
            <a:ext cx="2424595" cy="5193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4569" y="6774962"/>
            <a:ext cx="1350744" cy="9109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5557" y="4986892"/>
            <a:ext cx="1421847" cy="42913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38303" y="2876846"/>
            <a:ext cx="11108763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6839"/>
            <a:r>
              <a:rPr lang="en-US" altLang="ko-KR" sz="2950" b="1" spc="-70" dirty="0" smtClean="0">
                <a:solidFill>
                  <a:srgbClr val="DCDEE0"/>
                </a:solidFill>
                <a:latin typeface="Arial Black"/>
                <a:cs typeface="Arial Black"/>
              </a:rPr>
              <a:t>       </a:t>
            </a:r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app/main.ts</a:t>
            </a:r>
            <a:endParaRPr sz="2950" dirty="0">
              <a:latin typeface="Arial Black"/>
              <a:cs typeface="Arial Black"/>
            </a:endParaRPr>
          </a:p>
        </p:txBody>
      </p:sp>
      <p:graphicFrame>
        <p:nvGraphicFramePr>
          <p:cNvPr id="19" name="object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220951"/>
              </p:ext>
            </p:extLst>
          </p:nvPr>
        </p:nvGraphicFramePr>
        <p:xfrm>
          <a:off x="2581564" y="4068611"/>
          <a:ext cx="13239888" cy="19175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58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07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172335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09039">
                <a:tc>
                  <a:txBody>
                    <a:bodyPr/>
                    <a:lstStyle/>
                    <a:p>
                      <a:pPr marL="22225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2300" spc="5" dirty="0">
                          <a:solidFill>
                            <a:srgbClr val="75E0F2"/>
                          </a:solidFill>
                          <a:latin typeface="Courier New"/>
                          <a:cs typeface="Courier New"/>
                        </a:rPr>
                        <a:t>import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30C15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r>
                        <a:rPr sz="2300" dirty="0">
                          <a:solidFill>
                            <a:srgbClr val="F9F9F5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30C15"/>
                    </a:solidFill>
                  </a:tcPr>
                </a:tc>
                <a:tc>
                  <a:txBody>
                    <a:bodyPr/>
                    <a:lstStyle/>
                    <a:p>
                      <a:pPr marL="86360">
                        <a:lnSpc>
                          <a:spcPct val="100000"/>
                        </a:lnSpc>
                        <a:spcBef>
                          <a:spcPts val="130"/>
                        </a:spcBef>
                      </a:pPr>
                      <a:r>
                        <a:rPr sz="2300" spc="5" dirty="0">
                          <a:solidFill>
                            <a:srgbClr val="B3E43B"/>
                          </a:solidFill>
                          <a:latin typeface="Courier New"/>
                          <a:cs typeface="Courier New"/>
                        </a:rPr>
                        <a:t>NgModule, </a:t>
                      </a:r>
                      <a:r>
                        <a:rPr sz="2300" dirty="0">
                          <a:solidFill>
                            <a:srgbClr val="B3E43B"/>
                          </a:solidFill>
                          <a:latin typeface="Courier New"/>
                          <a:cs typeface="Courier New"/>
                        </a:rPr>
                        <a:t>Component </a:t>
                      </a:r>
                      <a:r>
                        <a:rPr sz="2300" spc="5" dirty="0">
                          <a:solidFill>
                            <a:srgbClr val="F9F9F5"/>
                          </a:solidFill>
                          <a:latin typeface="Courier New"/>
                          <a:cs typeface="Courier New"/>
                        </a:rPr>
                        <a:t>} </a:t>
                      </a:r>
                      <a:r>
                        <a:rPr sz="2300" dirty="0">
                          <a:solidFill>
                            <a:srgbClr val="B3E43B"/>
                          </a:solidFill>
                          <a:latin typeface="Courier New"/>
                          <a:cs typeface="Courier New"/>
                        </a:rPr>
                        <a:t>from</a:t>
                      </a:r>
                      <a:r>
                        <a:rPr sz="2300" spc="-5" dirty="0">
                          <a:solidFill>
                            <a:srgbClr val="B3E43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300" dirty="0">
                          <a:solidFill>
                            <a:srgbClr val="B3E43B"/>
                          </a:solidFill>
                          <a:latin typeface="Courier New"/>
                          <a:cs typeface="Courier New"/>
                        </a:rPr>
                        <a:t>'@angular/core'</a:t>
                      </a:r>
                      <a:r>
                        <a:rPr sz="2300" dirty="0">
                          <a:solidFill>
                            <a:srgbClr val="F9F9F5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30C1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82187">
                <a:tc>
                  <a:txBody>
                    <a:bodyPr/>
                    <a:lstStyle/>
                    <a:p>
                      <a:pPr marL="22225">
                        <a:lnSpc>
                          <a:spcPts val="2635"/>
                        </a:lnSpc>
                      </a:pPr>
                      <a:r>
                        <a:rPr sz="2300" spc="5" dirty="0">
                          <a:solidFill>
                            <a:srgbClr val="75E0F2"/>
                          </a:solidFill>
                          <a:latin typeface="Courier New"/>
                          <a:cs typeface="Courier New"/>
                        </a:rPr>
                        <a:t>import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30C15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2635"/>
                        </a:lnSpc>
                      </a:pPr>
                      <a:r>
                        <a:rPr sz="2300" dirty="0">
                          <a:solidFill>
                            <a:srgbClr val="F9F9F5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30C15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ts val="2635"/>
                        </a:lnSpc>
                      </a:pPr>
                      <a:r>
                        <a:rPr sz="2300" spc="5" dirty="0">
                          <a:solidFill>
                            <a:srgbClr val="B3E43B"/>
                          </a:solidFill>
                          <a:latin typeface="Courier New"/>
                          <a:cs typeface="Courier New"/>
                        </a:rPr>
                        <a:t>BrowserModule </a:t>
                      </a:r>
                      <a:r>
                        <a:rPr sz="2300" spc="5" dirty="0">
                          <a:solidFill>
                            <a:srgbClr val="F9F9F5"/>
                          </a:solidFill>
                          <a:latin typeface="Courier New"/>
                          <a:cs typeface="Courier New"/>
                        </a:rPr>
                        <a:t>} </a:t>
                      </a:r>
                      <a:r>
                        <a:rPr sz="2300" dirty="0">
                          <a:solidFill>
                            <a:srgbClr val="B3E43B"/>
                          </a:solidFill>
                          <a:latin typeface="Courier New"/>
                          <a:cs typeface="Courier New"/>
                        </a:rPr>
                        <a:t>from</a:t>
                      </a:r>
                      <a:r>
                        <a:rPr sz="2300" spc="-90" dirty="0">
                          <a:solidFill>
                            <a:srgbClr val="B3E43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300" spc="5" dirty="0">
                          <a:solidFill>
                            <a:srgbClr val="B3E43B"/>
                          </a:solidFill>
                          <a:latin typeface="Courier New"/>
                          <a:cs typeface="Courier New"/>
                        </a:rPr>
                        <a:t>'@angular/platform-browser'</a:t>
                      </a:r>
                      <a:r>
                        <a:rPr sz="2300" spc="5" dirty="0">
                          <a:solidFill>
                            <a:srgbClr val="F9F9F5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30C1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54956">
                <a:tc>
                  <a:txBody>
                    <a:bodyPr/>
                    <a:lstStyle/>
                    <a:p>
                      <a:pPr marL="22225">
                        <a:lnSpc>
                          <a:spcPts val="2680"/>
                        </a:lnSpc>
                      </a:pPr>
                      <a:r>
                        <a:rPr sz="2300" spc="5" dirty="0">
                          <a:solidFill>
                            <a:srgbClr val="75E0F2"/>
                          </a:solidFill>
                          <a:latin typeface="Courier New"/>
                          <a:cs typeface="Courier New"/>
                        </a:rPr>
                        <a:t>import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30C15"/>
                    </a:solidFill>
                  </a:tcPr>
                </a:tc>
                <a:tc>
                  <a:txBody>
                    <a:bodyPr/>
                    <a:lstStyle/>
                    <a:p>
                      <a:pPr marL="87630">
                        <a:lnSpc>
                          <a:spcPts val="2680"/>
                        </a:lnSpc>
                      </a:pPr>
                      <a:r>
                        <a:rPr sz="2300" dirty="0">
                          <a:solidFill>
                            <a:srgbClr val="F9F9F5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30C15"/>
                    </a:solidFill>
                  </a:tcPr>
                </a:tc>
                <a:tc>
                  <a:txBody>
                    <a:bodyPr/>
                    <a:lstStyle/>
                    <a:p>
                      <a:pPr marL="88900">
                        <a:lnSpc>
                          <a:spcPts val="2680"/>
                        </a:lnSpc>
                      </a:pPr>
                      <a:r>
                        <a:rPr sz="2300" spc="5" dirty="0">
                          <a:solidFill>
                            <a:srgbClr val="B3E43B"/>
                          </a:solidFill>
                          <a:latin typeface="Courier New"/>
                          <a:cs typeface="Courier New"/>
                        </a:rPr>
                        <a:t>platformBrowserDynamic </a:t>
                      </a:r>
                      <a:r>
                        <a:rPr sz="2300" spc="5" dirty="0">
                          <a:solidFill>
                            <a:srgbClr val="F9F9F5"/>
                          </a:solidFill>
                          <a:latin typeface="Courier New"/>
                          <a:cs typeface="Courier New"/>
                        </a:rPr>
                        <a:t>} </a:t>
                      </a:r>
                      <a:r>
                        <a:rPr sz="2300" dirty="0">
                          <a:solidFill>
                            <a:srgbClr val="B3E43B"/>
                          </a:solidFill>
                          <a:latin typeface="Courier New"/>
                          <a:cs typeface="Courier New"/>
                        </a:rPr>
                        <a:t>from</a:t>
                      </a:r>
                      <a:r>
                        <a:rPr sz="2300" spc="-90" dirty="0">
                          <a:solidFill>
                            <a:srgbClr val="B3E43B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2300" spc="5" dirty="0">
                          <a:solidFill>
                            <a:srgbClr val="B3E43B"/>
                          </a:solidFill>
                          <a:latin typeface="Courier New"/>
                          <a:cs typeface="Courier New"/>
                        </a:rPr>
                        <a:t>'@angular/platform-browser-dynamic'</a:t>
                      </a:r>
                      <a:r>
                        <a:rPr sz="2300" spc="5" dirty="0">
                          <a:solidFill>
                            <a:srgbClr val="F9F9F5"/>
                          </a:solidFill>
                          <a:latin typeface="Courier New"/>
                          <a:cs typeface="Courier New"/>
                        </a:rPr>
                        <a:t>;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30C1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71337">
                <a:tc>
                  <a:txBody>
                    <a:bodyPr/>
                    <a:lstStyle/>
                    <a:p>
                      <a:pPr marL="32384">
                        <a:lnSpc>
                          <a:spcPct val="100000"/>
                        </a:lnSpc>
                        <a:spcBef>
                          <a:spcPts val="1235"/>
                        </a:spcBef>
                      </a:pPr>
                      <a:r>
                        <a:rPr sz="2300" spc="5" dirty="0">
                          <a:solidFill>
                            <a:srgbClr val="F9F9F5"/>
                          </a:solidFill>
                          <a:latin typeface="Courier New"/>
                          <a:cs typeface="Courier New"/>
                        </a:rPr>
                        <a:t>...</a:t>
                      </a:r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30C15"/>
                    </a:solidFill>
                  </a:tcPr>
                </a:tc>
                <a:tc>
                  <a:txBody>
                    <a:bodyPr/>
                    <a:lstStyle/>
                    <a:p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30C15"/>
                    </a:solidFill>
                  </a:tcPr>
                </a:tc>
                <a:tc>
                  <a:txBody>
                    <a:bodyPr/>
                    <a:lstStyle/>
                    <a:p>
                      <a:endParaRPr sz="2300">
                        <a:latin typeface="Courier New"/>
                        <a:cs typeface="Courier New"/>
                      </a:endParaRPr>
                    </a:p>
                  </a:txBody>
                  <a:tcPr marL="0" marR="0" marT="0" marB="0">
                    <a:solidFill>
                      <a:srgbClr val="030C1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0" name="object 20"/>
          <p:cNvSpPr txBox="1"/>
          <p:nvPr/>
        </p:nvSpPr>
        <p:spPr>
          <a:xfrm>
            <a:off x="2591089" y="6320408"/>
            <a:ext cx="266509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@NgModule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declarations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06122" y="6744637"/>
            <a:ext cx="302006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AppComponent</a:t>
            </a:r>
            <a:r>
              <a:rPr sz="2300" spc="-9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15" dirty="0">
                <a:solidFill>
                  <a:srgbClr val="F9F9F5"/>
                </a:solidFill>
                <a:latin typeface="Courier New"/>
                <a:cs typeface="Courier New"/>
              </a:rPr>
              <a:t>],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947099" y="7132058"/>
            <a:ext cx="178498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imports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947099" y="7519480"/>
            <a:ext cx="21367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bootstrap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234309" y="7519482"/>
            <a:ext cx="21367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AppComponent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882433" y="7132060"/>
            <a:ext cx="284099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BrowserModule</a:t>
            </a:r>
            <a:r>
              <a:rPr sz="2300" spc="-9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],</a:t>
            </a:r>
            <a:endParaRPr sz="2300">
              <a:latin typeface="Courier New"/>
              <a:cs typeface="Courier New"/>
            </a:endParaRPr>
          </a:p>
          <a:p>
            <a:pPr marR="5080" algn="r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91089" y="7896433"/>
            <a:ext cx="5304155" cy="1946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AppModule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>
              <a:spcBef>
                <a:spcPts val="30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platformBrowserDynamic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bootstrapModule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AppModule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);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27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28" name="직사각형 27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  <p:sp>
        <p:nvSpPr>
          <p:cNvPr id="30" name="object 25"/>
          <p:cNvSpPr txBox="1"/>
          <p:nvPr/>
        </p:nvSpPr>
        <p:spPr>
          <a:xfrm>
            <a:off x="1643561" y="1726824"/>
            <a:ext cx="16689705" cy="5909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en-US" altLang="ko-KR" sz="3600" b="1" spc="-125" dirty="0" smtClean="0">
                <a:solidFill>
                  <a:schemeClr val="bg1"/>
                </a:solidFill>
                <a:latin typeface="Arial Black"/>
                <a:cs typeface="Arial Black"/>
              </a:rPr>
              <a:t>Component </a:t>
            </a:r>
            <a:r>
              <a:rPr lang="ko-KR" altLang="en-US" sz="3600" b="1" spc="-125" dirty="0" smtClean="0">
                <a:solidFill>
                  <a:schemeClr val="bg1"/>
                </a:solidFill>
                <a:latin typeface="Arial Black"/>
                <a:cs typeface="Arial Black"/>
              </a:rPr>
              <a:t>시작하기</a:t>
            </a:r>
            <a:endParaRPr lang="en-US" altLang="ko-KR" sz="3600" b="1" spc="-125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31" name="object 4"/>
          <p:cNvSpPr txBox="1">
            <a:spLocks noGrp="1"/>
          </p:cNvSpPr>
          <p:nvPr>
            <p:ph type="title"/>
          </p:nvPr>
        </p:nvSpPr>
        <p:spPr>
          <a:xfrm>
            <a:off x="1495107" y="577091"/>
            <a:ext cx="15149194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310" dirty="0"/>
              <a:t>3. App </a:t>
            </a:r>
            <a:r>
              <a:rPr lang="ko-KR" altLang="en-US" spc="-310" dirty="0"/>
              <a:t>작성 </a:t>
            </a:r>
            <a:r>
              <a:rPr lang="en-US" altLang="ko-KR" spc="-310" dirty="0"/>
              <a:t>:</a:t>
            </a:r>
            <a:r>
              <a:rPr lang="ko-KR" altLang="en-US" spc="-165" dirty="0"/>
              <a:t> </a:t>
            </a:r>
            <a:r>
              <a:rPr lang="en-US" altLang="ko-KR" spc="-310" dirty="0" err="1" smtClean="0"/>
              <a:t>main.ts</a:t>
            </a:r>
            <a:endParaRPr sz="3600" kern="1200" spc="-125" dirty="0">
              <a:solidFill>
                <a:schemeClr val="bg1"/>
              </a:solidFill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Angular2</a:t>
            </a:r>
            <a:r>
              <a:rPr lang="ko-KR" altLang="en-US" dirty="0"/>
              <a:t>의 </a:t>
            </a:r>
            <a:r>
              <a:rPr lang="ko-KR" altLang="en-US" dirty="0" smtClean="0"/>
              <a:t>특징</a:t>
            </a:r>
            <a:endParaRPr lang="ko-KR" altLang="en-US" dirty="0"/>
          </a:p>
        </p:txBody>
      </p:sp>
      <p:sp>
        <p:nvSpPr>
          <p:cNvPr id="4" name="object 3"/>
          <p:cNvSpPr/>
          <p:nvPr/>
        </p:nvSpPr>
        <p:spPr>
          <a:xfrm>
            <a:off x="16261284" y="52356"/>
            <a:ext cx="1926642" cy="2094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19" y="1997075"/>
            <a:ext cx="6366541" cy="4701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622" y="6300008"/>
            <a:ext cx="7149224" cy="4397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540" y="4025263"/>
            <a:ext cx="6368400" cy="4549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538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97893" y="5522599"/>
            <a:ext cx="1036617" cy="691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7893" y="3899611"/>
            <a:ext cx="1036617" cy="638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051707" y="2847761"/>
            <a:ext cx="6470015" cy="1517015"/>
          </a:xfrm>
          <a:custGeom>
            <a:avLst/>
            <a:gdLst/>
            <a:ahLst/>
            <a:cxnLst/>
            <a:rect l="l" t="t" r="r" b="b"/>
            <a:pathLst>
              <a:path w="6470015" h="1517014">
                <a:moveTo>
                  <a:pt x="6440432" y="0"/>
                </a:moveTo>
                <a:lnTo>
                  <a:pt x="29527" y="0"/>
                </a:lnTo>
                <a:lnTo>
                  <a:pt x="18023" y="2319"/>
                </a:lnTo>
                <a:lnTo>
                  <a:pt x="8638" y="8645"/>
                </a:lnTo>
                <a:lnTo>
                  <a:pt x="2316" y="18027"/>
                </a:lnTo>
                <a:lnTo>
                  <a:pt x="0" y="29517"/>
                </a:lnTo>
                <a:lnTo>
                  <a:pt x="0" y="1487012"/>
                </a:lnTo>
                <a:lnTo>
                  <a:pt x="2316" y="1498503"/>
                </a:lnTo>
                <a:lnTo>
                  <a:pt x="8638" y="1507889"/>
                </a:lnTo>
                <a:lnTo>
                  <a:pt x="18023" y="1514219"/>
                </a:lnTo>
                <a:lnTo>
                  <a:pt x="29527" y="1516540"/>
                </a:lnTo>
                <a:lnTo>
                  <a:pt x="6440432" y="1516540"/>
                </a:lnTo>
                <a:lnTo>
                  <a:pt x="6451937" y="1514219"/>
                </a:lnTo>
                <a:lnTo>
                  <a:pt x="6461321" y="1507889"/>
                </a:lnTo>
                <a:lnTo>
                  <a:pt x="6467643" y="1498503"/>
                </a:lnTo>
                <a:lnTo>
                  <a:pt x="6469960" y="1487012"/>
                </a:lnTo>
                <a:lnTo>
                  <a:pt x="6469960" y="29517"/>
                </a:lnTo>
                <a:lnTo>
                  <a:pt x="6467643" y="18027"/>
                </a:lnTo>
                <a:lnTo>
                  <a:pt x="6461321" y="8645"/>
                </a:lnTo>
                <a:lnTo>
                  <a:pt x="6451937" y="2319"/>
                </a:lnTo>
                <a:lnTo>
                  <a:pt x="6440432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95107" y="538619"/>
            <a:ext cx="13942694" cy="92456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310" dirty="0" smtClean="0"/>
              <a:t>4. </a:t>
            </a:r>
            <a:r>
              <a:rPr lang="en-US" altLang="ko-KR" spc="-310" dirty="0"/>
              <a:t>App </a:t>
            </a:r>
            <a:r>
              <a:rPr lang="ko-KR" altLang="en-US" spc="-310" dirty="0"/>
              <a:t>작성 </a:t>
            </a:r>
            <a:r>
              <a:rPr lang="ko-KR" altLang="en-US" spc="-310" dirty="0" smtClean="0"/>
              <a:t>완료 및 실행</a:t>
            </a:r>
            <a:endParaRPr spc="-265" dirty="0"/>
          </a:p>
        </p:txBody>
      </p:sp>
      <p:sp>
        <p:nvSpPr>
          <p:cNvPr id="8" name="object 8"/>
          <p:cNvSpPr/>
          <p:nvPr/>
        </p:nvSpPr>
        <p:spPr>
          <a:xfrm>
            <a:off x="1452070" y="2449310"/>
            <a:ext cx="6879590" cy="1205230"/>
          </a:xfrm>
          <a:custGeom>
            <a:avLst/>
            <a:gdLst/>
            <a:ahLst/>
            <a:cxnLst/>
            <a:rect l="l" t="t" r="r" b="b"/>
            <a:pathLst>
              <a:path w="6879590" h="1205229">
                <a:moveTo>
                  <a:pt x="6816410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1142028"/>
                </a:lnTo>
                <a:lnTo>
                  <a:pt x="4936" y="1166479"/>
                </a:lnTo>
                <a:lnTo>
                  <a:pt x="18399" y="1186449"/>
                </a:lnTo>
                <a:lnTo>
                  <a:pt x="38369" y="1199915"/>
                </a:lnTo>
                <a:lnTo>
                  <a:pt x="62825" y="1204853"/>
                </a:lnTo>
                <a:lnTo>
                  <a:pt x="6816410" y="1204853"/>
                </a:lnTo>
                <a:lnTo>
                  <a:pt x="6840865" y="1199915"/>
                </a:lnTo>
                <a:lnTo>
                  <a:pt x="6860835" y="1186449"/>
                </a:lnTo>
                <a:lnTo>
                  <a:pt x="6874298" y="1166479"/>
                </a:lnTo>
                <a:lnTo>
                  <a:pt x="6879235" y="1142028"/>
                </a:lnTo>
                <a:lnTo>
                  <a:pt x="6879235" y="62825"/>
                </a:lnTo>
                <a:lnTo>
                  <a:pt x="6874298" y="38373"/>
                </a:lnTo>
                <a:lnTo>
                  <a:pt x="6860835" y="18403"/>
                </a:lnTo>
                <a:lnTo>
                  <a:pt x="6840865" y="4938"/>
                </a:lnTo>
                <a:lnTo>
                  <a:pt x="6816410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2070" y="3467876"/>
            <a:ext cx="6879590" cy="7628255"/>
          </a:xfrm>
          <a:custGeom>
            <a:avLst/>
            <a:gdLst/>
            <a:ahLst/>
            <a:cxnLst/>
            <a:rect l="l" t="t" r="r" b="b"/>
            <a:pathLst>
              <a:path w="6879590" h="7628255">
                <a:moveTo>
                  <a:pt x="6816410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7564829"/>
                </a:lnTo>
                <a:lnTo>
                  <a:pt x="4936" y="7589283"/>
                </a:lnTo>
                <a:lnTo>
                  <a:pt x="18399" y="7609253"/>
                </a:lnTo>
                <a:lnTo>
                  <a:pt x="38369" y="7622717"/>
                </a:lnTo>
                <a:lnTo>
                  <a:pt x="62825" y="7627654"/>
                </a:lnTo>
                <a:lnTo>
                  <a:pt x="6816410" y="7627654"/>
                </a:lnTo>
                <a:lnTo>
                  <a:pt x="6840865" y="7622717"/>
                </a:lnTo>
                <a:lnTo>
                  <a:pt x="6860835" y="7609253"/>
                </a:lnTo>
                <a:lnTo>
                  <a:pt x="6874298" y="7589283"/>
                </a:lnTo>
                <a:lnTo>
                  <a:pt x="6879235" y="7564829"/>
                </a:lnTo>
                <a:lnTo>
                  <a:pt x="6879235" y="62825"/>
                </a:lnTo>
                <a:lnTo>
                  <a:pt x="6874298" y="38369"/>
                </a:lnTo>
                <a:lnTo>
                  <a:pt x="6860835" y="18399"/>
                </a:lnTo>
                <a:lnTo>
                  <a:pt x="6840865" y="4936"/>
                </a:lnTo>
                <a:lnTo>
                  <a:pt x="6816410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14996" y="2750115"/>
            <a:ext cx="230505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app/main.ts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448172" y="3419037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App</a:t>
            </a:r>
            <a:r>
              <a:rPr sz="2300" spc="-9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&lt;/my-app&gt;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044555" y="2268457"/>
            <a:ext cx="3253104" cy="1901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spc="-75" dirty="0">
                <a:solidFill>
                  <a:schemeClr val="bg1"/>
                </a:solidFill>
                <a:latin typeface="Lucida Sans"/>
                <a:cs typeface="Lucida Sans"/>
              </a:rPr>
              <a:t>index.html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248920">
              <a:spcBef>
                <a:spcPts val="247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&lt;body&gt;</a:t>
            </a:r>
            <a:endParaRPr sz="2300" dirty="0">
              <a:latin typeface="Courier New"/>
              <a:cs typeface="Courier New"/>
            </a:endParaRPr>
          </a:p>
          <a:p>
            <a:pPr marL="600710">
              <a:spcBef>
                <a:spcPts val="290"/>
              </a:spcBef>
            </a:pP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&lt;my-app&gt;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Loading</a:t>
            </a:r>
            <a:endParaRPr sz="2300" dirty="0">
              <a:latin typeface="Courier New"/>
              <a:cs typeface="Courier New"/>
            </a:endParaRPr>
          </a:p>
          <a:p>
            <a:pPr marL="24892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&lt;/body&gt;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1078407" y="5061251"/>
            <a:ext cx="5361093" cy="22954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39473" y="2718703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138650" y="7949703"/>
            <a:ext cx="335089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spc="-85" dirty="0">
                <a:solidFill>
                  <a:schemeClr val="bg1"/>
                </a:solidFill>
                <a:latin typeface="Lucida Sans"/>
                <a:cs typeface="Lucida Sans"/>
              </a:rPr>
              <a:t>Viewing </a:t>
            </a:r>
            <a:r>
              <a:rPr sz="2950" spc="-15" dirty="0">
                <a:solidFill>
                  <a:schemeClr val="bg1"/>
                </a:solidFill>
                <a:latin typeface="Lucida Sans"/>
                <a:cs typeface="Lucida Sans"/>
              </a:rPr>
              <a:t>the</a:t>
            </a:r>
            <a:r>
              <a:rPr sz="2950" spc="-34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-20" dirty="0">
                <a:solidFill>
                  <a:schemeClr val="bg1"/>
                </a:solidFill>
                <a:latin typeface="Lucida Sans"/>
                <a:cs typeface="Lucida Sans"/>
              </a:rPr>
              <a:t>Source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51301" y="6889842"/>
            <a:ext cx="1350744" cy="9109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756879" y="6879506"/>
            <a:ext cx="266509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@NgModule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declarations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571912" y="7303736"/>
            <a:ext cx="302006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AppComponent</a:t>
            </a:r>
            <a:r>
              <a:rPr sz="2300" spc="-9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15" dirty="0">
                <a:solidFill>
                  <a:srgbClr val="F9F9F5"/>
                </a:solidFill>
                <a:latin typeface="Courier New"/>
                <a:cs typeface="Courier New"/>
              </a:rPr>
              <a:t>],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12889" y="7654352"/>
            <a:ext cx="213677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imports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bootstrap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00099" y="8078581"/>
            <a:ext cx="21367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AppComponent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048223" y="7691158"/>
            <a:ext cx="284099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5080" algn="r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BrowserModule</a:t>
            </a:r>
            <a:r>
              <a:rPr sz="2300" spc="-9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],</a:t>
            </a:r>
            <a:endParaRPr sz="2300">
              <a:latin typeface="Courier New"/>
              <a:cs typeface="Courier New"/>
            </a:endParaRPr>
          </a:p>
          <a:p>
            <a:pPr marR="5080" algn="r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756879" y="8455531"/>
            <a:ext cx="5304155" cy="19466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AppModule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>
              <a:spcBef>
                <a:spcPts val="30"/>
              </a:spcBef>
            </a:pPr>
            <a:endParaRPr sz="2950">
              <a:latin typeface="Times New Roman"/>
              <a:cs typeface="Times New Roman"/>
            </a:endParaRPr>
          </a:p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platformBrowserDynamic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bootstrapModule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AppModule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868157" y="4554972"/>
            <a:ext cx="178498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'my-app'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 smtClean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 smtClean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lang="en-US" sz="2300" dirty="0" smtClean="0">
                <a:solidFill>
                  <a:srgbClr val="F9F9F5"/>
                </a:solidFill>
                <a:latin typeface="Courier New"/>
                <a:cs typeface="Courier New"/>
              </a:rPr>
              <a:t>Hello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689189" y="4979199"/>
            <a:ext cx="2352439" cy="7078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300" spc="5" dirty="0" smtClean="0">
                <a:solidFill>
                  <a:srgbClr val="F9F9F5"/>
                </a:solidFill>
                <a:latin typeface="Courier New"/>
                <a:cs typeface="Courier New"/>
              </a:rPr>
              <a:t>{{name}}</a:t>
            </a:r>
            <a:r>
              <a:rPr sz="2300" spc="5" dirty="0" smtClean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84510" y="6502276"/>
            <a:ext cx="3952644" cy="35081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756879" y="3680807"/>
            <a:ext cx="2136775" cy="20497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 dirty="0">
              <a:latin typeface="Courier New"/>
              <a:cs typeface="Courier New"/>
            </a:endParaRPr>
          </a:p>
          <a:p>
            <a:pPr marL="364490" marR="5080" indent="-352425">
              <a:lnSpc>
                <a:spcPct val="110500"/>
              </a:lnSpc>
              <a:spcBef>
                <a:spcPts val="1070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 dirty="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 dirty="0">
              <a:latin typeface="Courier New"/>
              <a:cs typeface="Courier New"/>
            </a:endParaRPr>
          </a:p>
        </p:txBody>
      </p:sp>
      <p:grpSp>
        <p:nvGrpSpPr>
          <p:cNvPr id="31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32" name="직사각형 31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  <p:sp>
        <p:nvSpPr>
          <p:cNvPr id="34" name="object 11"/>
          <p:cNvSpPr txBox="1"/>
          <p:nvPr/>
        </p:nvSpPr>
        <p:spPr>
          <a:xfrm>
            <a:off x="1794979" y="5774455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35" name="object 12"/>
          <p:cNvSpPr txBox="1"/>
          <p:nvPr/>
        </p:nvSpPr>
        <p:spPr>
          <a:xfrm>
            <a:off x="2850612" y="5774457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AppComponent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 smtClean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36" name="object 12"/>
          <p:cNvSpPr txBox="1"/>
          <p:nvPr/>
        </p:nvSpPr>
        <p:spPr>
          <a:xfrm>
            <a:off x="2381220" y="6091449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sz="2300" spc="5" dirty="0" smtClean="0">
                <a:solidFill>
                  <a:srgbClr val="B3E43B"/>
                </a:solidFill>
                <a:latin typeface="Courier New"/>
                <a:cs typeface="Courier New"/>
              </a:rPr>
              <a:t>name=‘Angular’;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37" name="object 12"/>
          <p:cNvSpPr txBox="1"/>
          <p:nvPr/>
        </p:nvSpPr>
        <p:spPr>
          <a:xfrm>
            <a:off x="1815921" y="6455304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 smtClean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2761" y="5136273"/>
            <a:ext cx="5190841" cy="211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559" y="8655541"/>
            <a:ext cx="7279443" cy="2440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1670050" y="1664843"/>
            <a:ext cx="309604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40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&gt; </a:t>
            </a:r>
            <a:r>
              <a:rPr lang="en-US" altLang="ko-KR" sz="4000" spc="-35" dirty="0" err="1" smtClean="0">
                <a:solidFill>
                  <a:schemeClr val="bg1"/>
                </a:solidFill>
                <a:latin typeface="Lucida Sans"/>
                <a:cs typeface="Lucida Sans"/>
              </a:rPr>
              <a:t>npm</a:t>
            </a:r>
            <a:r>
              <a:rPr lang="en-US" altLang="ko-KR" sz="400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 start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310" dirty="0" smtClean="0"/>
              <a:t>5. App</a:t>
            </a:r>
            <a:r>
              <a:rPr lang="ko-KR" altLang="en-US" spc="-310" dirty="0" smtClean="0"/>
              <a:t>의</a:t>
            </a:r>
            <a:r>
              <a:rPr lang="en-US" altLang="ko-KR" spc="-310" dirty="0" smtClean="0"/>
              <a:t> </a:t>
            </a:r>
            <a:r>
              <a:rPr lang="ko-KR" altLang="en-US" spc="-310" dirty="0" smtClean="0"/>
              <a:t>구조</a:t>
            </a:r>
            <a:endParaRPr spc="-355" dirty="0"/>
          </a:p>
        </p:txBody>
      </p:sp>
      <p:grpSp>
        <p:nvGrpSpPr>
          <p:cNvPr id="51" name="그룹 50"/>
          <p:cNvGrpSpPr/>
          <p:nvPr/>
        </p:nvGrpSpPr>
        <p:grpSpPr>
          <a:xfrm>
            <a:off x="1578610" y="2200392"/>
            <a:ext cx="16530320" cy="6968358"/>
            <a:chOff x="2736850" y="2200392"/>
            <a:chExt cx="16530320" cy="6968358"/>
          </a:xfrm>
        </p:grpSpPr>
        <p:sp>
          <p:nvSpPr>
            <p:cNvPr id="16" name="object 7"/>
            <p:cNvSpPr/>
            <p:nvPr/>
          </p:nvSpPr>
          <p:spPr>
            <a:xfrm>
              <a:off x="3732587" y="3383604"/>
              <a:ext cx="1272326" cy="12250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object 8"/>
            <p:cNvSpPr/>
            <p:nvPr/>
          </p:nvSpPr>
          <p:spPr>
            <a:xfrm>
              <a:off x="2736850" y="2200392"/>
              <a:ext cx="1460409" cy="11413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" name="object 9"/>
            <p:cNvSpPr/>
            <p:nvPr/>
          </p:nvSpPr>
          <p:spPr>
            <a:xfrm>
              <a:off x="9594850" y="4811897"/>
              <a:ext cx="1272326" cy="12250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" name="object 10"/>
            <p:cNvSpPr/>
            <p:nvPr/>
          </p:nvSpPr>
          <p:spPr>
            <a:xfrm>
              <a:off x="8599113" y="3278892"/>
              <a:ext cx="1460409" cy="11413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object 12"/>
            <p:cNvSpPr/>
            <p:nvPr/>
          </p:nvSpPr>
          <p:spPr>
            <a:xfrm>
              <a:off x="3396712" y="3212581"/>
              <a:ext cx="554766" cy="21057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" name="object 13"/>
            <p:cNvSpPr/>
            <p:nvPr/>
          </p:nvSpPr>
          <p:spPr>
            <a:xfrm>
              <a:off x="9258976" y="4478158"/>
              <a:ext cx="565649" cy="10393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993070" y="3730204"/>
              <a:ext cx="2321276" cy="5463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/>
              <a:r>
                <a:rPr lang="en-US" altLang="ko-KR" sz="2950" b="1" spc="-40" dirty="0">
                  <a:solidFill>
                    <a:schemeClr val="bg1"/>
                  </a:solidFill>
                  <a:latin typeface="Arial Black"/>
                  <a:cs typeface="Arial Black"/>
                </a:rPr>
                <a:t>index.html</a:t>
              </a:r>
            </a:p>
          </p:txBody>
        </p:sp>
        <p:sp>
          <p:nvSpPr>
            <p:cNvPr id="24" name="object 7"/>
            <p:cNvSpPr/>
            <p:nvPr/>
          </p:nvSpPr>
          <p:spPr>
            <a:xfrm>
              <a:off x="3763067" y="4552004"/>
              <a:ext cx="1272326" cy="12250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023550" y="4898604"/>
              <a:ext cx="2884700" cy="5463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/>
              <a:r>
                <a:rPr lang="en-US" altLang="ko-KR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package.json</a:t>
              </a:r>
              <a:endParaRPr lang="en-US" altLang="ko-KR" sz="2950" b="1" spc="-4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26" name="object 12"/>
            <p:cNvSpPr/>
            <p:nvPr/>
          </p:nvSpPr>
          <p:spPr>
            <a:xfrm>
              <a:off x="3437890" y="4502901"/>
              <a:ext cx="554766" cy="21057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object 7"/>
            <p:cNvSpPr/>
            <p:nvPr/>
          </p:nvSpPr>
          <p:spPr>
            <a:xfrm>
              <a:off x="3793547" y="5679764"/>
              <a:ext cx="1272326" cy="12250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5054030" y="6087324"/>
              <a:ext cx="2798202" cy="5463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/>
              <a:r>
                <a:rPr lang="en-US" altLang="ko-KR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tsconfig.json</a:t>
              </a:r>
              <a:endParaRPr lang="en-US" altLang="ko-KR" sz="2950" b="1" spc="-4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29" name="object 7"/>
            <p:cNvSpPr/>
            <p:nvPr/>
          </p:nvSpPr>
          <p:spPr>
            <a:xfrm>
              <a:off x="3834187" y="6838004"/>
              <a:ext cx="1272326" cy="12250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5094670" y="7184604"/>
              <a:ext cx="2635017" cy="5463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/>
              <a:r>
                <a:rPr lang="en-US" altLang="ko-KR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typings.json</a:t>
              </a:r>
              <a:endParaRPr lang="en-US" altLang="ko-KR" sz="2950" b="1" spc="-4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719115" y="2497903"/>
              <a:ext cx="4418535" cy="5463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/>
              <a:r>
                <a:rPr lang="en-US" altLang="ko-KR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root </a:t>
              </a:r>
              <a:r>
                <a:rPr lang="ko-KR" altLang="en-US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폴더</a:t>
              </a:r>
              <a:endParaRPr lang="en-US" altLang="ko-KR" sz="2950" b="1" spc="-4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33" name="object 12"/>
            <p:cNvSpPr/>
            <p:nvPr/>
          </p:nvSpPr>
          <p:spPr>
            <a:xfrm>
              <a:off x="3475524" y="6572667"/>
              <a:ext cx="554766" cy="21057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4" name="object 7"/>
            <p:cNvSpPr/>
            <p:nvPr/>
          </p:nvSpPr>
          <p:spPr>
            <a:xfrm>
              <a:off x="3844347" y="7943657"/>
              <a:ext cx="1272326" cy="12250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104830" y="8243896"/>
              <a:ext cx="3539430" cy="5463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/>
              <a:r>
                <a:rPr lang="en-US" altLang="ko-KR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system.config.js</a:t>
              </a:r>
              <a:endParaRPr lang="en-US" altLang="ko-KR" sz="2950" b="1" spc="-4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>
              <a:off x="10433050" y="3620230"/>
              <a:ext cx="1808700" cy="5463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/>
              <a:r>
                <a:rPr lang="en-US" altLang="ko-KR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app </a:t>
              </a:r>
              <a:r>
                <a:rPr lang="ko-KR" altLang="en-US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폴더</a:t>
              </a:r>
              <a:endParaRPr lang="en-US" altLang="ko-KR" sz="2950" b="1" spc="-4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42" name="object 10"/>
            <p:cNvSpPr/>
            <p:nvPr/>
          </p:nvSpPr>
          <p:spPr>
            <a:xfrm>
              <a:off x="13176250" y="3212581"/>
              <a:ext cx="1460409" cy="11413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15010186" y="3553919"/>
              <a:ext cx="4185864" cy="5463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/>
              <a:r>
                <a:rPr lang="en-US" altLang="ko-KR" sz="2950" b="1" spc="-40" dirty="0" err="1" smtClean="0">
                  <a:solidFill>
                    <a:schemeClr val="bg1"/>
                  </a:solidFill>
                  <a:latin typeface="Arial Black"/>
                  <a:cs typeface="Arial Black"/>
                </a:rPr>
                <a:t>node_modules</a:t>
              </a:r>
              <a:r>
                <a:rPr lang="en-US" altLang="ko-KR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 </a:t>
              </a:r>
              <a:r>
                <a:rPr lang="ko-KR" altLang="en-US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폴더</a:t>
              </a:r>
              <a:endParaRPr lang="en-US" altLang="ko-KR" sz="2950" b="1" spc="-4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10867176" y="4948091"/>
              <a:ext cx="1695657" cy="5463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/>
              <a:r>
                <a:rPr lang="en-US" altLang="ko-KR" sz="2950" b="1" spc="-40" dirty="0" err="1" smtClean="0">
                  <a:solidFill>
                    <a:schemeClr val="bg1"/>
                  </a:solidFill>
                  <a:latin typeface="Arial Black"/>
                  <a:cs typeface="Arial Black"/>
                </a:rPr>
                <a:t>main.ts</a:t>
              </a:r>
              <a:endParaRPr lang="en-US" altLang="ko-KR" sz="2950" b="1" spc="-4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46" name="object 9"/>
            <p:cNvSpPr/>
            <p:nvPr/>
          </p:nvSpPr>
          <p:spPr>
            <a:xfrm>
              <a:off x="9726930" y="5939657"/>
              <a:ext cx="1272326" cy="12250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7" name="object 13"/>
            <p:cNvSpPr/>
            <p:nvPr/>
          </p:nvSpPr>
          <p:spPr>
            <a:xfrm>
              <a:off x="9391056" y="5605918"/>
              <a:ext cx="565649" cy="10393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0999256" y="6279051"/>
              <a:ext cx="1695657" cy="5463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/>
              <a:r>
                <a:rPr lang="en-US" altLang="ko-KR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main.js</a:t>
              </a:r>
              <a:endParaRPr lang="en-US" altLang="ko-KR" sz="2950" b="1" spc="-4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49" name="object 10"/>
            <p:cNvSpPr/>
            <p:nvPr/>
          </p:nvSpPr>
          <p:spPr>
            <a:xfrm>
              <a:off x="13265104" y="4445127"/>
              <a:ext cx="1460409" cy="11413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5081306" y="4742639"/>
              <a:ext cx="4185864" cy="5463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/>
              <a:r>
                <a:rPr lang="en-US" altLang="ko-KR" sz="2950" b="1" spc="-40" dirty="0" err="1" smtClean="0">
                  <a:solidFill>
                    <a:schemeClr val="bg1"/>
                  </a:solidFill>
                  <a:latin typeface="Arial Black"/>
                  <a:cs typeface="Arial Black"/>
                </a:rPr>
                <a:t>typings</a:t>
              </a:r>
              <a:r>
                <a:rPr lang="en-US" altLang="ko-KR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 </a:t>
              </a:r>
              <a:r>
                <a:rPr lang="ko-KR" altLang="en-US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폴더</a:t>
              </a:r>
              <a:endParaRPr lang="en-US" altLang="ko-KR" sz="2950" b="1" spc="-4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488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229" dirty="0"/>
              <a:t>지금까지의 내용</a:t>
            </a:r>
            <a:endParaRPr spc="-355" dirty="0"/>
          </a:p>
        </p:txBody>
      </p:sp>
      <p:sp>
        <p:nvSpPr>
          <p:cNvPr id="3" name="object 3"/>
          <p:cNvSpPr txBox="1"/>
          <p:nvPr/>
        </p:nvSpPr>
        <p:spPr>
          <a:xfrm>
            <a:off x="1547461" y="2233612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3942" y="2169775"/>
            <a:ext cx="10728908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spc="-70" dirty="0" smtClean="0">
                <a:solidFill>
                  <a:schemeClr val="bg1"/>
                </a:solidFill>
                <a:latin typeface="Lucida Sans"/>
                <a:cs typeface="Lucida Sans"/>
              </a:rPr>
              <a:t>Angular</a:t>
            </a:r>
            <a:r>
              <a:rPr lang="ko-KR" altLang="en-US" sz="2950" spc="-70" dirty="0" smtClean="0">
                <a:solidFill>
                  <a:schemeClr val="bg1"/>
                </a:solidFill>
                <a:latin typeface="Lucida Sans"/>
                <a:cs typeface="Lucida Sans"/>
              </a:rPr>
              <a:t>는 </a:t>
            </a:r>
            <a:r>
              <a:rPr lang="ko-KR" altLang="en-US" sz="2950" spc="-70" dirty="0">
                <a:solidFill>
                  <a:schemeClr val="bg1"/>
                </a:solidFill>
                <a:latin typeface="Lucida Sans"/>
                <a:cs typeface="Lucida Sans"/>
              </a:rPr>
              <a:t>다이나믹 웹 어플리케이션을 위한 프레임워크이다</a:t>
            </a:r>
            <a:r>
              <a:rPr lang="en-US" altLang="ko-KR" sz="2950" spc="-7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7461" y="3102695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3942" y="3038858"/>
            <a:ext cx="16215308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spc="-70" dirty="0">
                <a:solidFill>
                  <a:schemeClr val="bg1"/>
                </a:solidFill>
                <a:latin typeface="Lucida Sans"/>
                <a:cs typeface="Lucida Sans"/>
              </a:rPr>
              <a:t>Angular</a:t>
            </a:r>
            <a:r>
              <a:rPr lang="ko-KR" altLang="en-US" sz="2950" spc="90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90" dirty="0">
                <a:solidFill>
                  <a:schemeClr val="bg1"/>
                </a:solidFill>
                <a:latin typeface="Lucida Sans"/>
                <a:cs typeface="Lucida Sans"/>
              </a:rPr>
              <a:t>개발을 위해 </a:t>
            </a:r>
            <a:r>
              <a:rPr lang="en-US" altLang="ko-KR" sz="2950" spc="90" dirty="0" smtClean="0">
                <a:solidFill>
                  <a:schemeClr val="bg1"/>
                </a:solidFill>
                <a:latin typeface="Lucida Sans"/>
                <a:cs typeface="Lucida Sans"/>
              </a:rPr>
              <a:t>Typescript</a:t>
            </a:r>
            <a:r>
              <a:rPr lang="ko-KR" altLang="en-US" sz="2950" spc="90" dirty="0" smtClean="0">
                <a:solidFill>
                  <a:schemeClr val="bg1"/>
                </a:solidFill>
                <a:latin typeface="Lucida Sans"/>
                <a:cs typeface="Lucida Sans"/>
              </a:rPr>
              <a:t>를 </a:t>
            </a:r>
            <a:r>
              <a:rPr lang="ko-KR" altLang="en-US" sz="2950" spc="90" dirty="0">
                <a:solidFill>
                  <a:schemeClr val="bg1"/>
                </a:solidFill>
                <a:latin typeface="Lucida Sans"/>
                <a:cs typeface="Lucida Sans"/>
              </a:rPr>
              <a:t>사용한다</a:t>
            </a:r>
            <a:r>
              <a:rPr lang="en-US" altLang="ko-KR" sz="2950" spc="9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r>
              <a:rPr lang="ko-KR" altLang="en-US" sz="2950" spc="9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altLang="ko-KR" sz="2950" spc="90" dirty="0">
                <a:solidFill>
                  <a:schemeClr val="bg1"/>
                </a:solidFill>
                <a:latin typeface="Lucida Sans"/>
                <a:cs typeface="Lucida Sans"/>
              </a:rPr>
              <a:t>Typescript </a:t>
            </a:r>
            <a:r>
              <a:rPr lang="ko-KR" altLang="en-US" sz="2950" spc="90" dirty="0" smtClean="0">
                <a:solidFill>
                  <a:schemeClr val="bg1"/>
                </a:solidFill>
                <a:latin typeface="Lucida Sans"/>
                <a:cs typeface="Lucida Sans"/>
              </a:rPr>
              <a:t>는 </a:t>
            </a:r>
            <a:r>
              <a:rPr lang="en-US" altLang="ko-KR" sz="2950" spc="90" dirty="0" err="1" smtClean="0">
                <a:solidFill>
                  <a:schemeClr val="bg1"/>
                </a:solidFill>
                <a:latin typeface="Lucida Sans"/>
                <a:cs typeface="Lucida Sans"/>
              </a:rPr>
              <a:t>Javascript</a:t>
            </a:r>
            <a:r>
              <a:rPr lang="ko-KR" altLang="en-US" sz="2950" spc="90" dirty="0" smtClean="0">
                <a:solidFill>
                  <a:schemeClr val="bg1"/>
                </a:solidFill>
                <a:latin typeface="Lucida Sans"/>
                <a:cs typeface="Lucida Sans"/>
              </a:rPr>
              <a:t>로 </a:t>
            </a:r>
            <a:r>
              <a:rPr lang="ko-KR" altLang="en-US" sz="2950" spc="90" dirty="0">
                <a:solidFill>
                  <a:schemeClr val="bg1"/>
                </a:solidFill>
                <a:latin typeface="Lucida Sans"/>
                <a:cs typeface="Lucida Sans"/>
              </a:rPr>
              <a:t>변환 된다</a:t>
            </a:r>
            <a:r>
              <a:rPr lang="en-US" altLang="ko-KR" sz="2950" spc="9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47461" y="3929693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13942" y="3865855"/>
            <a:ext cx="1212850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spc="-70" dirty="0">
                <a:solidFill>
                  <a:schemeClr val="bg1"/>
                </a:solidFill>
                <a:latin typeface="Lucida Sans"/>
                <a:cs typeface="Lucida Sans"/>
              </a:rPr>
              <a:t>Angular</a:t>
            </a:r>
            <a:r>
              <a:rPr lang="ko-KR" altLang="en-US" sz="2950" spc="-40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40" dirty="0">
                <a:solidFill>
                  <a:schemeClr val="bg1"/>
                </a:solidFill>
                <a:latin typeface="Lucida Sans"/>
                <a:cs typeface="Lucida Sans"/>
              </a:rPr>
              <a:t>앱의 기본 </a:t>
            </a:r>
            <a:r>
              <a:rPr lang="en-US" altLang="ko-KR" sz="2950" spc="-40" dirty="0" smtClean="0">
                <a:solidFill>
                  <a:schemeClr val="bg1"/>
                </a:solidFill>
                <a:latin typeface="Lucida Sans"/>
                <a:cs typeface="Lucida Sans"/>
              </a:rPr>
              <a:t>building</a:t>
            </a:r>
            <a:r>
              <a:rPr lang="ko-KR" altLang="en-US" sz="2950" spc="-40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altLang="ko-KR" sz="2950" spc="-40" dirty="0" smtClean="0">
                <a:solidFill>
                  <a:schemeClr val="bg1"/>
                </a:solidFill>
                <a:latin typeface="Lucida Sans"/>
                <a:cs typeface="Lucida Sans"/>
              </a:rPr>
              <a:t>block</a:t>
            </a:r>
            <a:r>
              <a:rPr lang="ko-KR" altLang="en-US" sz="2950" spc="-40" dirty="0" smtClean="0">
                <a:solidFill>
                  <a:schemeClr val="bg1"/>
                </a:solidFill>
                <a:latin typeface="Lucida Sans"/>
                <a:cs typeface="Lucida Sans"/>
              </a:rPr>
              <a:t>은 </a:t>
            </a:r>
            <a:r>
              <a:rPr lang="en-US" altLang="ko-KR" sz="2950" spc="-40" dirty="0" smtClean="0">
                <a:solidFill>
                  <a:schemeClr val="bg1"/>
                </a:solidFill>
                <a:latin typeface="Lucida Sans"/>
                <a:cs typeface="Lucida Sans"/>
              </a:rPr>
              <a:t>Component</a:t>
            </a:r>
            <a:r>
              <a:rPr lang="ko-KR" altLang="en-US" sz="2950" spc="-40" dirty="0" smtClean="0">
                <a:solidFill>
                  <a:schemeClr val="bg1"/>
                </a:solidFill>
                <a:latin typeface="Lucida Sans"/>
                <a:cs typeface="Lucida Sans"/>
              </a:rPr>
              <a:t>이다</a:t>
            </a:r>
            <a:r>
              <a:rPr lang="en-US" altLang="ko-KR" sz="2950" spc="-4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47461" y="4798776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13942" y="4671548"/>
            <a:ext cx="15688944" cy="517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en-US" altLang="ko-KR" sz="2950" spc="90" dirty="0">
                <a:solidFill>
                  <a:schemeClr val="bg1"/>
                </a:solidFill>
                <a:latin typeface="Lucida Sans"/>
                <a:cs typeface="Lucida Sans"/>
              </a:rPr>
              <a:t>HTML </a:t>
            </a:r>
            <a:r>
              <a:rPr lang="ko-KR" altLang="en-US" sz="2950" spc="90" dirty="0">
                <a:solidFill>
                  <a:schemeClr val="bg1"/>
                </a:solidFill>
                <a:latin typeface="Lucida Sans"/>
                <a:cs typeface="Lucida Sans"/>
              </a:rPr>
              <a:t>내에서 </a:t>
            </a:r>
            <a:r>
              <a:rPr lang="en-US" altLang="ko-KR" sz="2950" spc="-40" dirty="0">
                <a:solidFill>
                  <a:schemeClr val="bg1"/>
                </a:solidFill>
                <a:latin typeface="Lucida Sans"/>
                <a:cs typeface="Lucida Sans"/>
              </a:rPr>
              <a:t>Component </a:t>
            </a:r>
            <a:r>
              <a:rPr lang="ko-KR" altLang="en-US" sz="2950" spc="90" dirty="0" smtClean="0">
                <a:solidFill>
                  <a:schemeClr val="bg1"/>
                </a:solidFill>
                <a:latin typeface="Lucida Sans"/>
                <a:cs typeface="Lucida Sans"/>
              </a:rPr>
              <a:t>를 </a:t>
            </a:r>
            <a:r>
              <a:rPr lang="ko-KR" altLang="en-US" sz="2950" spc="90" dirty="0">
                <a:solidFill>
                  <a:schemeClr val="bg1"/>
                </a:solidFill>
                <a:latin typeface="Lucida Sans"/>
                <a:cs typeface="Lucida Sans"/>
              </a:rPr>
              <a:t>보여주기 위해서는 사용자 정의 </a:t>
            </a:r>
            <a:r>
              <a:rPr lang="en-US" altLang="ko-KR" sz="2950" spc="90" dirty="0">
                <a:solidFill>
                  <a:schemeClr val="bg1"/>
                </a:solidFill>
                <a:latin typeface="Lucida Sans"/>
                <a:cs typeface="Lucida Sans"/>
              </a:rPr>
              <a:t>HTML </a:t>
            </a:r>
            <a:r>
              <a:rPr lang="ko-KR" altLang="en-US" sz="2950" spc="90" dirty="0">
                <a:solidFill>
                  <a:schemeClr val="bg1"/>
                </a:solidFill>
                <a:latin typeface="Lucida Sans"/>
                <a:cs typeface="Lucida Sans"/>
              </a:rPr>
              <a:t>태그를 사용해야 한다</a:t>
            </a:r>
            <a:r>
              <a:rPr lang="en-US" altLang="ko-KR" sz="2950" spc="9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47461" y="5645543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913942" y="5581705"/>
            <a:ext cx="1262888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spc="90" dirty="0">
                <a:solidFill>
                  <a:schemeClr val="bg1"/>
                </a:solidFill>
                <a:latin typeface="Lucida Sans"/>
                <a:cs typeface="Lucida Sans"/>
              </a:rPr>
              <a:t>Typescript</a:t>
            </a:r>
            <a:r>
              <a:rPr lang="ko-KR" altLang="en-US" sz="295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35" dirty="0">
                <a:solidFill>
                  <a:schemeClr val="bg1"/>
                </a:solidFill>
                <a:latin typeface="Lucida Sans"/>
                <a:cs typeface="Lucida Sans"/>
              </a:rPr>
              <a:t>클래스를 </a:t>
            </a:r>
            <a:r>
              <a:rPr lang="en-US" altLang="ko-KR" sz="2950" spc="-40" dirty="0">
                <a:solidFill>
                  <a:schemeClr val="bg1"/>
                </a:solidFill>
                <a:latin typeface="Lucida Sans"/>
                <a:cs typeface="Lucida Sans"/>
              </a:rPr>
              <a:t>Component </a:t>
            </a:r>
            <a:r>
              <a:rPr lang="ko-KR" altLang="en-US" sz="295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로 </a:t>
            </a:r>
            <a:r>
              <a:rPr lang="ko-KR" altLang="en-US" sz="2950" spc="-35" dirty="0">
                <a:solidFill>
                  <a:schemeClr val="bg1"/>
                </a:solidFill>
                <a:latin typeface="Lucida Sans"/>
                <a:cs typeface="Lucida Sans"/>
              </a:rPr>
              <a:t>바꿔주는 것은 </a:t>
            </a:r>
            <a:r>
              <a:rPr lang="en-US" altLang="ko-KR" sz="295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Decorator</a:t>
            </a:r>
            <a:r>
              <a:rPr lang="ko-KR" altLang="en-US" sz="2950" spc="-35" dirty="0" smtClean="0">
                <a:solidFill>
                  <a:schemeClr val="bg1"/>
                </a:solidFill>
                <a:latin typeface="Lucida Sans"/>
                <a:cs typeface="Lucida Sans"/>
              </a:rPr>
              <a:t>이다</a:t>
            </a:r>
            <a:r>
              <a:rPr lang="en-US" altLang="ko-KR" sz="2950" spc="-3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743613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728308" y="2423612"/>
            <a:ext cx="3661872" cy="323108"/>
            <a:chOff x="450155" y="396254"/>
            <a:chExt cx="2448273" cy="216025"/>
          </a:xfrm>
        </p:grpSpPr>
        <p:sp>
          <p:nvSpPr>
            <p:cNvPr id="8" name="직사각형 7"/>
            <p:cNvSpPr/>
            <p:nvPr/>
          </p:nvSpPr>
          <p:spPr>
            <a:xfrm>
              <a:off x="594172" y="396254"/>
              <a:ext cx="2304256" cy="216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1560099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ko-KR" sz="209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  <a:cs typeface="+mn-cs"/>
                </a:rPr>
                <a:t>학습지식 개요</a:t>
              </a:r>
              <a:r>
                <a:rPr kumimoji="0" lang="en-US" altLang="ko-KR" sz="209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  <a:cs typeface="+mn-cs"/>
                </a:rPr>
                <a:t>/</a:t>
              </a:r>
              <a:r>
                <a:rPr kumimoji="0" lang="ko-KR" altLang="ko-KR" sz="2094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  <a:cs typeface="+mn-cs"/>
                </a:rPr>
                <a:t>요점</a:t>
              </a:r>
              <a:endParaRPr kumimoji="0" lang="ko-KR" altLang="en-US" sz="2094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HY수평선B" pitchFamily="18" charset="-127"/>
                <a:ea typeface="HY수평선B" pitchFamily="18" charset="-127"/>
                <a:cs typeface="+mn-cs"/>
              </a:endParaRPr>
            </a:p>
          </p:txBody>
        </p:sp>
        <p:pic>
          <p:nvPicPr>
            <p:cNvPr id="16" name="그림 15" descr="브라운원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55" y="436163"/>
              <a:ext cx="156210" cy="156210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2728310" y="4900760"/>
            <a:ext cx="3661872" cy="323108"/>
            <a:chOff x="450155" y="396254"/>
            <a:chExt cx="2448273" cy="216025"/>
          </a:xfrm>
        </p:grpSpPr>
        <p:sp>
          <p:nvSpPr>
            <p:cNvPr id="22" name="직사각형 21"/>
            <p:cNvSpPr/>
            <p:nvPr/>
          </p:nvSpPr>
          <p:spPr>
            <a:xfrm>
              <a:off x="594172" y="396254"/>
              <a:ext cx="2304256" cy="2160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1560099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94" b="0" i="0" u="none" strike="noStrike" kern="1200" cap="none" spc="0" normalizeH="0" baseline="0" noProof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HY수평선B" pitchFamily="18" charset="-127"/>
                  <a:ea typeface="HY수평선B" pitchFamily="18" charset="-127"/>
                  <a:cs typeface="+mn-cs"/>
                </a:rPr>
                <a:t>실습 예제 및 수행가이드</a:t>
              </a:r>
            </a:p>
          </p:txBody>
        </p:sp>
        <p:pic>
          <p:nvPicPr>
            <p:cNvPr id="23" name="그림 22" descr="브라운원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0155" y="436163"/>
              <a:ext cx="156210" cy="156210"/>
            </a:xfrm>
            <a:prstGeom prst="rect">
              <a:avLst/>
            </a:prstGeom>
          </p:spPr>
        </p:pic>
      </p:grpSp>
      <p:cxnSp>
        <p:nvCxnSpPr>
          <p:cNvPr id="33" name="직선 연결선 32"/>
          <p:cNvCxnSpPr/>
          <p:nvPr/>
        </p:nvCxnSpPr>
        <p:spPr>
          <a:xfrm>
            <a:off x="2512906" y="10608971"/>
            <a:ext cx="1497058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45"/>
          <p:cNvGrpSpPr/>
          <p:nvPr/>
        </p:nvGrpSpPr>
        <p:grpSpPr>
          <a:xfrm>
            <a:off x="1435885" y="207934"/>
            <a:ext cx="14074515" cy="1292425"/>
            <a:chOff x="1352600" y="1497929"/>
            <a:chExt cx="3046406" cy="130871"/>
          </a:xfrm>
        </p:grpSpPr>
        <p:sp>
          <p:nvSpPr>
            <p:cNvPr id="14" name="직사각형 13"/>
            <p:cNvSpPr/>
            <p:nvPr/>
          </p:nvSpPr>
          <p:spPr>
            <a:xfrm>
              <a:off x="2598806" y="1497929"/>
              <a:ext cx="1800200" cy="130871"/>
            </a:xfrm>
            <a:prstGeom prst="rect">
              <a:avLst/>
            </a:prstGeom>
            <a:solidFill>
              <a:schemeClr val="tx1">
                <a:lumMod val="6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560099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94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옥션고딕 M" pitchFamily="2" charset="-127"/>
                <a:ea typeface="옥션고딕 M" pitchFamily="2" charset="-127"/>
                <a:cs typeface="+mn-cs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352600" y="1497929"/>
              <a:ext cx="1981515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1560099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094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옥션고딕 M" pitchFamily="2" charset="-127"/>
                <a:ea typeface="옥션고딕 M" pitchFamily="2" charset="-127"/>
                <a:cs typeface="+mn-cs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2203450" y="531040"/>
            <a:ext cx="6677529" cy="6462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15600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991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수평선B" pitchFamily="18" charset="-127"/>
                <a:ea typeface="HY수평선B" pitchFamily="18" charset="-127"/>
                <a:cs typeface="+mn-cs"/>
              </a:rPr>
              <a:t>Angular2</a:t>
            </a:r>
            <a:r>
              <a:rPr kumimoji="0" lang="en-US" altLang="ko-KR" sz="2991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수평선B" pitchFamily="18" charset="-127"/>
                <a:ea typeface="HY수평선B" pitchFamily="18" charset="-127"/>
                <a:cs typeface="+mn-cs"/>
              </a:rPr>
              <a:t> </a:t>
            </a:r>
            <a:r>
              <a:rPr kumimoji="0" lang="ko-KR" altLang="en-US" sz="2991" b="1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Y수평선B" pitchFamily="18" charset="-127"/>
                <a:ea typeface="HY수평선B" pitchFamily="18" charset="-127"/>
                <a:cs typeface="+mn-cs"/>
              </a:rPr>
              <a:t>주요 요소들</a:t>
            </a:r>
            <a:endParaRPr kumimoji="0" lang="ko-KR" altLang="en-US" sz="2991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Y수평선B" pitchFamily="18" charset="-127"/>
              <a:ea typeface="HY수평선B" pitchFamily="18" charset="-127"/>
              <a:cs typeface="+mn-cs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0590561" y="315635"/>
            <a:ext cx="4523487" cy="10770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l" defTabSz="15600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1645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Component </a:t>
            </a:r>
            <a:r>
              <a:rPr kumimoji="0" lang="ko-KR" altLang="en-US" sz="1645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개념</a:t>
            </a:r>
            <a:endParaRPr kumimoji="0" lang="en-US" altLang="ko-KR" sz="1645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15600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45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디렉티브</a:t>
            </a:r>
            <a:r>
              <a:rPr lang="en-US" altLang="ko-KR" sz="1645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&amp; </a:t>
            </a:r>
            <a:r>
              <a:rPr lang="ko-KR" altLang="en-US" sz="1645" b="1" dirty="0" smtClean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파이프</a:t>
            </a:r>
            <a:endParaRPr lang="en-US" altLang="ko-KR" sz="1645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marR="0" lvl="0" indent="-285750" algn="l" defTabSz="15600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ko-KR" altLang="en-US" sz="1645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데이터모델</a:t>
            </a:r>
            <a:endParaRPr kumimoji="0" lang="en-US" altLang="ko-KR" sz="1645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285750" marR="0" lvl="0" indent="-285750" algn="l" defTabSz="15600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645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바인딩</a:t>
            </a:r>
            <a:endParaRPr kumimoji="0" lang="en-US" altLang="ko-KR" sz="1645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43715" y="2962123"/>
            <a:ext cx="12924249" cy="506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15600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AngularJS </a:t>
            </a:r>
            <a:r>
              <a:rPr kumimoji="0" lang="ko-KR" altLang="en-US" sz="26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컴포넌트와 어플리케이션 작성 방법을 실습합니다</a:t>
            </a:r>
            <a:r>
              <a:rPr kumimoji="0" lang="en-US" altLang="ko-KR" sz="26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 </a:t>
            </a:r>
            <a:endParaRPr kumimoji="0" lang="ko-KR" altLang="en-US" sz="269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43715" y="5458377"/>
            <a:ext cx="12924249" cy="2578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27396" marR="0" lvl="0" indent="-427396" algn="l" defTabSz="15600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692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Component</a:t>
            </a:r>
            <a:r>
              <a:rPr kumimoji="0" lang="ko-KR" altLang="en-US" sz="2692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개념</a:t>
            </a:r>
            <a:endParaRPr kumimoji="0" lang="en-US" altLang="ko-KR" sz="2692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27396" marR="0" lvl="0" indent="-427396" algn="l" defTabSz="15600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692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Interpolation</a:t>
            </a:r>
          </a:p>
          <a:p>
            <a:pPr marL="427396" marR="0" lvl="0" indent="-427396" algn="l" defTabSz="15600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692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Directive</a:t>
            </a:r>
            <a:r>
              <a:rPr kumimoji="0" lang="ko-KR" altLang="en-US" sz="2692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ko-KR" altLang="en-US" sz="26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개념과 컴포넌트</a:t>
            </a:r>
            <a:endParaRPr kumimoji="0" lang="en-US" altLang="ko-KR" sz="269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27396" marR="0" lvl="0" indent="-427396" algn="l" defTabSz="15600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692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Pipe</a:t>
            </a:r>
            <a:r>
              <a:rPr lang="ko-KR" altLang="en-US" sz="2692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26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사용과 </a:t>
            </a:r>
            <a:r>
              <a:rPr lang="en-US" altLang="ko-KR" sz="2692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Custom</a:t>
            </a:r>
            <a:r>
              <a:rPr lang="ko-KR" altLang="en-US" sz="2692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2692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Pipe</a:t>
            </a:r>
            <a:r>
              <a:rPr lang="ko-KR" altLang="en-US" sz="2692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endParaRPr lang="en-US" altLang="ko-KR" sz="2692" dirty="0" smtClean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427396" marR="0" lvl="0" indent="-427396" algn="l" defTabSz="15600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kumimoji="0" lang="en-US" altLang="ko-KR" sz="2692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Data Model</a:t>
            </a:r>
            <a:r>
              <a:rPr kumimoji="0" lang="ko-KR" altLang="en-US" sz="2692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을 </a:t>
            </a:r>
            <a:r>
              <a:rPr kumimoji="0" lang="ko-KR" altLang="en-US" sz="269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활용</a:t>
            </a:r>
            <a:endParaRPr kumimoji="0" lang="en-US" altLang="ko-KR" sz="269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  <a:p>
            <a:pPr marL="427396" marR="0" lvl="0" indent="-427396" algn="l" defTabSz="1560099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2692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Data Binding</a:t>
            </a:r>
            <a:r>
              <a:rPr lang="ko-KR" altLang="en-US" sz="2692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의 </a:t>
            </a:r>
            <a:r>
              <a:rPr lang="ko-KR" altLang="en-US" sz="26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종류와 </a:t>
            </a:r>
            <a:r>
              <a:rPr lang="en-US" altLang="ko-KR" sz="2692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Event</a:t>
            </a:r>
            <a:r>
              <a:rPr lang="ko-KR" altLang="en-US" sz="26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2692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처리</a:t>
            </a:r>
            <a:endParaRPr kumimoji="0" lang="ko-KR" altLang="en-US" sz="269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113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3422650" y="4088597"/>
            <a:ext cx="13665836" cy="115095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336800" algn="l"/>
            <a:r>
              <a:rPr lang="en-US" altLang="ko-KR" spc="-405" dirty="0" smtClean="0"/>
              <a:t>Angula</a:t>
            </a:r>
            <a:r>
              <a:rPr lang="en-US" altLang="ko-KR" spc="-405" dirty="0"/>
              <a:t>r</a:t>
            </a:r>
            <a:r>
              <a:rPr lang="en-US" altLang="ko-KR" spc="-405" dirty="0" smtClean="0"/>
              <a:t>2 Component</a:t>
            </a:r>
            <a:endParaRPr spc="-515" dirty="0"/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Component </a:t>
            </a:r>
            <a:r>
              <a:rPr lang="ko-KR" altLang="en-US" dirty="0" smtClean="0">
                <a:solidFill>
                  <a:schemeClr val="accent1"/>
                </a:solidFill>
              </a:rPr>
              <a:t>개념과</a:t>
            </a:r>
            <a:endParaRPr lang="en-US" altLang="ko-KR" dirty="0" smtClean="0">
              <a:solidFill>
                <a:schemeClr val="accent1"/>
              </a:solidFill>
            </a:endParaRPr>
          </a:p>
          <a:p>
            <a:r>
              <a:rPr lang="en-US" altLang="ko-KR" dirty="0" smtClean="0">
                <a:solidFill>
                  <a:schemeClr val="accent1"/>
                </a:solidFill>
              </a:rPr>
              <a:t>Interpolation, {{name}}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Angular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Architecture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650" y="1920875"/>
            <a:ext cx="11201400" cy="8052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421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1.Component : </a:t>
            </a:r>
            <a:r>
              <a:rPr lang="ko-KR" altLang="en-US" dirty="0" smtClean="0"/>
              <a:t>컴포넌트 </a:t>
            </a:r>
            <a:r>
              <a:rPr lang="ko-KR" altLang="en-US" dirty="0"/>
              <a:t>중심의 개발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altLang="ko-KR" sz="4800" dirty="0"/>
              <a:t>Component</a:t>
            </a:r>
            <a:r>
              <a:rPr lang="ko-KR" altLang="en-US" sz="4800" dirty="0"/>
              <a:t> 정의</a:t>
            </a:r>
            <a:endParaRPr lang="en-US" altLang="ko-KR" sz="4800" dirty="0"/>
          </a:p>
          <a:p>
            <a:pPr lvl="1"/>
            <a:r>
              <a:rPr lang="ko-KR" altLang="en-US" sz="3600" dirty="0"/>
              <a:t>기능 명세에 의한 개발</a:t>
            </a:r>
            <a:endParaRPr lang="en-US" altLang="ko-KR" sz="3600" dirty="0"/>
          </a:p>
          <a:p>
            <a:pPr lvl="1"/>
            <a:r>
              <a:rPr lang="ko-KR" altLang="en-US" sz="3600" dirty="0"/>
              <a:t>명세 따른 배포</a:t>
            </a:r>
            <a:r>
              <a:rPr lang="en-US" altLang="ko-KR" sz="3600" dirty="0"/>
              <a:t>, </a:t>
            </a:r>
            <a:r>
              <a:rPr lang="ko-KR" altLang="en-US" sz="3600" dirty="0"/>
              <a:t>조립 가능한 독립 구성단위</a:t>
            </a:r>
            <a:endParaRPr lang="en-US" altLang="ko-KR" sz="3600" dirty="0"/>
          </a:p>
          <a:p>
            <a:pPr lvl="1"/>
            <a:r>
              <a:rPr lang="ko-KR" altLang="en-US" sz="3600" dirty="0"/>
              <a:t>컴포넌트는 </a:t>
            </a:r>
            <a:r>
              <a:rPr lang="ko-KR" altLang="en-US" sz="3600" b="1" dirty="0"/>
              <a:t>인터페이스만</a:t>
            </a:r>
            <a:r>
              <a:rPr lang="ko-KR" altLang="en-US" sz="3600" dirty="0"/>
              <a:t>을 통해서 접근 </a:t>
            </a:r>
            <a:r>
              <a:rPr lang="en-US" altLang="ko-KR" sz="3600" dirty="0"/>
              <a:t>(</a:t>
            </a:r>
            <a:r>
              <a:rPr lang="ko-KR" altLang="en-US" sz="3600" dirty="0"/>
              <a:t>예 </a:t>
            </a:r>
            <a:r>
              <a:rPr lang="en-US" altLang="ko-KR" sz="3600" dirty="0"/>
              <a:t>: WSDL)</a:t>
            </a:r>
          </a:p>
          <a:p>
            <a:pPr lvl="1"/>
            <a:endParaRPr lang="en-US" altLang="ko-KR" sz="2800" dirty="0"/>
          </a:p>
          <a:p>
            <a:r>
              <a:rPr lang="en-US" altLang="ko-KR" sz="4800" dirty="0"/>
              <a:t>Component </a:t>
            </a:r>
            <a:r>
              <a:rPr lang="ko-KR" altLang="en-US" sz="4800" dirty="0"/>
              <a:t>중심개발의 특징</a:t>
            </a:r>
            <a:endParaRPr lang="en-US" altLang="ko-KR" sz="4800" dirty="0"/>
          </a:p>
          <a:p>
            <a:pPr lvl="1"/>
            <a:r>
              <a:rPr lang="ko-KR" altLang="en-US" sz="3600" dirty="0"/>
              <a:t>관심사분리의 개발 방법으로 컴포넌트간 연결이 느슨하다</a:t>
            </a:r>
            <a:r>
              <a:rPr lang="en-US" altLang="ko-KR" sz="3600" dirty="0"/>
              <a:t>(loosely coupled).</a:t>
            </a:r>
          </a:p>
          <a:p>
            <a:pPr lvl="1"/>
            <a:r>
              <a:rPr lang="ko-KR" altLang="en-US" sz="3600" dirty="0"/>
              <a:t>컴포넌트 재활용에 초점을 맞춘다</a:t>
            </a:r>
            <a:r>
              <a:rPr lang="en-US" altLang="ko-KR" sz="3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143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1.Component : Angular2</a:t>
            </a:r>
            <a:r>
              <a:rPr lang="ko-KR" altLang="en-US" dirty="0" smtClean="0"/>
              <a:t>의 컴포넌트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altLang="ko-KR" sz="5400" dirty="0"/>
              <a:t>Front-End</a:t>
            </a:r>
            <a:r>
              <a:rPr lang="ko-KR" altLang="en-US" sz="5400" dirty="0"/>
              <a:t>에서의 컴포넌트</a:t>
            </a:r>
            <a:endParaRPr lang="en-US" altLang="ko-KR" sz="5400" dirty="0"/>
          </a:p>
          <a:p>
            <a:pPr lvl="1"/>
            <a:r>
              <a:rPr lang="en-US" altLang="ko-KR" sz="4000" dirty="0" smtClean="0"/>
              <a:t>custom</a:t>
            </a:r>
            <a:r>
              <a:rPr lang="ko-KR" altLang="en-US" sz="4000" dirty="0" smtClean="0"/>
              <a:t> </a:t>
            </a:r>
            <a:r>
              <a:rPr lang="en-US" altLang="ko-KR" sz="4000" dirty="0" smtClean="0"/>
              <a:t>element(HTML5</a:t>
            </a:r>
            <a:r>
              <a:rPr lang="en-US" altLang="ko-KR" sz="4000" dirty="0"/>
              <a:t>)</a:t>
            </a:r>
            <a:r>
              <a:rPr lang="ko-KR" altLang="en-US" sz="4000" dirty="0"/>
              <a:t>로 볼 수 있다</a:t>
            </a:r>
            <a:endParaRPr lang="en-US" altLang="ko-KR" sz="4000" dirty="0"/>
          </a:p>
          <a:p>
            <a:pPr lvl="1"/>
            <a:r>
              <a:rPr lang="en-US" altLang="ko-KR" sz="4000" dirty="0"/>
              <a:t>Angular2</a:t>
            </a:r>
            <a:r>
              <a:rPr lang="ko-KR" altLang="en-US" sz="4000" dirty="0"/>
              <a:t>에서 컴포넌트는 특정 </a:t>
            </a:r>
            <a:r>
              <a:rPr lang="en-US" altLang="ko-KR" sz="4000" dirty="0"/>
              <a:t>Element</a:t>
            </a:r>
            <a:r>
              <a:rPr lang="ko-KR" altLang="en-US" sz="4000" dirty="0"/>
              <a:t>를 의미한다</a:t>
            </a:r>
            <a:r>
              <a:rPr lang="en-US" altLang="ko-KR" sz="4000" dirty="0"/>
              <a:t>.</a:t>
            </a:r>
          </a:p>
          <a:p>
            <a:pPr lvl="1"/>
            <a:r>
              <a:rPr lang="ko-KR" altLang="en-US" sz="4000" dirty="0"/>
              <a:t>사용예 </a:t>
            </a:r>
            <a:r>
              <a:rPr lang="en-US" altLang="ko-KR" sz="4000" dirty="0"/>
              <a:t>: &lt;my-component&gt;&lt;/my-component&gt;</a:t>
            </a:r>
          </a:p>
          <a:p>
            <a:pPr lvl="1"/>
            <a:endParaRPr lang="en-US" altLang="ko-KR" sz="3200" dirty="0"/>
          </a:p>
          <a:p>
            <a:r>
              <a:rPr lang="en-US" altLang="ko-KR" sz="5400" dirty="0"/>
              <a:t>Angular 1</a:t>
            </a:r>
            <a:r>
              <a:rPr lang="ko-KR" altLang="en-US" sz="5400" dirty="0"/>
              <a:t>의 컴포넌트</a:t>
            </a:r>
            <a:endParaRPr lang="en-US" altLang="ko-KR" sz="5400" dirty="0"/>
          </a:p>
          <a:p>
            <a:pPr lvl="1"/>
            <a:r>
              <a:rPr lang="en-US" altLang="ko-KR" sz="4000" dirty="0"/>
              <a:t>directives, controllers,</a:t>
            </a:r>
            <a:r>
              <a:rPr lang="ko-KR" altLang="en-US" sz="4000" dirty="0"/>
              <a:t> </a:t>
            </a:r>
            <a:r>
              <a:rPr lang="en-US" altLang="ko-KR" sz="4000" dirty="0"/>
              <a:t>Scope</a:t>
            </a:r>
            <a:r>
              <a:rPr lang="ko-KR" altLang="en-US" sz="4000" dirty="0"/>
              <a:t>에 의해 구현</a:t>
            </a:r>
            <a:endParaRPr lang="en-US" altLang="ko-KR" sz="4000" dirty="0"/>
          </a:p>
          <a:p>
            <a:pPr lvl="1"/>
            <a:r>
              <a:rPr lang="ko-KR" altLang="en-US" sz="4000" dirty="0"/>
              <a:t>컴포넌트에 해당하는 </a:t>
            </a:r>
            <a:r>
              <a:rPr lang="en-US" altLang="ko-KR" sz="4000" dirty="0"/>
              <a:t>directive</a:t>
            </a:r>
            <a:r>
              <a:rPr lang="ko-KR" altLang="en-US" sz="4000" dirty="0"/>
              <a:t>는 </a:t>
            </a:r>
            <a:r>
              <a:rPr lang="en-US" altLang="ko-KR" sz="4000" dirty="0"/>
              <a:t>Angular1</a:t>
            </a:r>
            <a:r>
              <a:rPr lang="ko-KR" altLang="en-US" sz="4000" dirty="0"/>
              <a:t>의 구성요소의 일부였다</a:t>
            </a:r>
            <a:r>
              <a:rPr lang="en-US" altLang="ko-KR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1016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1.Component : Angular2</a:t>
            </a:r>
            <a:r>
              <a:rPr lang="ko-KR" altLang="en-US" dirty="0"/>
              <a:t>의 컴포넌트</a:t>
            </a:r>
          </a:p>
        </p:txBody>
      </p:sp>
      <p:sp>
        <p:nvSpPr>
          <p:cNvPr id="2" name="내용 개체 틀 1"/>
          <p:cNvSpPr>
            <a:spLocks noGrp="1"/>
          </p:cNvSpPr>
          <p:nvPr>
            <p:ph type="body" idx="1"/>
          </p:nvPr>
        </p:nvSpPr>
        <p:spPr>
          <a:xfrm>
            <a:off x="1484636" y="1768475"/>
            <a:ext cx="17134826" cy="4324261"/>
          </a:xfrm>
        </p:spPr>
        <p:txBody>
          <a:bodyPr/>
          <a:lstStyle/>
          <a:p>
            <a:r>
              <a:rPr lang="en-US" altLang="ko-KR" sz="5400" dirty="0"/>
              <a:t>Component</a:t>
            </a:r>
            <a:r>
              <a:rPr lang="ko-KR" altLang="en-US" sz="5400" dirty="0" smtClean="0"/>
              <a:t> </a:t>
            </a:r>
            <a:r>
              <a:rPr lang="ko-KR" altLang="en-US" sz="5400" dirty="0"/>
              <a:t>중심의 </a:t>
            </a:r>
            <a:r>
              <a:rPr lang="en-US" altLang="ko-KR" sz="5400" dirty="0"/>
              <a:t>Angular2</a:t>
            </a:r>
          </a:p>
          <a:p>
            <a:pPr lvl="1"/>
            <a:r>
              <a:rPr lang="en-US" altLang="ko-KR" sz="4000" dirty="0"/>
              <a:t>Angular2</a:t>
            </a:r>
            <a:r>
              <a:rPr lang="ko-KR" altLang="en-US" sz="4000" dirty="0"/>
              <a:t>는 컴포넌트 중심으로 개발을 진행한다</a:t>
            </a:r>
            <a:r>
              <a:rPr lang="en-US" altLang="ko-KR" sz="4000" dirty="0"/>
              <a:t>.</a:t>
            </a:r>
          </a:p>
          <a:p>
            <a:pPr lvl="1"/>
            <a:r>
              <a:rPr lang="ko-KR" altLang="en-US" sz="4000" dirty="0"/>
              <a:t>컴포넌트는 </a:t>
            </a:r>
            <a:r>
              <a:rPr lang="en-US" altLang="ko-KR" sz="4000" dirty="0"/>
              <a:t>Template</a:t>
            </a:r>
            <a:r>
              <a:rPr lang="ko-KR" altLang="en-US" sz="4000" dirty="0"/>
              <a:t>과 </a:t>
            </a:r>
            <a:r>
              <a:rPr lang="en-US" altLang="ko-KR" sz="4000" dirty="0"/>
              <a:t>Logic</a:t>
            </a:r>
            <a:r>
              <a:rPr lang="ko-KR" altLang="en-US" sz="4000" dirty="0"/>
              <a:t>을 포함한다</a:t>
            </a:r>
            <a:r>
              <a:rPr lang="en-US" altLang="ko-KR" sz="4000" dirty="0"/>
              <a:t>.</a:t>
            </a:r>
          </a:p>
          <a:p>
            <a:pPr lvl="1"/>
            <a:r>
              <a:rPr lang="en-US" altLang="ko-KR" sz="4000" dirty="0"/>
              <a:t>component</a:t>
            </a:r>
            <a:r>
              <a:rPr lang="ko-KR" altLang="en-US" sz="4000" dirty="0"/>
              <a:t>는 하나의 독립적인 모듈결합을 가진다</a:t>
            </a:r>
            <a:r>
              <a:rPr lang="en-US" altLang="ko-KR" sz="4000" dirty="0"/>
              <a:t>.</a:t>
            </a:r>
          </a:p>
          <a:p>
            <a:pPr lvl="1"/>
            <a:r>
              <a:rPr lang="en-US" altLang="ko-KR" sz="4000" dirty="0"/>
              <a:t>component</a:t>
            </a:r>
            <a:r>
              <a:rPr lang="ko-KR" altLang="en-US" sz="4000" dirty="0"/>
              <a:t>는 다른 </a:t>
            </a:r>
            <a:r>
              <a:rPr lang="en-US" altLang="ko-KR" sz="4000" dirty="0"/>
              <a:t>component</a:t>
            </a:r>
            <a:r>
              <a:rPr lang="ko-KR" altLang="en-US" sz="4000" dirty="0"/>
              <a:t>나 </a:t>
            </a:r>
            <a:r>
              <a:rPr lang="en-US" altLang="ko-KR" sz="4000" dirty="0"/>
              <a:t>service</a:t>
            </a:r>
            <a:r>
              <a:rPr lang="ko-KR" altLang="en-US" sz="4000" dirty="0"/>
              <a:t>를 </a:t>
            </a:r>
            <a:r>
              <a:rPr lang="ko-KR" altLang="en-US" sz="4000" dirty="0" smtClean="0"/>
              <a:t>의존주입</a:t>
            </a:r>
            <a:r>
              <a:rPr lang="en-US" altLang="ko-KR" sz="4000" dirty="0" smtClean="0"/>
              <a:t>(Dependency Injection)</a:t>
            </a:r>
            <a:r>
              <a:rPr lang="ko-KR" altLang="en-US" sz="4000" dirty="0" smtClean="0"/>
              <a:t> </a:t>
            </a:r>
            <a:r>
              <a:rPr lang="ko-KR" altLang="en-US" sz="4000" dirty="0"/>
              <a:t>받을 수 있다</a:t>
            </a:r>
            <a:r>
              <a:rPr lang="en-US" altLang="ko-KR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75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1.Component : </a:t>
            </a:r>
            <a:r>
              <a:rPr lang="en-US" altLang="ko-KR" sz="4000" dirty="0"/>
              <a:t>Angular2</a:t>
            </a:r>
            <a:r>
              <a:rPr lang="ko-KR" altLang="en-US" sz="4000" dirty="0"/>
              <a:t>를 활용한 컴포넌트 중심의 개발</a:t>
            </a:r>
          </a:p>
        </p:txBody>
      </p:sp>
      <p:pic>
        <p:nvPicPr>
          <p:cNvPr id="2050" name="Picture 2" descr="lego block p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402" y="2149475"/>
            <a:ext cx="4602277" cy="2701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ego block png에 대한 이미지 검색결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5728" y="2160630"/>
            <a:ext cx="3638479" cy="2690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9619727" y="2490968"/>
            <a:ext cx="1662451" cy="201869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968"/>
          </a:p>
        </p:txBody>
      </p:sp>
      <p:sp>
        <p:nvSpPr>
          <p:cNvPr id="5" name="TextBox 4"/>
          <p:cNvSpPr txBox="1"/>
          <p:nvPr/>
        </p:nvSpPr>
        <p:spPr>
          <a:xfrm>
            <a:off x="4751121" y="5078983"/>
            <a:ext cx="2095125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68" dirty="0"/>
              <a:t>Component </a:t>
            </a:r>
            <a:endParaRPr lang="ko-KR" altLang="en-US" sz="2968" dirty="0"/>
          </a:p>
        </p:txBody>
      </p:sp>
      <p:sp>
        <p:nvSpPr>
          <p:cNvPr id="8" name="TextBox 7"/>
          <p:cNvSpPr txBox="1"/>
          <p:nvPr/>
        </p:nvSpPr>
        <p:spPr>
          <a:xfrm>
            <a:off x="11980831" y="5025774"/>
            <a:ext cx="4241033" cy="549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968" dirty="0"/>
              <a:t>Component-Based System</a:t>
            </a:r>
            <a:endParaRPr lang="ko-KR" altLang="en-US" sz="2968" dirty="0"/>
          </a:p>
        </p:txBody>
      </p:sp>
      <p:pic>
        <p:nvPicPr>
          <p:cNvPr id="2054" name="Picture 6" descr="http://levelup.lishman.com/images/angular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5663" y="6451254"/>
            <a:ext cx="2718607" cy="287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3080562" y="9487927"/>
            <a:ext cx="3411254" cy="10057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968" dirty="0"/>
              <a:t>Component-Based </a:t>
            </a:r>
          </a:p>
          <a:p>
            <a:pPr algn="ctr"/>
            <a:r>
              <a:rPr lang="en-US" altLang="ko-KR" sz="2968" dirty="0"/>
              <a:t>Angular2 Application</a:t>
            </a:r>
            <a:endParaRPr lang="ko-KR" altLang="en-US" sz="2968" dirty="0"/>
          </a:p>
        </p:txBody>
      </p:sp>
      <p:sp>
        <p:nvSpPr>
          <p:cNvPr id="19" name="오른쪽 화살표 18"/>
          <p:cNvSpPr/>
          <p:nvPr/>
        </p:nvSpPr>
        <p:spPr>
          <a:xfrm>
            <a:off x="9738474" y="7031044"/>
            <a:ext cx="1662451" cy="201869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968"/>
          </a:p>
        </p:txBody>
      </p:sp>
      <p:cxnSp>
        <p:nvCxnSpPr>
          <p:cNvPr id="11" name="직선 연결선 10"/>
          <p:cNvCxnSpPr/>
          <p:nvPr/>
        </p:nvCxnSpPr>
        <p:spPr>
          <a:xfrm>
            <a:off x="2512484" y="5925531"/>
            <a:ext cx="15079133" cy="0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8402" y="6340475"/>
            <a:ext cx="6010275" cy="3990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2628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기존 웹 어플리케이션 구조</a:t>
            </a:r>
          </a:p>
        </p:txBody>
      </p:sp>
      <p:pic>
        <p:nvPicPr>
          <p:cNvPr id="4" name="내용 개체 틀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087" y="1844675"/>
            <a:ext cx="15513924" cy="9025185"/>
          </a:xfrm>
          <a:prstGeom prst="rect">
            <a:avLst/>
          </a:prstGeom>
        </p:spPr>
      </p:pic>
      <p:sp>
        <p:nvSpPr>
          <p:cNvPr id="6" name="object 3"/>
          <p:cNvSpPr/>
          <p:nvPr/>
        </p:nvSpPr>
        <p:spPr>
          <a:xfrm>
            <a:off x="16261284" y="52356"/>
            <a:ext cx="1926642" cy="2094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322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32248" y="3749675"/>
            <a:ext cx="10939780" cy="6295390"/>
          </a:xfrm>
          <a:custGeom>
            <a:avLst/>
            <a:gdLst/>
            <a:ahLst/>
            <a:cxnLst/>
            <a:rect l="l" t="t" r="r" b="b"/>
            <a:pathLst>
              <a:path w="10939780" h="6295390">
                <a:moveTo>
                  <a:pt x="10429284" y="0"/>
                </a:moveTo>
                <a:lnTo>
                  <a:pt x="512413" y="0"/>
                </a:lnTo>
                <a:lnTo>
                  <a:pt x="443972" y="115"/>
                </a:lnTo>
                <a:lnTo>
                  <a:pt x="385719" y="926"/>
                </a:lnTo>
                <a:lnTo>
                  <a:pt x="335460" y="3125"/>
                </a:lnTo>
                <a:lnTo>
                  <a:pt x="291007" y="7408"/>
                </a:lnTo>
                <a:lnTo>
                  <a:pt x="250166" y="14470"/>
                </a:lnTo>
                <a:lnTo>
                  <a:pt x="210747" y="25004"/>
                </a:lnTo>
                <a:lnTo>
                  <a:pt x="169198" y="43675"/>
                </a:lnTo>
                <a:lnTo>
                  <a:pt x="131209" y="67938"/>
                </a:lnTo>
                <a:lnTo>
                  <a:pt x="97288" y="97284"/>
                </a:lnTo>
                <a:lnTo>
                  <a:pt x="67943" y="131207"/>
                </a:lnTo>
                <a:lnTo>
                  <a:pt x="43679" y="169197"/>
                </a:lnTo>
                <a:lnTo>
                  <a:pt x="25004" y="210747"/>
                </a:lnTo>
                <a:lnTo>
                  <a:pt x="14468" y="250166"/>
                </a:lnTo>
                <a:lnTo>
                  <a:pt x="7400" y="291006"/>
                </a:lnTo>
                <a:lnTo>
                  <a:pt x="3125" y="335176"/>
                </a:lnTo>
                <a:lnTo>
                  <a:pt x="926" y="385045"/>
                </a:lnTo>
                <a:lnTo>
                  <a:pt x="115" y="442657"/>
                </a:lnTo>
                <a:lnTo>
                  <a:pt x="0" y="510141"/>
                </a:lnTo>
                <a:lnTo>
                  <a:pt x="3" y="5785017"/>
                </a:lnTo>
                <a:lnTo>
                  <a:pt x="115" y="5851192"/>
                </a:lnTo>
                <a:lnTo>
                  <a:pt x="926" y="5909443"/>
                </a:lnTo>
                <a:lnTo>
                  <a:pt x="3125" y="5959700"/>
                </a:lnTo>
                <a:lnTo>
                  <a:pt x="7423" y="6004239"/>
                </a:lnTo>
                <a:lnTo>
                  <a:pt x="14472" y="6045009"/>
                </a:lnTo>
                <a:lnTo>
                  <a:pt x="25004" y="6084422"/>
                </a:lnTo>
                <a:lnTo>
                  <a:pt x="43679" y="6125971"/>
                </a:lnTo>
                <a:lnTo>
                  <a:pt x="67943" y="6163959"/>
                </a:lnTo>
                <a:lnTo>
                  <a:pt x="97288" y="6197879"/>
                </a:lnTo>
                <a:lnTo>
                  <a:pt x="131209" y="6227223"/>
                </a:lnTo>
                <a:lnTo>
                  <a:pt x="169198" y="6251484"/>
                </a:lnTo>
                <a:lnTo>
                  <a:pt x="210747" y="6270154"/>
                </a:lnTo>
                <a:lnTo>
                  <a:pt x="250155" y="6280688"/>
                </a:lnTo>
                <a:lnTo>
                  <a:pt x="290923" y="6287750"/>
                </a:lnTo>
                <a:lnTo>
                  <a:pt x="335176" y="6292033"/>
                </a:lnTo>
                <a:lnTo>
                  <a:pt x="385045" y="6294233"/>
                </a:lnTo>
                <a:lnTo>
                  <a:pt x="442657" y="6295043"/>
                </a:lnTo>
                <a:lnTo>
                  <a:pt x="510141" y="6295159"/>
                </a:lnTo>
                <a:lnTo>
                  <a:pt x="10427085" y="6295159"/>
                </a:lnTo>
                <a:lnTo>
                  <a:pt x="10495503" y="6295043"/>
                </a:lnTo>
                <a:lnTo>
                  <a:pt x="10553740" y="6294233"/>
                </a:lnTo>
                <a:lnTo>
                  <a:pt x="10603991" y="6292033"/>
                </a:lnTo>
                <a:lnTo>
                  <a:pt x="10648447" y="6287750"/>
                </a:lnTo>
                <a:lnTo>
                  <a:pt x="10689303" y="6280688"/>
                </a:lnTo>
                <a:lnTo>
                  <a:pt x="10728751" y="6270154"/>
                </a:lnTo>
                <a:lnTo>
                  <a:pt x="10770288" y="6251484"/>
                </a:lnTo>
                <a:lnTo>
                  <a:pt x="10808276" y="6227223"/>
                </a:lnTo>
                <a:lnTo>
                  <a:pt x="10842203" y="6197879"/>
                </a:lnTo>
                <a:lnTo>
                  <a:pt x="10871559" y="6163959"/>
                </a:lnTo>
                <a:lnTo>
                  <a:pt x="10895830" y="6125971"/>
                </a:lnTo>
                <a:lnTo>
                  <a:pt x="10914505" y="6084422"/>
                </a:lnTo>
                <a:lnTo>
                  <a:pt x="10925006" y="6044998"/>
                </a:lnTo>
                <a:lnTo>
                  <a:pt x="10932050" y="6004155"/>
                </a:lnTo>
                <a:lnTo>
                  <a:pt x="10936310" y="5959983"/>
                </a:lnTo>
                <a:lnTo>
                  <a:pt x="10938503" y="5910113"/>
                </a:lnTo>
                <a:lnTo>
                  <a:pt x="10939310" y="5852501"/>
                </a:lnTo>
                <a:lnTo>
                  <a:pt x="10939426" y="5785017"/>
                </a:lnTo>
                <a:lnTo>
                  <a:pt x="10939422" y="510141"/>
                </a:lnTo>
                <a:lnTo>
                  <a:pt x="10939310" y="443966"/>
                </a:lnTo>
                <a:lnTo>
                  <a:pt x="10938503" y="385716"/>
                </a:lnTo>
                <a:lnTo>
                  <a:pt x="10936310" y="335459"/>
                </a:lnTo>
                <a:lnTo>
                  <a:pt x="10932027" y="290923"/>
                </a:lnTo>
                <a:lnTo>
                  <a:pt x="10925001" y="250155"/>
                </a:lnTo>
                <a:lnTo>
                  <a:pt x="10914505" y="210747"/>
                </a:lnTo>
                <a:lnTo>
                  <a:pt x="10895830" y="169197"/>
                </a:lnTo>
                <a:lnTo>
                  <a:pt x="10871559" y="131207"/>
                </a:lnTo>
                <a:lnTo>
                  <a:pt x="10842203" y="97284"/>
                </a:lnTo>
                <a:lnTo>
                  <a:pt x="10808276" y="67938"/>
                </a:lnTo>
                <a:lnTo>
                  <a:pt x="10770288" y="43675"/>
                </a:lnTo>
                <a:lnTo>
                  <a:pt x="10728751" y="25004"/>
                </a:lnTo>
                <a:lnTo>
                  <a:pt x="10689313" y="14470"/>
                </a:lnTo>
                <a:lnTo>
                  <a:pt x="10648529" y="7408"/>
                </a:lnTo>
                <a:lnTo>
                  <a:pt x="10604266" y="3125"/>
                </a:lnTo>
                <a:lnTo>
                  <a:pt x="10554392" y="926"/>
                </a:lnTo>
                <a:lnTo>
                  <a:pt x="10496775" y="115"/>
                </a:lnTo>
                <a:lnTo>
                  <a:pt x="10429284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dirty="0"/>
              <a:t>1.Component :</a:t>
            </a:r>
            <a:r>
              <a:rPr lang="en-US" altLang="ko-KR" spc="-50" dirty="0" smtClean="0"/>
              <a:t> Component</a:t>
            </a:r>
            <a:r>
              <a:rPr lang="ko-KR" altLang="en-US" spc="-50" dirty="0" smtClean="0"/>
              <a:t> </a:t>
            </a:r>
            <a:r>
              <a:rPr lang="ko-KR" altLang="en-US" spc="-50" dirty="0"/>
              <a:t>구성 예</a:t>
            </a:r>
            <a:endParaRPr spc="-285" dirty="0"/>
          </a:p>
        </p:txBody>
      </p:sp>
      <p:sp>
        <p:nvSpPr>
          <p:cNvPr id="4" name="object 4"/>
          <p:cNvSpPr/>
          <p:nvPr/>
        </p:nvSpPr>
        <p:spPr>
          <a:xfrm>
            <a:off x="2167948" y="3968098"/>
            <a:ext cx="9646920" cy="1032510"/>
          </a:xfrm>
          <a:custGeom>
            <a:avLst/>
            <a:gdLst/>
            <a:ahLst/>
            <a:cxnLst/>
            <a:rect l="l" t="t" r="r" b="b"/>
            <a:pathLst>
              <a:path w="9646920" h="1032510">
                <a:moveTo>
                  <a:pt x="9160083" y="0"/>
                </a:moveTo>
                <a:lnTo>
                  <a:pt x="488829" y="0"/>
                </a:lnTo>
                <a:lnTo>
                  <a:pt x="423539" y="110"/>
                </a:lnTo>
                <a:lnTo>
                  <a:pt x="367965" y="883"/>
                </a:lnTo>
                <a:lnTo>
                  <a:pt x="320019" y="2980"/>
                </a:lnTo>
                <a:lnTo>
                  <a:pt x="277609" y="7064"/>
                </a:lnTo>
                <a:lnTo>
                  <a:pt x="238645" y="13797"/>
                </a:lnTo>
                <a:lnTo>
                  <a:pt x="201037" y="23842"/>
                </a:lnTo>
                <a:lnTo>
                  <a:pt x="153866" y="45876"/>
                </a:lnTo>
                <a:lnTo>
                  <a:pt x="111725" y="75448"/>
                </a:lnTo>
                <a:lnTo>
                  <a:pt x="75450" y="111724"/>
                </a:lnTo>
                <a:lnTo>
                  <a:pt x="45879" y="153866"/>
                </a:lnTo>
                <a:lnTo>
                  <a:pt x="23849" y="201040"/>
                </a:lnTo>
                <a:lnTo>
                  <a:pt x="13798" y="238649"/>
                </a:lnTo>
                <a:lnTo>
                  <a:pt x="7056" y="277613"/>
                </a:lnTo>
                <a:lnTo>
                  <a:pt x="2977" y="319752"/>
                </a:lnTo>
                <a:lnTo>
                  <a:pt x="879" y="367327"/>
                </a:lnTo>
                <a:lnTo>
                  <a:pt x="106" y="422288"/>
                </a:lnTo>
                <a:lnTo>
                  <a:pt x="0" y="545470"/>
                </a:lnTo>
                <a:lnTo>
                  <a:pt x="106" y="608593"/>
                </a:lnTo>
                <a:lnTo>
                  <a:pt x="879" y="664166"/>
                </a:lnTo>
                <a:lnTo>
                  <a:pt x="2977" y="712113"/>
                </a:lnTo>
                <a:lnTo>
                  <a:pt x="7077" y="754603"/>
                </a:lnTo>
                <a:lnTo>
                  <a:pt x="13802" y="793496"/>
                </a:lnTo>
                <a:lnTo>
                  <a:pt x="23849" y="831095"/>
                </a:lnTo>
                <a:lnTo>
                  <a:pt x="45879" y="878269"/>
                </a:lnTo>
                <a:lnTo>
                  <a:pt x="75450" y="920412"/>
                </a:lnTo>
                <a:lnTo>
                  <a:pt x="111725" y="956687"/>
                </a:lnTo>
                <a:lnTo>
                  <a:pt x="153866" y="986259"/>
                </a:lnTo>
                <a:lnTo>
                  <a:pt x="201037" y="1008293"/>
                </a:lnTo>
                <a:lnTo>
                  <a:pt x="238635" y="1018338"/>
                </a:lnTo>
                <a:lnTo>
                  <a:pt x="277529" y="1025071"/>
                </a:lnTo>
                <a:lnTo>
                  <a:pt x="319749" y="1029155"/>
                </a:lnTo>
                <a:lnTo>
                  <a:pt x="367326" y="1031253"/>
                </a:lnTo>
                <a:lnTo>
                  <a:pt x="422290" y="1032025"/>
                </a:lnTo>
                <a:lnTo>
                  <a:pt x="486672" y="1032136"/>
                </a:lnTo>
                <a:lnTo>
                  <a:pt x="9157885" y="1032136"/>
                </a:lnTo>
                <a:lnTo>
                  <a:pt x="9223170" y="1032025"/>
                </a:lnTo>
                <a:lnTo>
                  <a:pt x="9278746" y="1031253"/>
                </a:lnTo>
                <a:lnTo>
                  <a:pt x="9326701" y="1029155"/>
                </a:lnTo>
                <a:lnTo>
                  <a:pt x="9369125" y="1025071"/>
                </a:lnTo>
                <a:lnTo>
                  <a:pt x="9408105" y="1018338"/>
                </a:lnTo>
                <a:lnTo>
                  <a:pt x="9445729" y="1008293"/>
                </a:lnTo>
                <a:lnTo>
                  <a:pt x="9492883" y="986259"/>
                </a:lnTo>
                <a:lnTo>
                  <a:pt x="9535022" y="956687"/>
                </a:lnTo>
                <a:lnTo>
                  <a:pt x="9571299" y="920412"/>
                </a:lnTo>
                <a:lnTo>
                  <a:pt x="9600873" y="878269"/>
                </a:lnTo>
                <a:lnTo>
                  <a:pt x="9622897" y="831095"/>
                </a:lnTo>
                <a:lnTo>
                  <a:pt x="9632956" y="793486"/>
                </a:lnTo>
                <a:lnTo>
                  <a:pt x="9639704" y="754523"/>
                </a:lnTo>
                <a:lnTo>
                  <a:pt x="9643786" y="712384"/>
                </a:lnTo>
                <a:lnTo>
                  <a:pt x="9645886" y="664808"/>
                </a:lnTo>
                <a:lnTo>
                  <a:pt x="9646660" y="609847"/>
                </a:lnTo>
                <a:lnTo>
                  <a:pt x="9646770" y="545470"/>
                </a:lnTo>
                <a:lnTo>
                  <a:pt x="9646766" y="486665"/>
                </a:lnTo>
                <a:lnTo>
                  <a:pt x="9646660" y="423542"/>
                </a:lnTo>
                <a:lnTo>
                  <a:pt x="9645886" y="367969"/>
                </a:lnTo>
                <a:lnTo>
                  <a:pt x="9643786" y="320022"/>
                </a:lnTo>
                <a:lnTo>
                  <a:pt x="9639683" y="277532"/>
                </a:lnTo>
                <a:lnTo>
                  <a:pt x="9632952" y="238639"/>
                </a:lnTo>
                <a:lnTo>
                  <a:pt x="9622897" y="201040"/>
                </a:lnTo>
                <a:lnTo>
                  <a:pt x="9600873" y="153866"/>
                </a:lnTo>
                <a:lnTo>
                  <a:pt x="9571299" y="111724"/>
                </a:lnTo>
                <a:lnTo>
                  <a:pt x="9535022" y="75448"/>
                </a:lnTo>
                <a:lnTo>
                  <a:pt x="9492883" y="45876"/>
                </a:lnTo>
                <a:lnTo>
                  <a:pt x="9445729" y="23842"/>
                </a:lnTo>
                <a:lnTo>
                  <a:pt x="9408115" y="13797"/>
                </a:lnTo>
                <a:lnTo>
                  <a:pt x="9369206" y="7064"/>
                </a:lnTo>
                <a:lnTo>
                  <a:pt x="9326976" y="2980"/>
                </a:lnTo>
                <a:lnTo>
                  <a:pt x="9279397" y="883"/>
                </a:lnTo>
                <a:lnTo>
                  <a:pt x="9224442" y="110"/>
                </a:lnTo>
                <a:lnTo>
                  <a:pt x="9160083" y="0"/>
                </a:lnTo>
                <a:close/>
              </a:path>
            </a:pathLst>
          </a:custGeom>
          <a:solidFill>
            <a:srgbClr val="7249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67948" y="5230530"/>
            <a:ext cx="2472690" cy="4557395"/>
          </a:xfrm>
          <a:custGeom>
            <a:avLst/>
            <a:gdLst/>
            <a:ahLst/>
            <a:cxnLst/>
            <a:rect l="l" t="t" r="r" b="b"/>
            <a:pathLst>
              <a:path w="2472690" h="4557395">
                <a:moveTo>
                  <a:pt x="1985904" y="0"/>
                </a:moveTo>
                <a:lnTo>
                  <a:pt x="488829" y="0"/>
                </a:lnTo>
                <a:lnTo>
                  <a:pt x="423539" y="110"/>
                </a:lnTo>
                <a:lnTo>
                  <a:pt x="367965" y="883"/>
                </a:lnTo>
                <a:lnTo>
                  <a:pt x="320019" y="2981"/>
                </a:lnTo>
                <a:lnTo>
                  <a:pt x="277609" y="7067"/>
                </a:lnTo>
                <a:lnTo>
                  <a:pt x="238645" y="13803"/>
                </a:lnTo>
                <a:lnTo>
                  <a:pt x="201037" y="23852"/>
                </a:lnTo>
                <a:lnTo>
                  <a:pt x="153866" y="45887"/>
                </a:lnTo>
                <a:lnTo>
                  <a:pt x="111725" y="75459"/>
                </a:lnTo>
                <a:lnTo>
                  <a:pt x="75450" y="111734"/>
                </a:lnTo>
                <a:lnTo>
                  <a:pt x="45879" y="153876"/>
                </a:lnTo>
                <a:lnTo>
                  <a:pt x="23849" y="201051"/>
                </a:lnTo>
                <a:lnTo>
                  <a:pt x="13798" y="238659"/>
                </a:lnTo>
                <a:lnTo>
                  <a:pt x="7056" y="277623"/>
                </a:lnTo>
                <a:lnTo>
                  <a:pt x="2977" y="319762"/>
                </a:lnTo>
                <a:lnTo>
                  <a:pt x="879" y="367337"/>
                </a:lnTo>
                <a:lnTo>
                  <a:pt x="106" y="422298"/>
                </a:lnTo>
                <a:lnTo>
                  <a:pt x="0" y="4070389"/>
                </a:lnTo>
                <a:lnTo>
                  <a:pt x="106" y="4133522"/>
                </a:lnTo>
                <a:lnTo>
                  <a:pt x="879" y="4189096"/>
                </a:lnTo>
                <a:lnTo>
                  <a:pt x="2977" y="4237042"/>
                </a:lnTo>
                <a:lnTo>
                  <a:pt x="7077" y="4279532"/>
                </a:lnTo>
                <a:lnTo>
                  <a:pt x="13802" y="4318426"/>
                </a:lnTo>
                <a:lnTo>
                  <a:pt x="23849" y="4356024"/>
                </a:lnTo>
                <a:lnTo>
                  <a:pt x="45879" y="4403194"/>
                </a:lnTo>
                <a:lnTo>
                  <a:pt x="75450" y="4445336"/>
                </a:lnTo>
                <a:lnTo>
                  <a:pt x="111725" y="4481611"/>
                </a:lnTo>
                <a:lnTo>
                  <a:pt x="153866" y="4511182"/>
                </a:lnTo>
                <a:lnTo>
                  <a:pt x="201037" y="4533212"/>
                </a:lnTo>
                <a:lnTo>
                  <a:pt x="238635" y="4543261"/>
                </a:lnTo>
                <a:lnTo>
                  <a:pt x="277529" y="4549997"/>
                </a:lnTo>
                <a:lnTo>
                  <a:pt x="319749" y="4554083"/>
                </a:lnTo>
                <a:lnTo>
                  <a:pt x="367326" y="4556182"/>
                </a:lnTo>
                <a:lnTo>
                  <a:pt x="422290" y="4556955"/>
                </a:lnTo>
                <a:lnTo>
                  <a:pt x="486672" y="4557065"/>
                </a:lnTo>
                <a:lnTo>
                  <a:pt x="1983736" y="4557065"/>
                </a:lnTo>
                <a:lnTo>
                  <a:pt x="2049027" y="4556955"/>
                </a:lnTo>
                <a:lnTo>
                  <a:pt x="2104600" y="4556182"/>
                </a:lnTo>
                <a:lnTo>
                  <a:pt x="2152547" y="4554083"/>
                </a:lnTo>
                <a:lnTo>
                  <a:pt x="2194957" y="4549997"/>
                </a:lnTo>
                <a:lnTo>
                  <a:pt x="2233921" y="4543261"/>
                </a:lnTo>
                <a:lnTo>
                  <a:pt x="2271529" y="4533212"/>
                </a:lnTo>
                <a:lnTo>
                  <a:pt x="2318704" y="4511182"/>
                </a:lnTo>
                <a:lnTo>
                  <a:pt x="2360849" y="4481611"/>
                </a:lnTo>
                <a:lnTo>
                  <a:pt x="2397125" y="4445336"/>
                </a:lnTo>
                <a:lnTo>
                  <a:pt x="2426697" y="4403194"/>
                </a:lnTo>
                <a:lnTo>
                  <a:pt x="2448728" y="4356024"/>
                </a:lnTo>
                <a:lnTo>
                  <a:pt x="2458778" y="4318416"/>
                </a:lnTo>
                <a:lnTo>
                  <a:pt x="2465521" y="4279452"/>
                </a:lnTo>
                <a:lnTo>
                  <a:pt x="2469599" y="4237312"/>
                </a:lnTo>
                <a:lnTo>
                  <a:pt x="2471697" y="4189735"/>
                </a:lnTo>
                <a:lnTo>
                  <a:pt x="2472470" y="4134770"/>
                </a:lnTo>
                <a:lnTo>
                  <a:pt x="2472580" y="4070389"/>
                </a:lnTo>
                <a:lnTo>
                  <a:pt x="2472577" y="486676"/>
                </a:lnTo>
                <a:lnTo>
                  <a:pt x="2472470" y="423553"/>
                </a:lnTo>
                <a:lnTo>
                  <a:pt x="2471697" y="367979"/>
                </a:lnTo>
                <a:lnTo>
                  <a:pt x="2469599" y="320033"/>
                </a:lnTo>
                <a:lnTo>
                  <a:pt x="2465499" y="277543"/>
                </a:lnTo>
                <a:lnTo>
                  <a:pt x="2458774" y="238649"/>
                </a:lnTo>
                <a:lnTo>
                  <a:pt x="2448728" y="201051"/>
                </a:lnTo>
                <a:lnTo>
                  <a:pt x="2426697" y="153876"/>
                </a:lnTo>
                <a:lnTo>
                  <a:pt x="2397125" y="111734"/>
                </a:lnTo>
                <a:lnTo>
                  <a:pt x="2360849" y="75459"/>
                </a:lnTo>
                <a:lnTo>
                  <a:pt x="2318704" y="45887"/>
                </a:lnTo>
                <a:lnTo>
                  <a:pt x="2271529" y="23852"/>
                </a:lnTo>
                <a:lnTo>
                  <a:pt x="2233931" y="13803"/>
                </a:lnTo>
                <a:lnTo>
                  <a:pt x="2195037" y="7067"/>
                </a:lnTo>
                <a:lnTo>
                  <a:pt x="2152818" y="2981"/>
                </a:lnTo>
                <a:lnTo>
                  <a:pt x="2105243" y="883"/>
                </a:lnTo>
                <a:lnTo>
                  <a:pt x="2050281" y="110"/>
                </a:lnTo>
                <a:lnTo>
                  <a:pt x="1985904" y="0"/>
                </a:lnTo>
                <a:close/>
              </a:path>
            </a:pathLst>
          </a:custGeom>
          <a:solidFill>
            <a:srgbClr val="7249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42939" y="5230532"/>
            <a:ext cx="6705600" cy="4557395"/>
          </a:xfrm>
          <a:custGeom>
            <a:avLst/>
            <a:gdLst/>
            <a:ahLst/>
            <a:cxnLst/>
            <a:rect l="l" t="t" r="r" b="b"/>
            <a:pathLst>
              <a:path w="6705600" h="4557395">
                <a:moveTo>
                  <a:pt x="6218916" y="0"/>
                </a:moveTo>
                <a:lnTo>
                  <a:pt x="488840" y="0"/>
                </a:lnTo>
                <a:lnTo>
                  <a:pt x="423549" y="110"/>
                </a:lnTo>
                <a:lnTo>
                  <a:pt x="367976" y="883"/>
                </a:lnTo>
                <a:lnTo>
                  <a:pt x="320029" y="2981"/>
                </a:lnTo>
                <a:lnTo>
                  <a:pt x="277619" y="7067"/>
                </a:lnTo>
                <a:lnTo>
                  <a:pt x="238655" y="13803"/>
                </a:lnTo>
                <a:lnTo>
                  <a:pt x="201047" y="23852"/>
                </a:lnTo>
                <a:lnTo>
                  <a:pt x="153873" y="45887"/>
                </a:lnTo>
                <a:lnTo>
                  <a:pt x="111730" y="75459"/>
                </a:lnTo>
                <a:lnTo>
                  <a:pt x="75455" y="111734"/>
                </a:lnTo>
                <a:lnTo>
                  <a:pt x="45883" y="153876"/>
                </a:lnTo>
                <a:lnTo>
                  <a:pt x="23849" y="201051"/>
                </a:lnTo>
                <a:lnTo>
                  <a:pt x="13798" y="238659"/>
                </a:lnTo>
                <a:lnTo>
                  <a:pt x="7056" y="277623"/>
                </a:lnTo>
                <a:lnTo>
                  <a:pt x="2977" y="319762"/>
                </a:lnTo>
                <a:lnTo>
                  <a:pt x="879" y="367337"/>
                </a:lnTo>
                <a:lnTo>
                  <a:pt x="106" y="422298"/>
                </a:lnTo>
                <a:lnTo>
                  <a:pt x="0" y="4070389"/>
                </a:lnTo>
                <a:lnTo>
                  <a:pt x="106" y="4133522"/>
                </a:lnTo>
                <a:lnTo>
                  <a:pt x="879" y="4189096"/>
                </a:lnTo>
                <a:lnTo>
                  <a:pt x="2977" y="4237042"/>
                </a:lnTo>
                <a:lnTo>
                  <a:pt x="7077" y="4279532"/>
                </a:lnTo>
                <a:lnTo>
                  <a:pt x="13802" y="4318426"/>
                </a:lnTo>
                <a:lnTo>
                  <a:pt x="23849" y="4356024"/>
                </a:lnTo>
                <a:lnTo>
                  <a:pt x="45883" y="4403194"/>
                </a:lnTo>
                <a:lnTo>
                  <a:pt x="75455" y="4445336"/>
                </a:lnTo>
                <a:lnTo>
                  <a:pt x="111730" y="4481611"/>
                </a:lnTo>
                <a:lnTo>
                  <a:pt x="153873" y="4511182"/>
                </a:lnTo>
                <a:lnTo>
                  <a:pt x="201047" y="4533212"/>
                </a:lnTo>
                <a:lnTo>
                  <a:pt x="238645" y="4543261"/>
                </a:lnTo>
                <a:lnTo>
                  <a:pt x="277539" y="4549997"/>
                </a:lnTo>
                <a:lnTo>
                  <a:pt x="319758" y="4554083"/>
                </a:lnTo>
                <a:lnTo>
                  <a:pt x="367334" y="4556182"/>
                </a:lnTo>
                <a:lnTo>
                  <a:pt x="422295" y="4556955"/>
                </a:lnTo>
                <a:lnTo>
                  <a:pt x="486672" y="4557065"/>
                </a:lnTo>
                <a:lnTo>
                  <a:pt x="6216718" y="4557065"/>
                </a:lnTo>
                <a:lnTo>
                  <a:pt x="6282003" y="4556955"/>
                </a:lnTo>
                <a:lnTo>
                  <a:pt x="6337579" y="4556182"/>
                </a:lnTo>
                <a:lnTo>
                  <a:pt x="6385534" y="4554083"/>
                </a:lnTo>
                <a:lnTo>
                  <a:pt x="6427958" y="4549997"/>
                </a:lnTo>
                <a:lnTo>
                  <a:pt x="6466938" y="4543261"/>
                </a:lnTo>
                <a:lnTo>
                  <a:pt x="6504562" y="4533212"/>
                </a:lnTo>
                <a:lnTo>
                  <a:pt x="6551716" y="4511182"/>
                </a:lnTo>
                <a:lnTo>
                  <a:pt x="6593855" y="4481611"/>
                </a:lnTo>
                <a:lnTo>
                  <a:pt x="6630132" y="4445336"/>
                </a:lnTo>
                <a:lnTo>
                  <a:pt x="6659706" y="4403194"/>
                </a:lnTo>
                <a:lnTo>
                  <a:pt x="6681730" y="4356024"/>
                </a:lnTo>
                <a:lnTo>
                  <a:pt x="6691789" y="4318416"/>
                </a:lnTo>
                <a:lnTo>
                  <a:pt x="6698537" y="4279452"/>
                </a:lnTo>
                <a:lnTo>
                  <a:pt x="6702619" y="4237312"/>
                </a:lnTo>
                <a:lnTo>
                  <a:pt x="6704719" y="4189735"/>
                </a:lnTo>
                <a:lnTo>
                  <a:pt x="6705493" y="4134770"/>
                </a:lnTo>
                <a:lnTo>
                  <a:pt x="6705603" y="4070389"/>
                </a:lnTo>
                <a:lnTo>
                  <a:pt x="6705600" y="486676"/>
                </a:lnTo>
                <a:lnTo>
                  <a:pt x="6705493" y="423553"/>
                </a:lnTo>
                <a:lnTo>
                  <a:pt x="6704719" y="367979"/>
                </a:lnTo>
                <a:lnTo>
                  <a:pt x="6702619" y="320033"/>
                </a:lnTo>
                <a:lnTo>
                  <a:pt x="6698516" y="277543"/>
                </a:lnTo>
                <a:lnTo>
                  <a:pt x="6691785" y="238649"/>
                </a:lnTo>
                <a:lnTo>
                  <a:pt x="6681730" y="201051"/>
                </a:lnTo>
                <a:lnTo>
                  <a:pt x="6659706" y="153876"/>
                </a:lnTo>
                <a:lnTo>
                  <a:pt x="6630132" y="111734"/>
                </a:lnTo>
                <a:lnTo>
                  <a:pt x="6593855" y="75459"/>
                </a:lnTo>
                <a:lnTo>
                  <a:pt x="6551716" y="45887"/>
                </a:lnTo>
                <a:lnTo>
                  <a:pt x="6504562" y="23852"/>
                </a:lnTo>
                <a:lnTo>
                  <a:pt x="6466948" y="13803"/>
                </a:lnTo>
                <a:lnTo>
                  <a:pt x="6428039" y="7067"/>
                </a:lnTo>
                <a:lnTo>
                  <a:pt x="6385809" y="2981"/>
                </a:lnTo>
                <a:lnTo>
                  <a:pt x="6338230" y="883"/>
                </a:lnTo>
                <a:lnTo>
                  <a:pt x="6283275" y="110"/>
                </a:lnTo>
                <a:lnTo>
                  <a:pt x="6218916" y="0"/>
                </a:lnTo>
                <a:close/>
              </a:path>
            </a:pathLst>
          </a:custGeom>
          <a:solidFill>
            <a:srgbClr val="7249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82029" y="6478505"/>
            <a:ext cx="6227445" cy="785495"/>
          </a:xfrm>
          <a:custGeom>
            <a:avLst/>
            <a:gdLst/>
            <a:ahLst/>
            <a:cxnLst/>
            <a:rect l="l" t="t" r="r" b="b"/>
            <a:pathLst>
              <a:path w="6227445" h="785495">
                <a:moveTo>
                  <a:pt x="5834597" y="0"/>
                </a:moveTo>
                <a:lnTo>
                  <a:pt x="392752" y="0"/>
                </a:lnTo>
                <a:lnTo>
                  <a:pt x="365723" y="139"/>
                </a:lnTo>
                <a:lnTo>
                  <a:pt x="292094" y="3763"/>
                </a:lnTo>
                <a:lnTo>
                  <a:pt x="251447" y="8921"/>
                </a:lnTo>
                <a:lnTo>
                  <a:pt x="206755" y="21127"/>
                </a:lnTo>
                <a:lnTo>
                  <a:pt x="165106" y="39574"/>
                </a:lnTo>
                <a:lnTo>
                  <a:pt x="127031" y="63727"/>
                </a:lnTo>
                <a:lnTo>
                  <a:pt x="93063" y="93054"/>
                </a:lnTo>
                <a:lnTo>
                  <a:pt x="63737" y="127023"/>
                </a:lnTo>
                <a:lnTo>
                  <a:pt x="39584" y="165100"/>
                </a:lnTo>
                <a:lnTo>
                  <a:pt x="21138" y="206752"/>
                </a:lnTo>
                <a:lnTo>
                  <a:pt x="8931" y="251447"/>
                </a:lnTo>
                <a:lnTo>
                  <a:pt x="3768" y="292089"/>
                </a:lnTo>
                <a:lnTo>
                  <a:pt x="1116" y="331173"/>
                </a:lnTo>
                <a:lnTo>
                  <a:pt x="0" y="392741"/>
                </a:lnTo>
                <a:lnTo>
                  <a:pt x="139" y="419772"/>
                </a:lnTo>
                <a:lnTo>
                  <a:pt x="3768" y="493404"/>
                </a:lnTo>
                <a:lnTo>
                  <a:pt x="8931" y="534046"/>
                </a:lnTo>
                <a:lnTo>
                  <a:pt x="21138" y="578741"/>
                </a:lnTo>
                <a:lnTo>
                  <a:pt x="39584" y="620394"/>
                </a:lnTo>
                <a:lnTo>
                  <a:pt x="63737" y="658471"/>
                </a:lnTo>
                <a:lnTo>
                  <a:pt x="93063" y="692439"/>
                </a:lnTo>
                <a:lnTo>
                  <a:pt x="127031" y="721766"/>
                </a:lnTo>
                <a:lnTo>
                  <a:pt x="165106" y="745920"/>
                </a:lnTo>
                <a:lnTo>
                  <a:pt x="206755" y="764366"/>
                </a:lnTo>
                <a:lnTo>
                  <a:pt x="251447" y="776573"/>
                </a:lnTo>
                <a:lnTo>
                  <a:pt x="292094" y="781730"/>
                </a:lnTo>
                <a:lnTo>
                  <a:pt x="331178" y="784379"/>
                </a:lnTo>
                <a:lnTo>
                  <a:pt x="392752" y="785494"/>
                </a:lnTo>
                <a:lnTo>
                  <a:pt x="5834597" y="785494"/>
                </a:lnTo>
                <a:lnTo>
                  <a:pt x="5896205" y="784379"/>
                </a:lnTo>
                <a:lnTo>
                  <a:pt x="5935299" y="781730"/>
                </a:lnTo>
                <a:lnTo>
                  <a:pt x="5975954" y="776573"/>
                </a:lnTo>
                <a:lnTo>
                  <a:pt x="6020633" y="764366"/>
                </a:lnTo>
                <a:lnTo>
                  <a:pt x="6062275" y="745920"/>
                </a:lnTo>
                <a:lnTo>
                  <a:pt x="6100346" y="721766"/>
                </a:lnTo>
                <a:lnTo>
                  <a:pt x="6134313" y="692439"/>
                </a:lnTo>
                <a:lnTo>
                  <a:pt x="6163641" y="658471"/>
                </a:lnTo>
                <a:lnTo>
                  <a:pt x="6187798" y="620394"/>
                </a:lnTo>
                <a:lnTo>
                  <a:pt x="6206248" y="578741"/>
                </a:lnTo>
                <a:lnTo>
                  <a:pt x="6218459" y="534046"/>
                </a:lnTo>
                <a:lnTo>
                  <a:pt x="6223605" y="493404"/>
                </a:lnTo>
                <a:lnTo>
                  <a:pt x="6226247" y="454319"/>
                </a:lnTo>
                <a:lnTo>
                  <a:pt x="6227360" y="392741"/>
                </a:lnTo>
                <a:lnTo>
                  <a:pt x="6227221" y="365717"/>
                </a:lnTo>
                <a:lnTo>
                  <a:pt x="6223605" y="292089"/>
                </a:lnTo>
                <a:lnTo>
                  <a:pt x="6218459" y="251447"/>
                </a:lnTo>
                <a:lnTo>
                  <a:pt x="6206248" y="206752"/>
                </a:lnTo>
                <a:lnTo>
                  <a:pt x="6187798" y="165100"/>
                </a:lnTo>
                <a:lnTo>
                  <a:pt x="6163641" y="127023"/>
                </a:lnTo>
                <a:lnTo>
                  <a:pt x="6134313" y="93054"/>
                </a:lnTo>
                <a:lnTo>
                  <a:pt x="6100346" y="63727"/>
                </a:lnTo>
                <a:lnTo>
                  <a:pt x="6062275" y="39574"/>
                </a:lnTo>
                <a:lnTo>
                  <a:pt x="6020633" y="21127"/>
                </a:lnTo>
                <a:lnTo>
                  <a:pt x="5975954" y="8921"/>
                </a:lnTo>
                <a:lnTo>
                  <a:pt x="5935299" y="3763"/>
                </a:lnTo>
                <a:lnTo>
                  <a:pt x="5896205" y="1115"/>
                </a:lnTo>
                <a:lnTo>
                  <a:pt x="5834597" y="0"/>
                </a:lnTo>
                <a:close/>
              </a:path>
            </a:pathLst>
          </a:custGeom>
          <a:solidFill>
            <a:srgbClr val="9A64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82029" y="7472181"/>
            <a:ext cx="6227445" cy="785495"/>
          </a:xfrm>
          <a:custGeom>
            <a:avLst/>
            <a:gdLst/>
            <a:ahLst/>
            <a:cxnLst/>
            <a:rect l="l" t="t" r="r" b="b"/>
            <a:pathLst>
              <a:path w="6227445" h="785495">
                <a:moveTo>
                  <a:pt x="5834597" y="0"/>
                </a:moveTo>
                <a:lnTo>
                  <a:pt x="392752" y="0"/>
                </a:lnTo>
                <a:lnTo>
                  <a:pt x="365723" y="139"/>
                </a:lnTo>
                <a:lnTo>
                  <a:pt x="292094" y="3768"/>
                </a:lnTo>
                <a:lnTo>
                  <a:pt x="251447" y="8931"/>
                </a:lnTo>
                <a:lnTo>
                  <a:pt x="206755" y="21138"/>
                </a:lnTo>
                <a:lnTo>
                  <a:pt x="165106" y="39584"/>
                </a:lnTo>
                <a:lnTo>
                  <a:pt x="127031" y="63737"/>
                </a:lnTo>
                <a:lnTo>
                  <a:pt x="93063" y="93063"/>
                </a:lnTo>
                <a:lnTo>
                  <a:pt x="63737" y="127031"/>
                </a:lnTo>
                <a:lnTo>
                  <a:pt x="39584" y="165106"/>
                </a:lnTo>
                <a:lnTo>
                  <a:pt x="21138" y="206755"/>
                </a:lnTo>
                <a:lnTo>
                  <a:pt x="8931" y="251447"/>
                </a:lnTo>
                <a:lnTo>
                  <a:pt x="3768" y="292094"/>
                </a:lnTo>
                <a:lnTo>
                  <a:pt x="1116" y="331178"/>
                </a:lnTo>
                <a:lnTo>
                  <a:pt x="0" y="392752"/>
                </a:lnTo>
                <a:lnTo>
                  <a:pt x="139" y="419777"/>
                </a:lnTo>
                <a:lnTo>
                  <a:pt x="3768" y="493408"/>
                </a:lnTo>
                <a:lnTo>
                  <a:pt x="8931" y="534057"/>
                </a:lnTo>
                <a:lnTo>
                  <a:pt x="21138" y="578748"/>
                </a:lnTo>
                <a:lnTo>
                  <a:pt x="39584" y="620398"/>
                </a:lnTo>
                <a:lnTo>
                  <a:pt x="63737" y="658473"/>
                </a:lnTo>
                <a:lnTo>
                  <a:pt x="93063" y="692440"/>
                </a:lnTo>
                <a:lnTo>
                  <a:pt x="127031" y="721767"/>
                </a:lnTo>
                <a:lnTo>
                  <a:pt x="165106" y="745920"/>
                </a:lnTo>
                <a:lnTo>
                  <a:pt x="206755" y="764366"/>
                </a:lnTo>
                <a:lnTo>
                  <a:pt x="251447" y="776573"/>
                </a:lnTo>
                <a:lnTo>
                  <a:pt x="292094" y="781736"/>
                </a:lnTo>
                <a:lnTo>
                  <a:pt x="331178" y="784388"/>
                </a:lnTo>
                <a:lnTo>
                  <a:pt x="392752" y="785504"/>
                </a:lnTo>
                <a:lnTo>
                  <a:pt x="5834597" y="785504"/>
                </a:lnTo>
                <a:lnTo>
                  <a:pt x="5896205" y="784388"/>
                </a:lnTo>
                <a:lnTo>
                  <a:pt x="5935299" y="781736"/>
                </a:lnTo>
                <a:lnTo>
                  <a:pt x="5975954" y="776573"/>
                </a:lnTo>
                <a:lnTo>
                  <a:pt x="6020633" y="764366"/>
                </a:lnTo>
                <a:lnTo>
                  <a:pt x="6062275" y="745920"/>
                </a:lnTo>
                <a:lnTo>
                  <a:pt x="6100346" y="721767"/>
                </a:lnTo>
                <a:lnTo>
                  <a:pt x="6134313" y="692440"/>
                </a:lnTo>
                <a:lnTo>
                  <a:pt x="6163641" y="658473"/>
                </a:lnTo>
                <a:lnTo>
                  <a:pt x="6187798" y="620398"/>
                </a:lnTo>
                <a:lnTo>
                  <a:pt x="6206248" y="578748"/>
                </a:lnTo>
                <a:lnTo>
                  <a:pt x="6218459" y="534057"/>
                </a:lnTo>
                <a:lnTo>
                  <a:pt x="6223605" y="493408"/>
                </a:lnTo>
                <a:lnTo>
                  <a:pt x="6226247" y="454322"/>
                </a:lnTo>
                <a:lnTo>
                  <a:pt x="6227360" y="392752"/>
                </a:lnTo>
                <a:lnTo>
                  <a:pt x="6227221" y="365723"/>
                </a:lnTo>
                <a:lnTo>
                  <a:pt x="6223605" y="292094"/>
                </a:lnTo>
                <a:lnTo>
                  <a:pt x="6218459" y="251447"/>
                </a:lnTo>
                <a:lnTo>
                  <a:pt x="6206248" y="206755"/>
                </a:lnTo>
                <a:lnTo>
                  <a:pt x="6187798" y="165106"/>
                </a:lnTo>
                <a:lnTo>
                  <a:pt x="6163641" y="127031"/>
                </a:lnTo>
                <a:lnTo>
                  <a:pt x="6134313" y="93063"/>
                </a:lnTo>
                <a:lnTo>
                  <a:pt x="6100346" y="63737"/>
                </a:lnTo>
                <a:lnTo>
                  <a:pt x="6062275" y="39584"/>
                </a:lnTo>
                <a:lnTo>
                  <a:pt x="6020633" y="21138"/>
                </a:lnTo>
                <a:lnTo>
                  <a:pt x="5975954" y="8931"/>
                </a:lnTo>
                <a:lnTo>
                  <a:pt x="5935299" y="3768"/>
                </a:lnTo>
                <a:lnTo>
                  <a:pt x="5896205" y="1116"/>
                </a:lnTo>
                <a:lnTo>
                  <a:pt x="5834597" y="0"/>
                </a:lnTo>
                <a:close/>
              </a:path>
            </a:pathLst>
          </a:custGeom>
          <a:solidFill>
            <a:srgbClr val="9A64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82029" y="8465858"/>
            <a:ext cx="6227445" cy="785495"/>
          </a:xfrm>
          <a:custGeom>
            <a:avLst/>
            <a:gdLst/>
            <a:ahLst/>
            <a:cxnLst/>
            <a:rect l="l" t="t" r="r" b="b"/>
            <a:pathLst>
              <a:path w="6227445" h="785495">
                <a:moveTo>
                  <a:pt x="5834597" y="0"/>
                </a:moveTo>
                <a:lnTo>
                  <a:pt x="392752" y="0"/>
                </a:lnTo>
                <a:lnTo>
                  <a:pt x="365723" y="139"/>
                </a:lnTo>
                <a:lnTo>
                  <a:pt x="292094" y="3768"/>
                </a:lnTo>
                <a:lnTo>
                  <a:pt x="251447" y="8931"/>
                </a:lnTo>
                <a:lnTo>
                  <a:pt x="206755" y="21138"/>
                </a:lnTo>
                <a:lnTo>
                  <a:pt x="165106" y="39584"/>
                </a:lnTo>
                <a:lnTo>
                  <a:pt x="127031" y="63738"/>
                </a:lnTo>
                <a:lnTo>
                  <a:pt x="93063" y="93065"/>
                </a:lnTo>
                <a:lnTo>
                  <a:pt x="63737" y="127033"/>
                </a:lnTo>
                <a:lnTo>
                  <a:pt x="39584" y="165110"/>
                </a:lnTo>
                <a:lnTo>
                  <a:pt x="21138" y="206762"/>
                </a:lnTo>
                <a:lnTo>
                  <a:pt x="8931" y="251458"/>
                </a:lnTo>
                <a:lnTo>
                  <a:pt x="3768" y="292100"/>
                </a:lnTo>
                <a:lnTo>
                  <a:pt x="1116" y="331183"/>
                </a:lnTo>
                <a:lnTo>
                  <a:pt x="0" y="392752"/>
                </a:lnTo>
                <a:lnTo>
                  <a:pt x="139" y="419781"/>
                </a:lnTo>
                <a:lnTo>
                  <a:pt x="3768" y="493410"/>
                </a:lnTo>
                <a:lnTo>
                  <a:pt x="8931" y="534057"/>
                </a:lnTo>
                <a:lnTo>
                  <a:pt x="21138" y="578752"/>
                </a:lnTo>
                <a:lnTo>
                  <a:pt x="39584" y="620404"/>
                </a:lnTo>
                <a:lnTo>
                  <a:pt x="63737" y="658481"/>
                </a:lnTo>
                <a:lnTo>
                  <a:pt x="93063" y="692450"/>
                </a:lnTo>
                <a:lnTo>
                  <a:pt x="127031" y="721777"/>
                </a:lnTo>
                <a:lnTo>
                  <a:pt x="165106" y="745930"/>
                </a:lnTo>
                <a:lnTo>
                  <a:pt x="206755" y="764376"/>
                </a:lnTo>
                <a:lnTo>
                  <a:pt x="251447" y="776583"/>
                </a:lnTo>
                <a:lnTo>
                  <a:pt x="292094" y="781741"/>
                </a:lnTo>
                <a:lnTo>
                  <a:pt x="331178" y="784389"/>
                </a:lnTo>
                <a:lnTo>
                  <a:pt x="392752" y="785504"/>
                </a:lnTo>
                <a:lnTo>
                  <a:pt x="5834597" y="785504"/>
                </a:lnTo>
                <a:lnTo>
                  <a:pt x="5896205" y="784389"/>
                </a:lnTo>
                <a:lnTo>
                  <a:pt x="5935299" y="781741"/>
                </a:lnTo>
                <a:lnTo>
                  <a:pt x="5975954" y="776583"/>
                </a:lnTo>
                <a:lnTo>
                  <a:pt x="6020633" y="764376"/>
                </a:lnTo>
                <a:lnTo>
                  <a:pt x="6062275" y="745930"/>
                </a:lnTo>
                <a:lnTo>
                  <a:pt x="6100346" y="721777"/>
                </a:lnTo>
                <a:lnTo>
                  <a:pt x="6134313" y="692450"/>
                </a:lnTo>
                <a:lnTo>
                  <a:pt x="6163641" y="658481"/>
                </a:lnTo>
                <a:lnTo>
                  <a:pt x="6187798" y="620404"/>
                </a:lnTo>
                <a:lnTo>
                  <a:pt x="6206248" y="578752"/>
                </a:lnTo>
                <a:lnTo>
                  <a:pt x="6218459" y="534057"/>
                </a:lnTo>
                <a:lnTo>
                  <a:pt x="6223605" y="493410"/>
                </a:lnTo>
                <a:lnTo>
                  <a:pt x="6226247" y="454326"/>
                </a:lnTo>
                <a:lnTo>
                  <a:pt x="6227360" y="392752"/>
                </a:lnTo>
                <a:lnTo>
                  <a:pt x="6227221" y="365727"/>
                </a:lnTo>
                <a:lnTo>
                  <a:pt x="6223605" y="292100"/>
                </a:lnTo>
                <a:lnTo>
                  <a:pt x="6218459" y="251458"/>
                </a:lnTo>
                <a:lnTo>
                  <a:pt x="6206248" y="206762"/>
                </a:lnTo>
                <a:lnTo>
                  <a:pt x="6187798" y="165110"/>
                </a:lnTo>
                <a:lnTo>
                  <a:pt x="6163641" y="127033"/>
                </a:lnTo>
                <a:lnTo>
                  <a:pt x="6134313" y="93065"/>
                </a:lnTo>
                <a:lnTo>
                  <a:pt x="6100346" y="63738"/>
                </a:lnTo>
                <a:lnTo>
                  <a:pt x="6062275" y="39584"/>
                </a:lnTo>
                <a:lnTo>
                  <a:pt x="6020633" y="21138"/>
                </a:lnTo>
                <a:lnTo>
                  <a:pt x="5975954" y="8931"/>
                </a:lnTo>
                <a:lnTo>
                  <a:pt x="5935299" y="3768"/>
                </a:lnTo>
                <a:lnTo>
                  <a:pt x="5896205" y="1116"/>
                </a:lnTo>
                <a:lnTo>
                  <a:pt x="5834597" y="0"/>
                </a:lnTo>
                <a:close/>
              </a:path>
            </a:pathLst>
          </a:custGeom>
          <a:solidFill>
            <a:srgbClr val="9A64C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495107" y="1876592"/>
            <a:ext cx="17209770" cy="46126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b="1" spc="-140" dirty="0" smtClean="0">
                <a:solidFill>
                  <a:schemeClr val="bg1"/>
                </a:solidFill>
                <a:latin typeface="Arial Black"/>
                <a:cs typeface="Arial Black"/>
              </a:rPr>
              <a:t>component</a:t>
            </a:r>
            <a:r>
              <a:rPr lang="ko-KR" altLang="en-US" sz="2950" b="1" spc="-140" dirty="0" smtClean="0">
                <a:solidFill>
                  <a:schemeClr val="bg1"/>
                </a:solidFill>
                <a:latin typeface="Arial Black"/>
                <a:cs typeface="Arial Black"/>
              </a:rPr>
              <a:t>는 </a:t>
            </a:r>
            <a:r>
              <a:rPr lang="en-US" altLang="ko-KR" sz="2950" b="1" spc="-140" dirty="0" smtClean="0">
                <a:solidFill>
                  <a:schemeClr val="bg1"/>
                </a:solidFill>
                <a:latin typeface="Arial Black"/>
                <a:cs typeface="Arial Black"/>
              </a:rPr>
              <a:t>angular2</a:t>
            </a:r>
            <a:r>
              <a:rPr lang="ko-KR" altLang="en-US" sz="2950" b="1" spc="-140" dirty="0" smtClean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altLang="ko-KR" sz="2950" b="1" spc="-140" dirty="0" smtClean="0">
                <a:solidFill>
                  <a:schemeClr val="bg1"/>
                </a:solidFill>
                <a:latin typeface="Arial Black"/>
                <a:cs typeface="Arial Black"/>
              </a:rPr>
              <a:t>app</a:t>
            </a:r>
            <a:r>
              <a:rPr lang="ko-KR" altLang="en-US" sz="2950" b="1" spc="-140" dirty="0" smtClean="0">
                <a:solidFill>
                  <a:schemeClr val="bg1"/>
                </a:solidFill>
                <a:latin typeface="Arial Black"/>
                <a:cs typeface="Arial Black"/>
              </a:rPr>
              <a:t>의 </a:t>
            </a:r>
            <a:r>
              <a:rPr lang="ko-KR" altLang="en-US" sz="2950" b="1" spc="-140" dirty="0">
                <a:solidFill>
                  <a:schemeClr val="bg1"/>
                </a:solidFill>
                <a:latin typeface="Arial Black"/>
                <a:cs typeface="Arial Black"/>
              </a:rPr>
              <a:t>구성 요소</a:t>
            </a:r>
            <a:r>
              <a:rPr lang="en-US" altLang="ko-KR" sz="2950" b="1" spc="-140" dirty="0">
                <a:solidFill>
                  <a:schemeClr val="bg1"/>
                </a:solidFill>
                <a:latin typeface="Arial Black"/>
                <a:cs typeface="Arial Black"/>
              </a:rPr>
              <a:t>(Building blocks)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74930"/>
            <a:r>
              <a:rPr lang="ko-KR" altLang="en-US" sz="2950" spc="-70" dirty="0">
                <a:solidFill>
                  <a:schemeClr val="bg1"/>
                </a:solidFill>
                <a:latin typeface="Lucida Sans"/>
                <a:cs typeface="Lucida Sans"/>
              </a:rPr>
              <a:t>각 </a:t>
            </a:r>
            <a:r>
              <a:rPr lang="en-US" altLang="ko-KR" sz="2950" spc="-70" dirty="0" smtClean="0">
                <a:solidFill>
                  <a:schemeClr val="bg1"/>
                </a:solidFill>
                <a:latin typeface="Lucida Sans"/>
                <a:cs typeface="Lucida Sans"/>
              </a:rPr>
              <a:t>component</a:t>
            </a:r>
            <a:r>
              <a:rPr lang="ko-KR" altLang="en-US" sz="2950" spc="-70" dirty="0" smtClean="0">
                <a:solidFill>
                  <a:schemeClr val="bg1"/>
                </a:solidFill>
                <a:latin typeface="Lucida Sans"/>
                <a:cs typeface="Lucida Sans"/>
              </a:rPr>
              <a:t>는 </a:t>
            </a:r>
            <a:r>
              <a:rPr lang="ko-KR" altLang="en-US" sz="2950" spc="-70" dirty="0">
                <a:solidFill>
                  <a:schemeClr val="bg1"/>
                </a:solidFill>
                <a:latin typeface="Lucida Sans"/>
                <a:cs typeface="Lucida Sans"/>
              </a:rPr>
              <a:t>서로 포함될 수 있다</a:t>
            </a:r>
            <a:r>
              <a:rPr lang="en-US" altLang="ko-KR" sz="2950" spc="-7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>
              <a:spcBef>
                <a:spcPts val="10"/>
              </a:spcBef>
            </a:pPr>
            <a:endParaRPr sz="3600" dirty="0">
              <a:latin typeface="Times New Roman"/>
              <a:cs typeface="Times New Roman"/>
            </a:endParaRPr>
          </a:p>
          <a:p>
            <a:pPr marL="11530330" marR="5080" indent="-628650">
              <a:lnSpc>
                <a:spcPct val="155100"/>
              </a:lnSpc>
              <a:spcBef>
                <a:spcPts val="5"/>
              </a:spcBef>
            </a:pPr>
            <a:r>
              <a:rPr lang="ko-KR" altLang="en-US" sz="3100" b="1" i="1" spc="-200" dirty="0">
                <a:solidFill>
                  <a:srgbClr val="002060"/>
                </a:solidFill>
                <a:latin typeface="Arial"/>
                <a:cs typeface="Arial"/>
              </a:rPr>
              <a:t>각 </a:t>
            </a:r>
            <a:r>
              <a:rPr lang="en-US" altLang="ko-KR" sz="3100" b="1" i="1" spc="-200" dirty="0" smtClean="0">
                <a:solidFill>
                  <a:srgbClr val="002060"/>
                </a:solidFill>
                <a:latin typeface="Arial"/>
                <a:cs typeface="Arial"/>
              </a:rPr>
              <a:t>component</a:t>
            </a:r>
            <a:r>
              <a:rPr lang="ko-KR" altLang="en-US" sz="3100" b="1" i="1" spc="-200" dirty="0" smtClean="0">
                <a:solidFill>
                  <a:srgbClr val="002060"/>
                </a:solidFill>
                <a:latin typeface="Arial"/>
                <a:cs typeface="Arial"/>
              </a:rPr>
              <a:t>는 </a:t>
            </a:r>
            <a:r>
              <a:rPr lang="ko-KR" altLang="en-US" sz="3100" b="1" i="1" spc="-200" dirty="0">
                <a:solidFill>
                  <a:srgbClr val="002060"/>
                </a:solidFill>
                <a:latin typeface="Arial"/>
                <a:cs typeface="Arial"/>
              </a:rPr>
              <a:t>다음을 포함한다</a:t>
            </a:r>
            <a:r>
              <a:rPr lang="en-US" altLang="ko-KR" sz="3100" b="1" i="1" spc="-200" dirty="0">
                <a:solidFill>
                  <a:srgbClr val="002060"/>
                </a:solidFill>
                <a:latin typeface="Arial"/>
                <a:cs typeface="Arial"/>
              </a:rPr>
              <a:t>.</a:t>
            </a:r>
          </a:p>
          <a:p>
            <a:pPr marL="11530330" marR="5080" indent="-628650">
              <a:lnSpc>
                <a:spcPct val="155100"/>
              </a:lnSpc>
              <a:spcBef>
                <a:spcPts val="5"/>
              </a:spcBef>
            </a:pPr>
            <a:r>
              <a:rPr lang="ko-KR" altLang="en-US" sz="3100" b="1" i="1" spc="-200" dirty="0">
                <a:solidFill>
                  <a:srgbClr val="002060"/>
                </a:solidFill>
                <a:latin typeface="Arial"/>
                <a:cs typeface="Arial"/>
              </a:rPr>
              <a:t>      </a:t>
            </a:r>
            <a:r>
              <a:rPr sz="3100" b="1" i="1" spc="-20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3100" b="1" i="1" spc="-175" dirty="0">
                <a:solidFill>
                  <a:srgbClr val="002060"/>
                </a:solidFill>
                <a:latin typeface="Arial"/>
                <a:cs typeface="Arial"/>
              </a:rPr>
              <a:t>class</a:t>
            </a:r>
            <a:r>
              <a:rPr sz="3100" b="1" i="1" spc="25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3100" b="1" i="1" spc="-165" dirty="0">
                <a:solidFill>
                  <a:srgbClr val="002060"/>
                </a:solidFill>
                <a:latin typeface="Arial"/>
                <a:cs typeface="Arial"/>
              </a:rPr>
              <a:t>ﬁle</a:t>
            </a:r>
            <a:endParaRPr sz="3100" dirty="0">
              <a:solidFill>
                <a:srgbClr val="002060"/>
              </a:solidFill>
              <a:latin typeface="Arial"/>
              <a:cs typeface="Arial"/>
            </a:endParaRPr>
          </a:p>
          <a:p>
            <a:pPr marL="11530330" marR="4176395">
              <a:lnSpc>
                <a:spcPct val="121900"/>
              </a:lnSpc>
              <a:spcBef>
                <a:spcPts val="575"/>
              </a:spcBef>
            </a:pPr>
            <a:r>
              <a:rPr sz="3100" b="1" i="1" spc="5" dirty="0">
                <a:solidFill>
                  <a:srgbClr val="002060"/>
                </a:solidFill>
                <a:latin typeface="Arial"/>
                <a:cs typeface="Arial"/>
              </a:rPr>
              <a:t>html </a:t>
            </a:r>
            <a:r>
              <a:rPr sz="3100" b="1" i="1" spc="-165" dirty="0">
                <a:solidFill>
                  <a:srgbClr val="002060"/>
                </a:solidFill>
                <a:latin typeface="Arial"/>
                <a:cs typeface="Arial"/>
              </a:rPr>
              <a:t>ﬁle  </a:t>
            </a:r>
            <a:r>
              <a:rPr sz="3100" b="1" i="1" spc="-240" dirty="0">
                <a:solidFill>
                  <a:srgbClr val="002060"/>
                </a:solidFill>
                <a:latin typeface="Arial"/>
                <a:cs typeface="Arial"/>
              </a:rPr>
              <a:t>css</a:t>
            </a:r>
            <a:r>
              <a:rPr sz="3100" b="1" i="1" spc="250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sz="3100" b="1" i="1" spc="-165" dirty="0">
                <a:solidFill>
                  <a:srgbClr val="002060"/>
                </a:solidFill>
                <a:latin typeface="Arial"/>
                <a:cs typeface="Arial"/>
              </a:rPr>
              <a:t>ﬁle</a:t>
            </a:r>
            <a:endParaRPr sz="31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5427" y="1759108"/>
            <a:ext cx="764374" cy="785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50187" y="5411604"/>
            <a:ext cx="764374" cy="785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50187" y="4092272"/>
            <a:ext cx="764374" cy="785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29802" y="4092272"/>
            <a:ext cx="774845" cy="785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340153" y="5411604"/>
            <a:ext cx="774845" cy="785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497216" y="6500576"/>
            <a:ext cx="774845" cy="785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97216" y="7474368"/>
            <a:ext cx="774845" cy="785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97216" y="8469102"/>
            <a:ext cx="774845" cy="785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50" dirty="0" smtClean="0"/>
              <a:t>1.Component</a:t>
            </a:r>
            <a:r>
              <a:rPr lang="ko-KR" altLang="en-US" spc="-50" dirty="0" smtClean="0"/>
              <a:t> </a:t>
            </a:r>
            <a:r>
              <a:rPr lang="en-US" altLang="ko-KR" spc="-50" dirty="0" smtClean="0"/>
              <a:t>: Ultra Racing App </a:t>
            </a:r>
            <a:r>
              <a:rPr lang="ko-KR" altLang="en-US" spc="-50" dirty="0" smtClean="0"/>
              <a:t>구현</a:t>
            </a:r>
            <a:endParaRPr spc="-285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1997075"/>
            <a:ext cx="13006433" cy="769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3197" y="7940675"/>
            <a:ext cx="69754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865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50" dirty="0" smtClean="0"/>
              <a:t>2. Interpolation :</a:t>
            </a:r>
            <a:endParaRPr spc="-180" dirty="0"/>
          </a:p>
        </p:txBody>
      </p:sp>
      <p:sp>
        <p:nvSpPr>
          <p:cNvPr id="3" name="object 3"/>
          <p:cNvSpPr/>
          <p:nvPr/>
        </p:nvSpPr>
        <p:spPr>
          <a:xfrm>
            <a:off x="1452070" y="2675227"/>
            <a:ext cx="11652885" cy="1205230"/>
          </a:xfrm>
          <a:custGeom>
            <a:avLst/>
            <a:gdLst/>
            <a:ahLst/>
            <a:cxnLst/>
            <a:rect l="l" t="t" r="r" b="b"/>
            <a:pathLst>
              <a:path w="11652885" h="1205229">
                <a:moveTo>
                  <a:pt x="11589835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1142028"/>
                </a:lnTo>
                <a:lnTo>
                  <a:pt x="4936" y="1166479"/>
                </a:lnTo>
                <a:lnTo>
                  <a:pt x="18399" y="1186449"/>
                </a:lnTo>
                <a:lnTo>
                  <a:pt x="38369" y="1199915"/>
                </a:lnTo>
                <a:lnTo>
                  <a:pt x="62825" y="1204853"/>
                </a:lnTo>
                <a:lnTo>
                  <a:pt x="11589835" y="1204853"/>
                </a:lnTo>
                <a:lnTo>
                  <a:pt x="11614273" y="1199915"/>
                </a:lnTo>
                <a:lnTo>
                  <a:pt x="11634245" y="1186449"/>
                </a:lnTo>
                <a:lnTo>
                  <a:pt x="11647718" y="1166479"/>
                </a:lnTo>
                <a:lnTo>
                  <a:pt x="11652660" y="1142028"/>
                </a:lnTo>
                <a:lnTo>
                  <a:pt x="11652660" y="62825"/>
                </a:lnTo>
                <a:lnTo>
                  <a:pt x="11647718" y="38373"/>
                </a:lnTo>
                <a:lnTo>
                  <a:pt x="11634245" y="18403"/>
                </a:lnTo>
                <a:lnTo>
                  <a:pt x="11614273" y="4938"/>
                </a:lnTo>
                <a:lnTo>
                  <a:pt x="11589835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2070" y="3693793"/>
            <a:ext cx="11652885" cy="5295900"/>
          </a:xfrm>
          <a:custGeom>
            <a:avLst/>
            <a:gdLst/>
            <a:ahLst/>
            <a:cxnLst/>
            <a:rect l="l" t="t" r="r" b="b"/>
            <a:pathLst>
              <a:path w="11652885" h="5295900">
                <a:moveTo>
                  <a:pt x="11589835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5232887"/>
                </a:lnTo>
                <a:lnTo>
                  <a:pt x="4936" y="5257339"/>
                </a:lnTo>
                <a:lnTo>
                  <a:pt x="18399" y="5277309"/>
                </a:lnTo>
                <a:lnTo>
                  <a:pt x="38369" y="5290774"/>
                </a:lnTo>
                <a:lnTo>
                  <a:pt x="62825" y="5295713"/>
                </a:lnTo>
                <a:lnTo>
                  <a:pt x="11589835" y="5295713"/>
                </a:lnTo>
                <a:lnTo>
                  <a:pt x="11614273" y="5290774"/>
                </a:lnTo>
                <a:lnTo>
                  <a:pt x="11634245" y="5277309"/>
                </a:lnTo>
                <a:lnTo>
                  <a:pt x="11647718" y="5257339"/>
                </a:lnTo>
                <a:lnTo>
                  <a:pt x="11652660" y="5232887"/>
                </a:lnTo>
                <a:lnTo>
                  <a:pt x="11652660" y="62825"/>
                </a:lnTo>
                <a:lnTo>
                  <a:pt x="11647718" y="38369"/>
                </a:lnTo>
                <a:lnTo>
                  <a:pt x="11634245" y="18399"/>
                </a:lnTo>
                <a:lnTo>
                  <a:pt x="11614273" y="4936"/>
                </a:lnTo>
                <a:lnTo>
                  <a:pt x="11589835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0626" y="7031161"/>
            <a:ext cx="11736396" cy="550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2510" y="7041628"/>
            <a:ext cx="11652885" cy="466725"/>
          </a:xfrm>
          <a:custGeom>
            <a:avLst/>
            <a:gdLst/>
            <a:ahLst/>
            <a:cxnLst/>
            <a:rect l="l" t="t" r="r" b="b"/>
            <a:pathLst>
              <a:path w="11652885" h="466725">
                <a:moveTo>
                  <a:pt x="0" y="0"/>
                </a:moveTo>
                <a:lnTo>
                  <a:pt x="11652692" y="0"/>
                </a:lnTo>
                <a:lnTo>
                  <a:pt x="11652692" y="466488"/>
                </a:lnTo>
                <a:lnTo>
                  <a:pt x="0" y="466488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14996" y="2976033"/>
            <a:ext cx="230505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app/main.ts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4636" y="1803293"/>
            <a:ext cx="13119735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컴포넌트 클래스에서 </a:t>
            </a:r>
            <a:r>
              <a:rPr lang="en-US" altLang="ko-KR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HTML </a:t>
            </a:r>
            <a:r>
              <a:rPr lang="ko-KR" altLang="en-US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에게 데이터를 어떻게 전달할 수 있을까</a:t>
            </a:r>
            <a:r>
              <a:rPr lang="en-US" altLang="ko-KR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?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62510" y="7041628"/>
            <a:ext cx="11652885" cy="402674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683895">
              <a:spcBef>
                <a:spcPts val="380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'Ultra</a:t>
            </a:r>
            <a:r>
              <a:rPr sz="2300" spc="-9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Racing'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213559" y="6072749"/>
            <a:ext cx="1087568" cy="12169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67350" y="5063601"/>
            <a:ext cx="2147570" cy="156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67350" y="6650097"/>
            <a:ext cx="35445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77821" y="4137084"/>
            <a:ext cx="55372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89097" y="5487830"/>
            <a:ext cx="247777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'my-app'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26670">
              <a:spcBef>
                <a:spcPts val="290"/>
              </a:spcBef>
            </a:pPr>
            <a:r>
              <a:rPr sz="2300" spc="20" dirty="0">
                <a:solidFill>
                  <a:srgbClr val="EBE087"/>
                </a:solidFill>
                <a:latin typeface="Courier New"/>
                <a:cs typeface="Courier New"/>
              </a:rPr>
              <a:t>'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-18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??</a:t>
            </a:r>
            <a:r>
              <a:rPr sz="2300" spc="-30" dirty="0">
                <a:solidFill>
                  <a:srgbClr val="FFFFFF"/>
                </a:solidFill>
                <a:latin typeface="Courier New"/>
                <a:cs typeface="Courier New"/>
              </a:rPr>
              <a:t>?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08364" y="6690895"/>
            <a:ext cx="1036617" cy="6910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8364" y="5067908"/>
            <a:ext cx="1036617" cy="638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824668" y="2976033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68403" y="7550593"/>
            <a:ext cx="9374505" cy="26468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1615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  <a:p>
            <a:pPr>
              <a:spcBef>
                <a:spcPts val="5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221615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...</a:t>
            </a:r>
            <a:endParaRPr lang="en-US" sz="2300" spc="5" dirty="0">
              <a:solidFill>
                <a:srgbClr val="B3E43B"/>
              </a:solidFill>
              <a:latin typeface="Courier New"/>
              <a:cs typeface="Courier New"/>
            </a:endParaRPr>
          </a:p>
          <a:p>
            <a:pPr marL="221615"/>
            <a:endParaRPr sz="2300" dirty="0">
              <a:latin typeface="Times New Roman"/>
              <a:cs typeface="Times New Roman"/>
            </a:endParaRPr>
          </a:p>
          <a:p>
            <a:pPr marL="22860">
              <a:spcBef>
                <a:spcPts val="1775"/>
              </a:spcBef>
            </a:pPr>
            <a:r>
              <a:rPr lang="en-US" altLang="ko-KR" sz="2950" spc="-40" dirty="0" smtClean="0">
                <a:solidFill>
                  <a:schemeClr val="bg1"/>
                </a:solidFill>
                <a:latin typeface="Lucida Sans"/>
                <a:cs typeface="Lucida Sans"/>
              </a:rPr>
              <a:t>TypeScript</a:t>
            </a:r>
            <a:r>
              <a:rPr lang="ko-KR" altLang="en-US" sz="2950" spc="-40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40" dirty="0">
                <a:solidFill>
                  <a:schemeClr val="bg1"/>
                </a:solidFill>
                <a:latin typeface="Lucida Sans"/>
                <a:cs typeface="Lucida Sans"/>
              </a:rPr>
              <a:t>클래스 내부에서는 변수를 선언하기 위해 </a:t>
            </a:r>
            <a:r>
              <a:rPr lang="en-US" altLang="ko-KR" sz="2950" spc="10" dirty="0" err="1">
                <a:solidFill>
                  <a:schemeClr val="bg1"/>
                </a:solidFill>
                <a:latin typeface="Courier New"/>
                <a:cs typeface="Courier New"/>
              </a:rPr>
              <a:t>var</a:t>
            </a:r>
            <a:r>
              <a:rPr lang="ko-KR" altLang="en-US" sz="2950" spc="-100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ko-KR" altLang="en-US" sz="2950" spc="-10" dirty="0">
                <a:solidFill>
                  <a:schemeClr val="bg1"/>
                </a:solidFill>
                <a:latin typeface="Lucida Sans"/>
                <a:cs typeface="Lucida Sans"/>
              </a:rPr>
              <a:t>이나</a:t>
            </a:r>
            <a:r>
              <a:rPr lang="ko-KR" altLang="en-US" sz="2950" spc="-17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altLang="ko-KR" sz="2950" spc="10" dirty="0">
                <a:solidFill>
                  <a:schemeClr val="bg1"/>
                </a:solidFill>
                <a:latin typeface="Courier New"/>
                <a:cs typeface="Courier New"/>
              </a:rPr>
              <a:t>let</a:t>
            </a:r>
            <a:r>
              <a:rPr lang="ko-KR" altLang="en-US" sz="2950" spc="-40" dirty="0">
                <a:solidFill>
                  <a:schemeClr val="bg1"/>
                </a:solidFill>
                <a:latin typeface="Lucida Sans"/>
                <a:cs typeface="Lucida Sans"/>
              </a:rPr>
              <a:t>을 사용하지 않는다</a:t>
            </a:r>
            <a:r>
              <a:rPr lang="en-US" altLang="ko-KR" sz="2950" spc="-4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r>
              <a:rPr sz="2950" spc="-17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endParaRPr sz="295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3982779" y="2844659"/>
            <a:ext cx="6999145" cy="5882338"/>
            <a:chOff x="1675341" y="4672316"/>
            <a:chExt cx="6624109" cy="5882338"/>
          </a:xfrm>
        </p:grpSpPr>
        <p:sp>
          <p:nvSpPr>
            <p:cNvPr id="29" name="object 7"/>
            <p:cNvSpPr/>
            <p:nvPr/>
          </p:nvSpPr>
          <p:spPr>
            <a:xfrm>
              <a:off x="2617723" y="6701368"/>
              <a:ext cx="1204151" cy="122509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" name="object 8"/>
            <p:cNvSpPr/>
            <p:nvPr/>
          </p:nvSpPr>
          <p:spPr>
            <a:xfrm>
              <a:off x="1675341" y="5518156"/>
              <a:ext cx="1382156" cy="114132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1" name="object 9"/>
            <p:cNvSpPr/>
            <p:nvPr/>
          </p:nvSpPr>
          <p:spPr>
            <a:xfrm>
              <a:off x="3685753" y="9329561"/>
              <a:ext cx="1204151" cy="122509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" name="object 10"/>
            <p:cNvSpPr/>
            <p:nvPr/>
          </p:nvSpPr>
          <p:spPr>
            <a:xfrm>
              <a:off x="2743371" y="7999756"/>
              <a:ext cx="1382156" cy="114132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" name="object 11"/>
            <p:cNvSpPr txBox="1"/>
            <p:nvPr/>
          </p:nvSpPr>
          <p:spPr>
            <a:xfrm>
              <a:off x="3767289" y="7101563"/>
              <a:ext cx="2523490" cy="312136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sz="2950" b="1" spc="-100" dirty="0">
                  <a:solidFill>
                    <a:schemeClr val="bg1"/>
                  </a:solidFill>
                  <a:latin typeface="Arial Black"/>
                  <a:cs typeface="Arial Black"/>
                </a:rPr>
                <a:t>index.html</a:t>
              </a:r>
              <a:endParaRPr sz="2950" dirty="0">
                <a:solidFill>
                  <a:schemeClr val="bg1"/>
                </a:solidFill>
                <a:latin typeface="Arial Black"/>
                <a:cs typeface="Arial Black"/>
              </a:endParaRPr>
            </a:p>
            <a:p>
              <a:pPr>
                <a:lnSpc>
                  <a:spcPct val="100000"/>
                </a:lnSpc>
              </a:pPr>
              <a:endParaRPr sz="2900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10"/>
                </a:spcBef>
              </a:pPr>
              <a:endParaRPr sz="2400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  <a:p>
              <a:pPr marL="462915"/>
              <a:r>
                <a:rPr sz="2950" b="1" spc="-120" dirty="0">
                  <a:solidFill>
                    <a:schemeClr val="bg1"/>
                  </a:solidFill>
                  <a:latin typeface="Arial Black"/>
                  <a:cs typeface="Arial Black"/>
                </a:rPr>
                <a:t>app</a:t>
              </a:r>
              <a:endParaRPr sz="2950" dirty="0">
                <a:solidFill>
                  <a:schemeClr val="bg1"/>
                </a:solidFill>
                <a:latin typeface="Arial Black"/>
                <a:cs typeface="Arial Black"/>
              </a:endParaRPr>
            </a:p>
            <a:p>
              <a:pPr>
                <a:lnSpc>
                  <a:spcPct val="100000"/>
                </a:lnSpc>
              </a:pPr>
              <a:endParaRPr sz="2900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  <a:p>
              <a:pPr>
                <a:spcBef>
                  <a:spcPts val="55"/>
                </a:spcBef>
              </a:pPr>
              <a:endParaRPr sz="3150" dirty="0">
                <a:solidFill>
                  <a:schemeClr val="bg1"/>
                </a:solidFill>
                <a:latin typeface="Times New Roman"/>
                <a:cs typeface="Times New Roman"/>
              </a:endParaRPr>
            </a:p>
            <a:p>
              <a:pPr marL="1090930"/>
              <a:r>
                <a:rPr sz="2950" b="1" spc="-40" dirty="0">
                  <a:solidFill>
                    <a:schemeClr val="bg1"/>
                  </a:solidFill>
                  <a:latin typeface="Arial Black"/>
                  <a:cs typeface="Arial Black"/>
                </a:rPr>
                <a:t>m</a:t>
              </a:r>
              <a:r>
                <a:rPr sz="2950" b="1" spc="-130" dirty="0">
                  <a:solidFill>
                    <a:schemeClr val="bg1"/>
                  </a:solidFill>
                  <a:latin typeface="Arial Black"/>
                  <a:cs typeface="Arial Black"/>
                </a:rPr>
                <a:t>ai</a:t>
              </a:r>
              <a:r>
                <a:rPr sz="2950" b="1" spc="-20" dirty="0">
                  <a:solidFill>
                    <a:schemeClr val="bg1"/>
                  </a:solidFill>
                  <a:latin typeface="Arial Black"/>
                  <a:cs typeface="Arial Black"/>
                </a:rPr>
                <a:t>n</a:t>
              </a:r>
              <a:r>
                <a:rPr sz="2950" b="1" spc="-140" dirty="0">
                  <a:solidFill>
                    <a:schemeClr val="bg1"/>
                  </a:solidFill>
                  <a:latin typeface="Arial Black"/>
                  <a:cs typeface="Arial Black"/>
                </a:rPr>
                <a:t>.</a:t>
              </a:r>
              <a:r>
                <a:rPr sz="2950" b="1" spc="-25" dirty="0">
                  <a:solidFill>
                    <a:schemeClr val="bg1"/>
                  </a:solidFill>
                  <a:latin typeface="Arial Black"/>
                  <a:cs typeface="Arial Black"/>
                </a:rPr>
                <a:t>t</a:t>
              </a:r>
              <a:r>
                <a:rPr sz="2950" b="1" spc="-330" dirty="0">
                  <a:solidFill>
                    <a:schemeClr val="bg1"/>
                  </a:solidFill>
                  <a:latin typeface="Arial Black"/>
                  <a:cs typeface="Arial Black"/>
                </a:rPr>
                <a:t>s</a:t>
              </a:r>
              <a:endParaRPr sz="295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34" name="object 12"/>
            <p:cNvSpPr/>
            <p:nvPr/>
          </p:nvSpPr>
          <p:spPr>
            <a:xfrm>
              <a:off x="2299846" y="6530345"/>
              <a:ext cx="525040" cy="210578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5" name="object 13"/>
            <p:cNvSpPr/>
            <p:nvPr/>
          </p:nvSpPr>
          <p:spPr>
            <a:xfrm>
              <a:off x="3367876" y="8995822"/>
              <a:ext cx="535340" cy="103932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" name="object 14"/>
            <p:cNvSpPr txBox="1"/>
            <p:nvPr/>
          </p:nvSpPr>
          <p:spPr>
            <a:xfrm>
              <a:off x="1704525" y="4672316"/>
              <a:ext cx="6594925" cy="468630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/>
              <a:r>
                <a:rPr lang="ko-KR" altLang="en-US" sz="2950" b="1" spc="-25" dirty="0">
                  <a:solidFill>
                    <a:schemeClr val="bg1"/>
                  </a:solidFill>
                  <a:latin typeface="Arial Black"/>
                  <a:cs typeface="Arial Black"/>
                </a:rPr>
                <a:t>어플리케이션 구조</a:t>
              </a:r>
              <a:r>
                <a:rPr lang="en-US" altLang="ko-KR" sz="2950" b="1" spc="-25" dirty="0">
                  <a:solidFill>
                    <a:schemeClr val="bg1"/>
                  </a:solidFill>
                  <a:latin typeface="Arial Black"/>
                  <a:cs typeface="Arial Black"/>
                </a:rPr>
                <a:t>:</a:t>
              </a:r>
              <a:endParaRPr sz="295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4636" y="554257"/>
            <a:ext cx="17134826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50" dirty="0"/>
              <a:t>2. Interpolation </a:t>
            </a:r>
            <a:r>
              <a:rPr lang="en-US" altLang="ko-KR" spc="-50" dirty="0" smtClean="0"/>
              <a:t>: {{  }}</a:t>
            </a:r>
            <a:endParaRPr spc="-270" dirty="0"/>
          </a:p>
        </p:txBody>
      </p:sp>
      <p:sp>
        <p:nvSpPr>
          <p:cNvPr id="3" name="object 3"/>
          <p:cNvSpPr/>
          <p:nvPr/>
        </p:nvSpPr>
        <p:spPr>
          <a:xfrm>
            <a:off x="1452070" y="2884645"/>
            <a:ext cx="11553190" cy="1205230"/>
          </a:xfrm>
          <a:custGeom>
            <a:avLst/>
            <a:gdLst/>
            <a:ahLst/>
            <a:cxnLst/>
            <a:rect l="l" t="t" r="r" b="b"/>
            <a:pathLst>
              <a:path w="11553190" h="1205229">
                <a:moveTo>
                  <a:pt x="11490152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1142028"/>
                </a:lnTo>
                <a:lnTo>
                  <a:pt x="4936" y="1166479"/>
                </a:lnTo>
                <a:lnTo>
                  <a:pt x="18399" y="1186449"/>
                </a:lnTo>
                <a:lnTo>
                  <a:pt x="38369" y="1199915"/>
                </a:lnTo>
                <a:lnTo>
                  <a:pt x="62825" y="1204853"/>
                </a:lnTo>
                <a:lnTo>
                  <a:pt x="11490152" y="1204853"/>
                </a:lnTo>
                <a:lnTo>
                  <a:pt x="11514590" y="1199915"/>
                </a:lnTo>
                <a:lnTo>
                  <a:pt x="11534562" y="1186449"/>
                </a:lnTo>
                <a:lnTo>
                  <a:pt x="11548035" y="1166479"/>
                </a:lnTo>
                <a:lnTo>
                  <a:pt x="11552978" y="1142028"/>
                </a:lnTo>
                <a:lnTo>
                  <a:pt x="11552978" y="62825"/>
                </a:lnTo>
                <a:lnTo>
                  <a:pt x="11548035" y="38373"/>
                </a:lnTo>
                <a:lnTo>
                  <a:pt x="11534562" y="18403"/>
                </a:lnTo>
                <a:lnTo>
                  <a:pt x="11514590" y="4938"/>
                </a:lnTo>
                <a:lnTo>
                  <a:pt x="11490152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2070" y="3903210"/>
            <a:ext cx="11553190" cy="5295900"/>
          </a:xfrm>
          <a:custGeom>
            <a:avLst/>
            <a:gdLst/>
            <a:ahLst/>
            <a:cxnLst/>
            <a:rect l="l" t="t" r="r" b="b"/>
            <a:pathLst>
              <a:path w="11553190" h="5295900">
                <a:moveTo>
                  <a:pt x="11490152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5232887"/>
                </a:lnTo>
                <a:lnTo>
                  <a:pt x="4936" y="5257339"/>
                </a:lnTo>
                <a:lnTo>
                  <a:pt x="18399" y="5277309"/>
                </a:lnTo>
                <a:lnTo>
                  <a:pt x="38369" y="5290774"/>
                </a:lnTo>
                <a:lnTo>
                  <a:pt x="62825" y="5295713"/>
                </a:lnTo>
                <a:lnTo>
                  <a:pt x="11490152" y="5295713"/>
                </a:lnTo>
                <a:lnTo>
                  <a:pt x="11514590" y="5290774"/>
                </a:lnTo>
                <a:lnTo>
                  <a:pt x="11534562" y="5277309"/>
                </a:lnTo>
                <a:lnTo>
                  <a:pt x="11548035" y="5257339"/>
                </a:lnTo>
                <a:lnTo>
                  <a:pt x="11552978" y="5232887"/>
                </a:lnTo>
                <a:lnTo>
                  <a:pt x="11552978" y="62825"/>
                </a:lnTo>
                <a:lnTo>
                  <a:pt x="11548035" y="38369"/>
                </a:lnTo>
                <a:lnTo>
                  <a:pt x="11534562" y="18399"/>
                </a:lnTo>
                <a:lnTo>
                  <a:pt x="11514590" y="4936"/>
                </a:lnTo>
                <a:lnTo>
                  <a:pt x="11490152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0307" y="6038524"/>
            <a:ext cx="1680629" cy="5502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92189" y="6048990"/>
            <a:ext cx="2421622" cy="14601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14996" y="3185451"/>
            <a:ext cx="230505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app/main.ts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8874" y="1939415"/>
            <a:ext cx="1575308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114" dirty="0">
                <a:solidFill>
                  <a:schemeClr val="bg1"/>
                </a:solidFill>
                <a:latin typeface="Arial Black"/>
                <a:cs typeface="Arial Black"/>
              </a:rPr>
              <a:t>이중 브레이스 </a:t>
            </a:r>
            <a:r>
              <a:rPr lang="en-US" altLang="ko-KR" sz="2950" b="1" spc="-114" dirty="0">
                <a:solidFill>
                  <a:schemeClr val="bg1"/>
                </a:solidFill>
                <a:latin typeface="Arial Black"/>
                <a:cs typeface="Arial Black"/>
              </a:rPr>
              <a:t>‘{{</a:t>
            </a:r>
            <a:r>
              <a:rPr lang="ko-KR" altLang="en-US" sz="2950" b="1" spc="-114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altLang="ko-KR" sz="2950" b="1" spc="-114" dirty="0" smtClean="0">
                <a:solidFill>
                  <a:schemeClr val="bg1"/>
                </a:solidFill>
                <a:latin typeface="Arial Black"/>
                <a:cs typeface="Arial Black"/>
              </a:rPr>
              <a:t>}}’ </a:t>
            </a:r>
            <a:r>
              <a:rPr lang="ko-KR" altLang="en-US" sz="2950" b="1" spc="-114" dirty="0" smtClean="0">
                <a:solidFill>
                  <a:schemeClr val="bg1"/>
                </a:solidFill>
                <a:latin typeface="Arial Black"/>
                <a:cs typeface="Arial Black"/>
              </a:rPr>
              <a:t>사용하여 </a:t>
            </a:r>
            <a:r>
              <a:rPr lang="ko-KR" altLang="en-US" sz="2950" b="1" spc="-114" dirty="0">
                <a:solidFill>
                  <a:schemeClr val="bg1"/>
                </a:solidFill>
                <a:latin typeface="Arial Black"/>
                <a:cs typeface="Arial Black"/>
              </a:rPr>
              <a:t>컴포넌트 속성을 로딩</a:t>
            </a:r>
            <a:r>
              <a:rPr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b="1" spc="15" dirty="0">
                <a:solidFill>
                  <a:schemeClr val="bg1"/>
                </a:solidFill>
                <a:latin typeface="Arial Black"/>
                <a:cs typeface="Arial Black"/>
              </a:rPr>
              <a:t>—</a:t>
            </a:r>
            <a:r>
              <a:rPr lang="ko-KR" altLang="en-US" sz="2950" b="1" spc="1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interpolation</a:t>
            </a:r>
            <a:r>
              <a:rPr lang="ko-KR" altLang="en-US"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 이라 함</a:t>
            </a:r>
            <a:r>
              <a:rPr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133831" y="7299292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'Ultra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72932" y="7299294"/>
            <a:ext cx="14331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Racing'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67350" y="5273018"/>
            <a:ext cx="2147570" cy="156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465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67350" y="6859514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822985" y="6859516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755080" y="3250133"/>
            <a:ext cx="5361093" cy="22954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800627" y="3256447"/>
            <a:ext cx="5277326" cy="22198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777821" y="4346502"/>
            <a:ext cx="55372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89097" y="5660443"/>
            <a:ext cx="3587750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" marR="5080" indent="-14604">
              <a:lnSpc>
                <a:spcPct val="11050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'my-app'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  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26670" marR="5080" indent="-14604">
              <a:lnSpc>
                <a:spcPct val="110500"/>
              </a:lnSpc>
            </a:pPr>
            <a:r>
              <a:rPr sz="2300" spc="-5" dirty="0">
                <a:solidFill>
                  <a:srgbClr val="EBE087"/>
                </a:solidFill>
                <a:latin typeface="Courier New"/>
                <a:cs typeface="Courier New"/>
              </a:rPr>
              <a:t>'</a:t>
            </a:r>
            <a:r>
              <a:rPr sz="2300" spc="-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-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-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-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-5" dirty="0">
                <a:solidFill>
                  <a:srgbClr val="B3E43B"/>
                </a:solidFill>
                <a:latin typeface="Courier New"/>
                <a:cs typeface="Courier New"/>
              </a:rPr>
              <a:t>title</a:t>
            </a:r>
            <a:r>
              <a:rPr sz="2300" spc="-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-103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-10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-10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-1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-10" dirty="0">
                <a:solidFill>
                  <a:srgbClr val="EBE087"/>
                </a:solidFill>
                <a:latin typeface="Courier New"/>
                <a:cs typeface="Courier New"/>
              </a:rPr>
              <a:t>'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77821" y="7760010"/>
            <a:ext cx="553720" cy="11541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>
              <a:spcBef>
                <a:spcPts val="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408364" y="6900313"/>
            <a:ext cx="1036617" cy="6910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08364" y="5277326"/>
            <a:ext cx="1036617" cy="6387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0751372" y="3143567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50" dirty="0"/>
              <a:t>2. Interpolation </a:t>
            </a:r>
            <a:r>
              <a:rPr lang="en-US" altLang="ko-KR" spc="-50" dirty="0" smtClean="0"/>
              <a:t>: </a:t>
            </a:r>
            <a:r>
              <a:rPr lang="en-US" altLang="ko-KR" spc="-50" dirty="0"/>
              <a:t>{{  }}</a:t>
            </a:r>
            <a:endParaRPr spc="-315" dirty="0"/>
          </a:p>
        </p:txBody>
      </p:sp>
      <p:sp>
        <p:nvSpPr>
          <p:cNvPr id="3" name="object 3"/>
          <p:cNvSpPr/>
          <p:nvPr/>
        </p:nvSpPr>
        <p:spPr>
          <a:xfrm>
            <a:off x="1452070" y="2573749"/>
            <a:ext cx="10369550" cy="1205230"/>
          </a:xfrm>
          <a:custGeom>
            <a:avLst/>
            <a:gdLst/>
            <a:ahLst/>
            <a:cxnLst/>
            <a:rect l="l" t="t" r="r" b="b"/>
            <a:pathLst>
              <a:path w="10369550" h="1205229">
                <a:moveTo>
                  <a:pt x="10306523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1142028"/>
                </a:lnTo>
                <a:lnTo>
                  <a:pt x="4936" y="1166479"/>
                </a:lnTo>
                <a:lnTo>
                  <a:pt x="18399" y="1186449"/>
                </a:lnTo>
                <a:lnTo>
                  <a:pt x="38369" y="1199915"/>
                </a:lnTo>
                <a:lnTo>
                  <a:pt x="62825" y="1204853"/>
                </a:lnTo>
                <a:lnTo>
                  <a:pt x="10306523" y="1204853"/>
                </a:lnTo>
                <a:lnTo>
                  <a:pt x="10330961" y="1199915"/>
                </a:lnTo>
                <a:lnTo>
                  <a:pt x="10350933" y="1186449"/>
                </a:lnTo>
                <a:lnTo>
                  <a:pt x="10364406" y="1166479"/>
                </a:lnTo>
                <a:lnTo>
                  <a:pt x="10369349" y="1142028"/>
                </a:lnTo>
                <a:lnTo>
                  <a:pt x="10369349" y="62825"/>
                </a:lnTo>
                <a:lnTo>
                  <a:pt x="10364406" y="38373"/>
                </a:lnTo>
                <a:lnTo>
                  <a:pt x="10350933" y="18403"/>
                </a:lnTo>
                <a:lnTo>
                  <a:pt x="10330961" y="4938"/>
                </a:lnTo>
                <a:lnTo>
                  <a:pt x="10306523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2070" y="3592314"/>
            <a:ext cx="10369550" cy="7162165"/>
          </a:xfrm>
          <a:custGeom>
            <a:avLst/>
            <a:gdLst/>
            <a:ahLst/>
            <a:cxnLst/>
            <a:rect l="l" t="t" r="r" b="b"/>
            <a:pathLst>
              <a:path w="10369550" h="7162165">
                <a:moveTo>
                  <a:pt x="10306523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7099337"/>
                </a:lnTo>
                <a:lnTo>
                  <a:pt x="4936" y="7123792"/>
                </a:lnTo>
                <a:lnTo>
                  <a:pt x="18399" y="7143761"/>
                </a:lnTo>
                <a:lnTo>
                  <a:pt x="38369" y="7157225"/>
                </a:lnTo>
                <a:lnTo>
                  <a:pt x="62825" y="7162163"/>
                </a:lnTo>
                <a:lnTo>
                  <a:pt x="10306523" y="7162163"/>
                </a:lnTo>
                <a:lnTo>
                  <a:pt x="10330961" y="7157225"/>
                </a:lnTo>
                <a:lnTo>
                  <a:pt x="10350933" y="7143761"/>
                </a:lnTo>
                <a:lnTo>
                  <a:pt x="10364406" y="7123792"/>
                </a:lnTo>
                <a:lnTo>
                  <a:pt x="10369349" y="7099337"/>
                </a:lnTo>
                <a:lnTo>
                  <a:pt x="10369349" y="62825"/>
                </a:lnTo>
                <a:lnTo>
                  <a:pt x="10364406" y="38369"/>
                </a:lnTo>
                <a:lnTo>
                  <a:pt x="10350933" y="18399"/>
                </a:lnTo>
                <a:lnTo>
                  <a:pt x="10330961" y="4936"/>
                </a:lnTo>
                <a:lnTo>
                  <a:pt x="103065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0626" y="6589899"/>
            <a:ext cx="10432216" cy="25709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2510" y="6600369"/>
            <a:ext cx="10348595" cy="2487295"/>
          </a:xfrm>
          <a:custGeom>
            <a:avLst/>
            <a:gdLst/>
            <a:ahLst/>
            <a:cxnLst/>
            <a:rect l="l" t="t" r="r" b="b"/>
            <a:pathLst>
              <a:path w="10348595" h="2487295">
                <a:moveTo>
                  <a:pt x="0" y="0"/>
                </a:moveTo>
                <a:lnTo>
                  <a:pt x="10348438" y="0"/>
                </a:lnTo>
                <a:lnTo>
                  <a:pt x="10348438" y="2487170"/>
                </a:lnTo>
                <a:lnTo>
                  <a:pt x="0" y="2487170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14996" y="2874555"/>
            <a:ext cx="230505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app/main.ts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78874" y="1939415"/>
            <a:ext cx="1207897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75" dirty="0">
                <a:solidFill>
                  <a:schemeClr val="bg1"/>
                </a:solidFill>
                <a:latin typeface="Arial Black"/>
                <a:cs typeface="Arial Black"/>
              </a:rPr>
              <a:t>자바스크립트 객체를 화면에 </a:t>
            </a:r>
            <a:r>
              <a:rPr lang="ko-KR" altLang="en-US" sz="2950" b="1" spc="-75" dirty="0" smtClean="0">
                <a:solidFill>
                  <a:schemeClr val="bg1"/>
                </a:solidFill>
                <a:latin typeface="Arial Black"/>
                <a:cs typeface="Arial Black"/>
              </a:rPr>
              <a:t>출</a:t>
            </a:r>
            <a:r>
              <a:rPr lang="ko-KR" altLang="en-US" sz="2950" b="1" spc="-75" dirty="0">
                <a:solidFill>
                  <a:schemeClr val="bg1"/>
                </a:solidFill>
                <a:latin typeface="Arial Black"/>
                <a:cs typeface="Arial Black"/>
              </a:rPr>
              <a:t>력</a:t>
            </a:r>
            <a:r>
              <a:rPr lang="ko-KR" altLang="en-US" sz="2950" b="1" spc="-75" dirty="0" smtClean="0">
                <a:solidFill>
                  <a:schemeClr val="bg1"/>
                </a:solidFill>
                <a:latin typeface="Arial Black"/>
                <a:cs typeface="Arial Black"/>
              </a:rPr>
              <a:t>하는 </a:t>
            </a:r>
            <a:r>
              <a:rPr lang="ko-KR" altLang="en-US" sz="2950" b="1" spc="-75" dirty="0">
                <a:solidFill>
                  <a:schemeClr val="bg1"/>
                </a:solidFill>
                <a:latin typeface="Arial Black"/>
                <a:cs typeface="Arial Black"/>
              </a:rPr>
              <a:t>방법</a:t>
            </a:r>
            <a:r>
              <a:rPr sz="2950" b="1" spc="-235" dirty="0">
                <a:solidFill>
                  <a:schemeClr val="bg1"/>
                </a:solidFill>
                <a:latin typeface="Arial Black"/>
                <a:cs typeface="Arial Black"/>
              </a:rPr>
              <a:t>?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67350" y="5710948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22985" y="5710950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339628" y="5416722"/>
            <a:ext cx="1014964" cy="19814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133831" y="6150725"/>
            <a:ext cx="1257300" cy="1267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905" indent="1016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endParaRPr sz="2300">
              <a:latin typeface="Courier New"/>
              <a:cs typeface="Courier New"/>
            </a:endParaRPr>
          </a:p>
          <a:p>
            <a:pPr marL="353695" marR="15240" indent="-352425">
              <a:lnSpc>
                <a:spcPct val="110500"/>
              </a:lnSpc>
              <a:spcBef>
                <a:spcPts val="990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"id"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41350" y="6150725"/>
            <a:ext cx="2665095" cy="12670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'Ultra</a:t>
            </a:r>
            <a:r>
              <a:rPr sz="2300" spc="-9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Racing'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 marL="1905">
              <a:spcBef>
                <a:spcPts val="128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1905">
              <a:spcBef>
                <a:spcPts val="290"/>
              </a:spcBef>
            </a:pP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1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56879" y="3658654"/>
            <a:ext cx="2157730" cy="20288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 marL="385445" marR="5080" indent="-352425">
              <a:lnSpc>
                <a:spcPct val="110500"/>
              </a:lnSpc>
              <a:spcBef>
                <a:spcPts val="905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marL="2286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89097" y="4511876"/>
            <a:ext cx="3597910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" marR="5080" indent="-14604">
              <a:lnSpc>
                <a:spcPct val="11050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'my-app'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  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26670" marR="5080" indent="-14604">
              <a:lnSpc>
                <a:spcPct val="110500"/>
              </a:lnSpc>
            </a:pPr>
            <a:r>
              <a:rPr sz="2300" spc="-5" dirty="0">
                <a:solidFill>
                  <a:srgbClr val="EBE087"/>
                </a:solidFill>
                <a:latin typeface="Courier New"/>
                <a:cs typeface="Courier New"/>
              </a:rPr>
              <a:t>'</a:t>
            </a:r>
            <a:r>
              <a:rPr sz="2300" spc="-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-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-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-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-5" dirty="0">
                <a:solidFill>
                  <a:srgbClr val="B3E43B"/>
                </a:solidFill>
                <a:latin typeface="Courier New"/>
                <a:cs typeface="Courier New"/>
              </a:rPr>
              <a:t>title</a:t>
            </a:r>
            <a:r>
              <a:rPr sz="2300" spc="-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-101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77821" y="7438644"/>
            <a:ext cx="8979535" cy="29170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993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"name"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"Super</a:t>
            </a:r>
            <a:r>
              <a:rPr sz="2300" spc="-9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Tires"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709930">
              <a:lnSpc>
                <a:spcPct val="11050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"description"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"These tires are the very best"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,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"inStock"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5</a:t>
            </a:r>
            <a:endParaRPr sz="2300">
              <a:latin typeface="Courier New"/>
              <a:cs typeface="Courier New"/>
            </a:endParaRPr>
          </a:p>
          <a:p>
            <a:pPr marL="35814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1775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>
              <a:spcBef>
                <a:spcPts val="5"/>
              </a:spcBef>
            </a:pPr>
            <a:endParaRPr sz="2900">
              <a:latin typeface="Times New Roman"/>
              <a:cs typeface="Times New Roman"/>
            </a:endParaRPr>
          </a:p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08364" y="5751746"/>
            <a:ext cx="1036617" cy="69107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8364" y="4128759"/>
            <a:ext cx="1036617" cy="638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515807" y="2874555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95106" y="546928"/>
            <a:ext cx="16710343" cy="90794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50" dirty="0"/>
              <a:t>2. Interpolation :</a:t>
            </a:r>
            <a:r>
              <a:rPr lang="ko-KR" altLang="en-US" spc="-365" dirty="0" smtClean="0"/>
              <a:t> </a:t>
            </a:r>
            <a:r>
              <a:rPr lang="en-US" altLang="ko-KR" sz="4800" spc="-365" dirty="0" smtClean="0"/>
              <a:t>Back Tick</a:t>
            </a:r>
            <a:r>
              <a:rPr lang="ko-KR" altLang="en-US" sz="4800" spc="-365" dirty="0" smtClean="0"/>
              <a:t> </a:t>
            </a:r>
            <a:r>
              <a:rPr lang="en-US" altLang="ko-KR" sz="4800" spc="-365" dirty="0"/>
              <a:t>(</a:t>
            </a:r>
            <a:r>
              <a:rPr lang="ko-KR" altLang="en-US" sz="4800" spc="-365" dirty="0"/>
              <a:t> </a:t>
            </a:r>
            <a:r>
              <a:rPr lang="en-US" altLang="ko-KR" sz="4800" spc="-365" dirty="0"/>
              <a:t>`</a:t>
            </a:r>
            <a:r>
              <a:rPr lang="ko-KR" altLang="en-US" sz="4800" spc="-365" dirty="0"/>
              <a:t> </a:t>
            </a:r>
            <a:r>
              <a:rPr lang="en-US" altLang="ko-KR" sz="4800" spc="-365" dirty="0"/>
              <a:t>)</a:t>
            </a:r>
            <a:r>
              <a:rPr lang="ko-KR" altLang="en-US" sz="4800" spc="-365" dirty="0"/>
              <a:t>을 이용한 템플리팅</a:t>
            </a:r>
            <a:endParaRPr sz="4800" spc="-555" dirty="0"/>
          </a:p>
        </p:txBody>
      </p:sp>
      <p:sp>
        <p:nvSpPr>
          <p:cNvPr id="5" name="object 5"/>
          <p:cNvSpPr/>
          <p:nvPr/>
        </p:nvSpPr>
        <p:spPr>
          <a:xfrm>
            <a:off x="1452070" y="1837556"/>
            <a:ext cx="10369550" cy="1205230"/>
          </a:xfrm>
          <a:custGeom>
            <a:avLst/>
            <a:gdLst/>
            <a:ahLst/>
            <a:cxnLst/>
            <a:rect l="l" t="t" r="r" b="b"/>
            <a:pathLst>
              <a:path w="10369550" h="1205230">
                <a:moveTo>
                  <a:pt x="10306523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1142028"/>
                </a:lnTo>
                <a:lnTo>
                  <a:pt x="4936" y="1166479"/>
                </a:lnTo>
                <a:lnTo>
                  <a:pt x="18399" y="1186449"/>
                </a:lnTo>
                <a:lnTo>
                  <a:pt x="38369" y="1199915"/>
                </a:lnTo>
                <a:lnTo>
                  <a:pt x="62825" y="1204853"/>
                </a:lnTo>
                <a:lnTo>
                  <a:pt x="10306523" y="1204853"/>
                </a:lnTo>
                <a:lnTo>
                  <a:pt x="10330961" y="1199915"/>
                </a:lnTo>
                <a:lnTo>
                  <a:pt x="10350933" y="1186449"/>
                </a:lnTo>
                <a:lnTo>
                  <a:pt x="10364406" y="1166479"/>
                </a:lnTo>
                <a:lnTo>
                  <a:pt x="10369349" y="1142028"/>
                </a:lnTo>
                <a:lnTo>
                  <a:pt x="10369349" y="62825"/>
                </a:lnTo>
                <a:lnTo>
                  <a:pt x="10364406" y="38373"/>
                </a:lnTo>
                <a:lnTo>
                  <a:pt x="10350933" y="18403"/>
                </a:lnTo>
                <a:lnTo>
                  <a:pt x="10330961" y="4938"/>
                </a:lnTo>
                <a:lnTo>
                  <a:pt x="10306523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52070" y="2856122"/>
            <a:ext cx="10369550" cy="7518400"/>
          </a:xfrm>
          <a:custGeom>
            <a:avLst/>
            <a:gdLst/>
            <a:ahLst/>
            <a:cxnLst/>
            <a:rect l="l" t="t" r="r" b="b"/>
            <a:pathLst>
              <a:path w="10369550" h="7518400">
                <a:moveTo>
                  <a:pt x="10306523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7455010"/>
                </a:lnTo>
                <a:lnTo>
                  <a:pt x="4936" y="7479465"/>
                </a:lnTo>
                <a:lnTo>
                  <a:pt x="18399" y="7499434"/>
                </a:lnTo>
                <a:lnTo>
                  <a:pt x="38369" y="7512898"/>
                </a:lnTo>
                <a:lnTo>
                  <a:pt x="62825" y="7517836"/>
                </a:lnTo>
                <a:lnTo>
                  <a:pt x="10306523" y="7517836"/>
                </a:lnTo>
                <a:lnTo>
                  <a:pt x="10330961" y="7512898"/>
                </a:lnTo>
                <a:lnTo>
                  <a:pt x="10350933" y="7499434"/>
                </a:lnTo>
                <a:lnTo>
                  <a:pt x="10364406" y="7479465"/>
                </a:lnTo>
                <a:lnTo>
                  <a:pt x="10369349" y="7455010"/>
                </a:lnTo>
                <a:lnTo>
                  <a:pt x="10369349" y="62825"/>
                </a:lnTo>
                <a:lnTo>
                  <a:pt x="10364406" y="38369"/>
                </a:lnTo>
                <a:lnTo>
                  <a:pt x="10350933" y="18399"/>
                </a:lnTo>
                <a:lnTo>
                  <a:pt x="10330961" y="4936"/>
                </a:lnTo>
                <a:lnTo>
                  <a:pt x="103065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129700" y="3775682"/>
            <a:ext cx="1609090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420626" y="4559264"/>
            <a:ext cx="10432216" cy="13830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62510" y="4569724"/>
            <a:ext cx="10348595" cy="1299845"/>
          </a:xfrm>
          <a:custGeom>
            <a:avLst/>
            <a:gdLst/>
            <a:ahLst/>
            <a:cxnLst/>
            <a:rect l="l" t="t" r="r" b="b"/>
            <a:pathLst>
              <a:path w="10348595" h="1299845">
                <a:moveTo>
                  <a:pt x="0" y="0"/>
                </a:moveTo>
                <a:lnTo>
                  <a:pt x="10348438" y="0"/>
                </a:lnTo>
                <a:lnTo>
                  <a:pt x="10348438" y="1299290"/>
                </a:lnTo>
                <a:lnTo>
                  <a:pt x="0" y="1299290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767350" y="5843839"/>
            <a:ext cx="354457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442674" y="5593463"/>
            <a:ext cx="559962" cy="824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14996" y="2138362"/>
            <a:ext cx="2305050" cy="16503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70" dirty="0">
                <a:solidFill>
                  <a:srgbClr val="DCDEE0"/>
                </a:solidFill>
                <a:latin typeface="Arial Black"/>
                <a:cs typeface="Arial Black"/>
              </a:rPr>
              <a:t>app/main.ts</a:t>
            </a:r>
            <a:endParaRPr sz="2950">
              <a:latin typeface="Arial Black"/>
              <a:cs typeface="Arial Black"/>
            </a:endParaRPr>
          </a:p>
          <a:p>
            <a:pPr>
              <a:spcBef>
                <a:spcPts val="45"/>
              </a:spcBef>
            </a:pPr>
            <a:endParaRPr sz="2250">
              <a:latin typeface="Times New Roman"/>
              <a:cs typeface="Times New Roman"/>
            </a:endParaRPr>
          </a:p>
          <a:p>
            <a:pPr marL="53975"/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 marL="74930">
              <a:spcBef>
                <a:spcPts val="1195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89099" y="3812489"/>
            <a:ext cx="342201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'my-app'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26670">
              <a:spcBef>
                <a:spcPts val="290"/>
              </a:spcBef>
            </a:pPr>
            <a:r>
              <a:rPr sz="2300" spc="-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r>
              <a:rPr sz="2300" spc="-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-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-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-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-5" dirty="0">
                <a:solidFill>
                  <a:srgbClr val="B3E43B"/>
                </a:solidFill>
                <a:latin typeface="Courier New"/>
                <a:cs typeface="Courier New"/>
              </a:rPr>
              <a:t>title</a:t>
            </a:r>
            <a:r>
              <a:rPr sz="2300" spc="-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-103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77821" y="9550532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11836" y="4650158"/>
            <a:ext cx="6201410" cy="1138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h2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name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h2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description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inStock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}}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in</a:t>
            </a:r>
            <a:r>
              <a:rPr sz="2300" spc="20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20" dirty="0">
                <a:solidFill>
                  <a:srgbClr val="B3E43B"/>
                </a:solidFill>
                <a:latin typeface="Courier New"/>
                <a:cs typeface="Courier New"/>
              </a:rPr>
              <a:t>Stock</a:t>
            </a:r>
            <a:r>
              <a:rPr sz="2300" spc="20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20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2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3450" spc="30" baseline="241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endParaRPr sz="3450" baseline="2415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510481" y="1635194"/>
            <a:ext cx="6387465" cy="517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b="1" spc="-25" dirty="0">
                <a:solidFill>
                  <a:schemeClr val="bg1"/>
                </a:solidFill>
                <a:latin typeface="Arial Black"/>
                <a:cs typeface="Arial Black"/>
              </a:rPr>
              <a:t>외따옴표</a:t>
            </a:r>
            <a:r>
              <a:rPr lang="en-US" altLang="ko-KR" sz="2950" b="1" spc="-25" dirty="0">
                <a:solidFill>
                  <a:schemeClr val="bg1"/>
                </a:solidFill>
                <a:latin typeface="Arial Black"/>
                <a:cs typeface="Arial Black"/>
              </a:rPr>
              <a:t>(‘)</a:t>
            </a:r>
            <a:r>
              <a:rPr lang="ko-KR" altLang="en-US" sz="2950" b="1" spc="-25" dirty="0">
                <a:solidFill>
                  <a:schemeClr val="bg1"/>
                </a:solidFill>
                <a:latin typeface="Arial Black"/>
                <a:cs typeface="Arial Black"/>
              </a:rPr>
              <a:t> 를 대신해서 백틱을 사용</a:t>
            </a:r>
            <a:r>
              <a:rPr sz="2950" b="1" spc="-13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3167138" y="3972739"/>
            <a:ext cx="1308860" cy="12669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3214258" y="3978936"/>
            <a:ext cx="1225093" cy="11832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140031" y="3967502"/>
            <a:ext cx="1308860" cy="12774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177519" y="3978936"/>
            <a:ext cx="1225093" cy="11936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6007756" y="3363455"/>
            <a:ext cx="163512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spc="-5" dirty="0">
                <a:solidFill>
                  <a:schemeClr val="bg1"/>
                </a:solidFill>
                <a:latin typeface="Lucida Sans"/>
                <a:cs typeface="Lucida Sans"/>
              </a:rPr>
              <a:t>Back</a:t>
            </a:r>
            <a:r>
              <a:rPr sz="2950" spc="-254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-155" dirty="0">
                <a:solidFill>
                  <a:schemeClr val="bg1"/>
                </a:solidFill>
                <a:latin typeface="Lucida Sans"/>
                <a:cs typeface="Lucida Sans"/>
              </a:rPr>
              <a:t>Tick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2981670" y="3363455"/>
            <a:ext cx="226758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spc="-65" dirty="0">
                <a:solidFill>
                  <a:schemeClr val="bg1"/>
                </a:solidFill>
                <a:latin typeface="Lucida Sans"/>
                <a:cs typeface="Lucida Sans"/>
              </a:rPr>
              <a:t>Single</a:t>
            </a:r>
            <a:r>
              <a:rPr sz="2950" spc="-23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-10" dirty="0">
                <a:solidFill>
                  <a:schemeClr val="bg1"/>
                </a:solidFill>
                <a:latin typeface="Lucida Sans"/>
                <a:cs typeface="Lucida Sans"/>
              </a:rPr>
              <a:t>Quote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746757" y="3187569"/>
            <a:ext cx="515575" cy="10261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2520951" y="5561776"/>
            <a:ext cx="6231255" cy="1225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spc="-60" dirty="0">
                <a:solidFill>
                  <a:schemeClr val="bg1"/>
                </a:solidFill>
                <a:latin typeface="Lucida Sans"/>
                <a:cs typeface="Lucida Sans"/>
              </a:rPr>
              <a:t>백틱은 멀티라인을 허용</a:t>
            </a:r>
            <a:r>
              <a:rPr sz="2950" spc="-6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lang="en-US" sz="2950" spc="-65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22860">
              <a:spcBef>
                <a:spcPts val="1750"/>
              </a:spcBef>
            </a:pPr>
            <a:r>
              <a:rPr sz="3100" b="1" i="1" spc="-270" dirty="0">
                <a:solidFill>
                  <a:srgbClr val="002060"/>
                </a:solidFill>
                <a:latin typeface="Arial"/>
                <a:cs typeface="Arial"/>
              </a:rPr>
              <a:t>ES2015</a:t>
            </a:r>
            <a:r>
              <a:rPr sz="3100" b="1" i="1" spc="-395" dirty="0">
                <a:solidFill>
                  <a:srgbClr val="002060"/>
                </a:solidFill>
                <a:latin typeface="Arial"/>
                <a:cs typeface="Arial"/>
              </a:rPr>
              <a:t> </a:t>
            </a:r>
            <a:r>
              <a:rPr lang="ko-KR" altLang="en-US" sz="3100" b="1" i="1" spc="-50" dirty="0">
                <a:solidFill>
                  <a:srgbClr val="002060"/>
                </a:solidFill>
                <a:latin typeface="Arial"/>
                <a:cs typeface="Arial"/>
              </a:rPr>
              <a:t>의 또다른 기능이다</a:t>
            </a:r>
            <a:r>
              <a:rPr sz="3100" b="1" i="1" spc="-50" dirty="0">
                <a:solidFill>
                  <a:srgbClr val="002060"/>
                </a:solidFill>
                <a:latin typeface="Arial"/>
                <a:cs typeface="Arial"/>
              </a:rPr>
              <a:t>.</a:t>
            </a:r>
            <a:endParaRPr sz="3100" dirty="0">
              <a:solidFill>
                <a:srgbClr val="002060"/>
              </a:solidFill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08364" y="6272060"/>
            <a:ext cx="1036617" cy="6910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8364" y="3497275"/>
            <a:ext cx="1036617" cy="638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9515807" y="2117420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2523181" y="7989285"/>
            <a:ext cx="3664809" cy="30784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123360" y="6607945"/>
            <a:ext cx="1267460" cy="12541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indent="10160" algn="r">
              <a:lnSpc>
                <a:spcPct val="1180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"id"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530879" y="6671041"/>
            <a:ext cx="2675255" cy="1190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86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'Ultra</a:t>
            </a:r>
            <a:r>
              <a:rPr sz="2300" spc="-9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Racing'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70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1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114328" y="7848858"/>
            <a:ext cx="213677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Tires"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  </a:t>
            </a:r>
            <a:endParaRPr lang="en-US" sz="2300" spc="5" dirty="0" smtClean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12700" marR="5080">
              <a:lnSpc>
                <a:spcPct val="110500"/>
              </a:lnSpc>
            </a:pPr>
            <a:r>
              <a:rPr sz="2300" dirty="0" smtClean="0">
                <a:solidFill>
                  <a:srgbClr val="EBE087"/>
                </a:solidFill>
                <a:latin typeface="Courier New"/>
                <a:cs typeface="Courier New"/>
              </a:rPr>
              <a:t>"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These</a:t>
            </a:r>
            <a:r>
              <a:rPr sz="2300" spc="-9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tires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401551" y="8273086"/>
            <a:ext cx="21367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are the</a:t>
            </a:r>
            <a:r>
              <a:rPr sz="2300" spc="-8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very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688774" y="8273086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best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123360" y="7848856"/>
            <a:ext cx="2840990" cy="15627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algn="just">
              <a:lnSpc>
                <a:spcPct val="11050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"name"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"Super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"description"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"inStock"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5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};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35" name="그룹 45"/>
          <p:cNvGrpSpPr/>
          <p:nvPr/>
        </p:nvGrpSpPr>
        <p:grpSpPr>
          <a:xfrm>
            <a:off x="1484636" y="1539875"/>
            <a:ext cx="17134826" cy="87658"/>
            <a:chOff x="1352600" y="1497929"/>
            <a:chExt cx="3240360" cy="130871"/>
          </a:xfrm>
        </p:grpSpPr>
        <p:sp>
          <p:nvSpPr>
            <p:cNvPr id="36" name="직사각형 35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3422650" y="4088597"/>
            <a:ext cx="13665836" cy="115095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336800" algn="l"/>
            <a:r>
              <a:rPr lang="en-US" altLang="ko-KR" spc="-405" dirty="0" smtClean="0"/>
              <a:t>Structural Directives</a:t>
            </a:r>
            <a:endParaRPr spc="-515" dirty="0"/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accent1"/>
                </a:solidFill>
              </a:rPr>
              <a:t>*</a:t>
            </a:r>
            <a:r>
              <a:rPr lang="en-US" altLang="ko-KR" dirty="0" err="1" smtClean="0">
                <a:solidFill>
                  <a:schemeClr val="accent1"/>
                </a:solidFill>
              </a:rPr>
              <a:t>ngIf</a:t>
            </a:r>
            <a:r>
              <a:rPr lang="en-US" altLang="ko-KR" dirty="0" smtClean="0">
                <a:solidFill>
                  <a:schemeClr val="accent1"/>
                </a:solidFill>
              </a:rPr>
              <a:t>, *</a:t>
            </a:r>
            <a:r>
              <a:rPr lang="en-US" altLang="ko-KR" dirty="0" err="1" smtClean="0">
                <a:solidFill>
                  <a:schemeClr val="accent1"/>
                </a:solidFill>
              </a:rPr>
              <a:t>ngFor</a:t>
            </a:r>
            <a:r>
              <a:rPr lang="en-US" altLang="ko-KR" dirty="0" smtClean="0">
                <a:solidFill>
                  <a:schemeClr val="accent1"/>
                </a:solidFill>
              </a:rPr>
              <a:t>, *</a:t>
            </a:r>
            <a:r>
              <a:rPr lang="en-US" altLang="ko-KR" dirty="0" err="1" smtClean="0">
                <a:solidFill>
                  <a:schemeClr val="accent1"/>
                </a:solidFill>
              </a:rPr>
              <a:t>ngSwitch</a:t>
            </a:r>
            <a:endParaRPr lang="ko-KR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71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360" dirty="0"/>
              <a:t>Structural Directives</a:t>
            </a:r>
            <a:endParaRPr spc="-355" dirty="0"/>
          </a:p>
        </p:txBody>
      </p:sp>
      <p:sp>
        <p:nvSpPr>
          <p:cNvPr id="3" name="object 3"/>
          <p:cNvSpPr txBox="1"/>
          <p:nvPr/>
        </p:nvSpPr>
        <p:spPr>
          <a:xfrm>
            <a:off x="1547461" y="2233612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3942" y="2169775"/>
            <a:ext cx="1221994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160" dirty="0">
                <a:solidFill>
                  <a:schemeClr val="bg1"/>
                </a:solidFill>
                <a:latin typeface="Lucida Sans"/>
                <a:cs typeface="Lucida Sans"/>
              </a:rPr>
              <a:t>디렉티브</a:t>
            </a:r>
            <a:r>
              <a:rPr lang="en-US" altLang="ko-KR" sz="2950" spc="-160" dirty="0">
                <a:solidFill>
                  <a:schemeClr val="bg1"/>
                </a:solidFill>
                <a:latin typeface="Lucida Sans"/>
                <a:cs typeface="Lucida Sans"/>
              </a:rPr>
              <a:t>(</a:t>
            </a:r>
            <a:r>
              <a:rPr lang="ko-KR" altLang="en-US" sz="2950" spc="-160" dirty="0">
                <a:solidFill>
                  <a:schemeClr val="bg1"/>
                </a:solidFill>
                <a:latin typeface="Lucida Sans"/>
                <a:cs typeface="Lucida Sans"/>
              </a:rPr>
              <a:t>앵귤러 에서</a:t>
            </a:r>
            <a:r>
              <a:rPr lang="en-US" altLang="ko-KR" sz="2950" spc="-160" dirty="0">
                <a:solidFill>
                  <a:schemeClr val="bg1"/>
                </a:solidFill>
                <a:latin typeface="Lucida Sans"/>
                <a:cs typeface="Lucida Sans"/>
              </a:rPr>
              <a:t>)</a:t>
            </a:r>
            <a:r>
              <a:rPr lang="ko-KR" altLang="en-US" sz="2950" spc="-16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altLang="ko-KR" sz="2950" spc="-160" dirty="0">
                <a:solidFill>
                  <a:schemeClr val="bg1"/>
                </a:solidFill>
                <a:latin typeface="Lucida Sans"/>
                <a:cs typeface="Lucida Sans"/>
              </a:rPr>
              <a:t>HTML</a:t>
            </a:r>
            <a:r>
              <a:rPr lang="ko-KR" altLang="en-US" sz="2950" spc="-160" dirty="0">
                <a:solidFill>
                  <a:schemeClr val="bg1"/>
                </a:solidFill>
                <a:latin typeface="Lucida Sans"/>
                <a:cs typeface="Lucida Sans"/>
              </a:rPr>
              <a:t>을 </a:t>
            </a:r>
            <a:r>
              <a:rPr lang="en-US" altLang="ko-KR" sz="2950" spc="-160" dirty="0" smtClean="0">
                <a:solidFill>
                  <a:schemeClr val="bg1"/>
                </a:solidFill>
                <a:latin typeface="Lucida Sans"/>
                <a:cs typeface="Lucida Sans"/>
              </a:rPr>
              <a:t>dynamic</a:t>
            </a:r>
            <a:r>
              <a:rPr lang="ko-KR" altLang="en-US" sz="2950" spc="-160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160" dirty="0">
                <a:solidFill>
                  <a:schemeClr val="bg1"/>
                </a:solidFill>
                <a:latin typeface="Lucida Sans"/>
                <a:cs typeface="Lucida Sans"/>
              </a:rPr>
              <a:t>하게 표현하는 방법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7461" y="3102695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3942" y="3038858"/>
            <a:ext cx="12557708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160" dirty="0">
                <a:solidFill>
                  <a:schemeClr val="bg1"/>
                </a:solidFill>
                <a:latin typeface="Lucida Sans"/>
                <a:cs typeface="Lucida Sans"/>
              </a:rPr>
              <a:t>컴포넌트도 디렉티브의 일종 </a:t>
            </a:r>
            <a:r>
              <a:rPr lang="en-US" altLang="ko-KR" sz="2950" spc="-160" dirty="0">
                <a:solidFill>
                  <a:schemeClr val="bg1"/>
                </a:solidFill>
                <a:latin typeface="Lucida Sans"/>
                <a:cs typeface="Lucida Sans"/>
              </a:rPr>
              <a:t>(</a:t>
            </a:r>
            <a:r>
              <a:rPr lang="ko-KR" altLang="en-US" sz="2950" spc="-160" dirty="0">
                <a:solidFill>
                  <a:schemeClr val="bg1"/>
                </a:solidFill>
                <a:latin typeface="Lucida Sans"/>
                <a:cs typeface="Lucida Sans"/>
              </a:rPr>
              <a:t>템플리트를 포함하고 있는 디렉티브</a:t>
            </a:r>
            <a:r>
              <a:rPr lang="en-US" altLang="ko-KR" sz="2950" spc="-160" dirty="0">
                <a:solidFill>
                  <a:schemeClr val="bg1"/>
                </a:solidFill>
                <a:latin typeface="Lucida Sans"/>
                <a:cs typeface="Lucida Sans"/>
              </a:rPr>
              <a:t>)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7461" y="3971779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13942" y="3907942"/>
            <a:ext cx="1478661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160" dirty="0">
                <a:solidFill>
                  <a:schemeClr val="bg1"/>
                </a:solidFill>
                <a:latin typeface="Lucida Sans"/>
                <a:cs typeface="Lucida Sans"/>
              </a:rPr>
              <a:t>구조적 디렉티브</a:t>
            </a:r>
            <a:r>
              <a:rPr lang="en-US" altLang="ko-KR" sz="2950" spc="-160" dirty="0">
                <a:solidFill>
                  <a:schemeClr val="bg1"/>
                </a:solidFill>
                <a:latin typeface="Lucida Sans"/>
                <a:cs typeface="Lucida Sans"/>
              </a:rPr>
              <a:t>(</a:t>
            </a:r>
            <a:r>
              <a:rPr sz="2950" spc="-45" dirty="0">
                <a:solidFill>
                  <a:schemeClr val="bg1"/>
                </a:solidFill>
                <a:latin typeface="Lucida Sans"/>
                <a:cs typeface="Lucida Sans"/>
              </a:rPr>
              <a:t>structural</a:t>
            </a:r>
            <a:r>
              <a:rPr sz="2950" spc="-16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-55" dirty="0">
                <a:solidFill>
                  <a:schemeClr val="bg1"/>
                </a:solidFill>
                <a:latin typeface="Lucida Sans"/>
                <a:cs typeface="Lucida Sans"/>
              </a:rPr>
              <a:t>directive</a:t>
            </a:r>
            <a:r>
              <a:rPr lang="en-US" altLang="ko-KR" sz="2950" spc="-55" dirty="0">
                <a:solidFill>
                  <a:schemeClr val="bg1"/>
                </a:solidFill>
                <a:latin typeface="Lucida Sans"/>
                <a:cs typeface="Lucida Sans"/>
              </a:rPr>
              <a:t>)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84577" y="5151750"/>
            <a:ext cx="1420495" cy="478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50" dirty="0">
                <a:solidFill>
                  <a:schemeClr val="bg1"/>
                </a:solidFill>
                <a:latin typeface="Courier New"/>
                <a:cs typeface="Courier New"/>
              </a:rPr>
              <a:t>*ngFor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3599757" y="6293076"/>
            <a:ext cx="2718493" cy="938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50" dirty="0">
                <a:solidFill>
                  <a:schemeClr val="bg1"/>
                </a:solidFill>
                <a:latin typeface="Courier New"/>
                <a:cs typeface="Courier New"/>
              </a:rPr>
              <a:t>*</a:t>
            </a:r>
            <a:r>
              <a:rPr sz="3050" dirty="0" err="1" smtClean="0">
                <a:solidFill>
                  <a:schemeClr val="bg1"/>
                </a:solidFill>
                <a:latin typeface="Courier New"/>
                <a:cs typeface="Courier New"/>
              </a:rPr>
              <a:t>ngIf</a:t>
            </a:r>
            <a:r>
              <a:rPr lang="en-US" sz="3050" dirty="0" smtClean="0">
                <a:solidFill>
                  <a:schemeClr val="bg1"/>
                </a:solidFill>
                <a:latin typeface="Courier New"/>
                <a:cs typeface="Courier New"/>
              </a:rPr>
              <a:t>,</a:t>
            </a:r>
          </a:p>
          <a:p>
            <a:pPr marL="12700"/>
            <a:r>
              <a:rPr lang="en-US" sz="3050" dirty="0" smtClean="0">
                <a:solidFill>
                  <a:schemeClr val="bg1"/>
                </a:solidFill>
                <a:latin typeface="Courier New"/>
                <a:cs typeface="Courier New"/>
              </a:rPr>
              <a:t>*</a:t>
            </a:r>
            <a:r>
              <a:rPr lang="en-US" sz="3050" dirty="0" err="1" smtClean="0">
                <a:solidFill>
                  <a:schemeClr val="bg1"/>
                </a:solidFill>
                <a:latin typeface="Courier New"/>
                <a:cs typeface="Courier New"/>
              </a:rPr>
              <a:t>ngSwitch</a:t>
            </a:r>
            <a:endParaRPr sz="3050" dirty="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893125" y="5091152"/>
            <a:ext cx="42246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45" dirty="0">
                <a:solidFill>
                  <a:schemeClr val="bg1"/>
                </a:solidFill>
                <a:latin typeface="Lucida Sans"/>
                <a:cs typeface="Lucida Sans"/>
              </a:rPr>
              <a:t>배열 </a:t>
            </a:r>
            <a:r>
              <a:rPr lang="en-US" altLang="ko-KR" sz="2950" spc="-45" dirty="0" smtClean="0">
                <a:solidFill>
                  <a:schemeClr val="bg1"/>
                </a:solidFill>
                <a:latin typeface="Lucida Sans"/>
                <a:cs typeface="Lucida Sans"/>
              </a:rPr>
              <a:t>Element</a:t>
            </a:r>
            <a:r>
              <a:rPr lang="ko-KR" altLang="en-US" sz="2950" spc="-45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45" dirty="0">
                <a:solidFill>
                  <a:schemeClr val="bg1"/>
                </a:solidFill>
                <a:latin typeface="Lucida Sans"/>
                <a:cs typeface="Lucida Sans"/>
              </a:rPr>
              <a:t>반복</a:t>
            </a:r>
            <a:r>
              <a:rPr sz="2950" spc="-5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93125" y="6242949"/>
            <a:ext cx="502856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20" dirty="0">
                <a:solidFill>
                  <a:schemeClr val="bg1"/>
                </a:solidFill>
                <a:latin typeface="Lucida Sans"/>
                <a:cs typeface="Lucida Sans"/>
              </a:rPr>
              <a:t>컨텐츠를 조건에 맞게 보여줌</a:t>
            </a:r>
            <a:r>
              <a:rPr sz="2950" spc="-7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360" dirty="0"/>
              <a:t>Structural Directives </a:t>
            </a:r>
            <a:r>
              <a:rPr lang="en-US" altLang="ko-KR" spc="-360" dirty="0" smtClean="0"/>
              <a:t>:  *</a:t>
            </a:r>
            <a:r>
              <a:rPr lang="en-US" altLang="ko-KR" spc="-360" dirty="0" err="1" smtClean="0"/>
              <a:t>ngFor</a:t>
            </a:r>
            <a:endParaRPr spc="-305" dirty="0"/>
          </a:p>
        </p:txBody>
      </p:sp>
      <p:sp>
        <p:nvSpPr>
          <p:cNvPr id="3" name="object 3"/>
          <p:cNvSpPr/>
          <p:nvPr/>
        </p:nvSpPr>
        <p:spPr>
          <a:xfrm>
            <a:off x="1452070" y="1628138"/>
            <a:ext cx="10369550" cy="1205230"/>
          </a:xfrm>
          <a:custGeom>
            <a:avLst/>
            <a:gdLst/>
            <a:ahLst/>
            <a:cxnLst/>
            <a:rect l="l" t="t" r="r" b="b"/>
            <a:pathLst>
              <a:path w="10369550" h="1205230">
                <a:moveTo>
                  <a:pt x="10306523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1142028"/>
                </a:lnTo>
                <a:lnTo>
                  <a:pt x="4936" y="1166479"/>
                </a:lnTo>
                <a:lnTo>
                  <a:pt x="18399" y="1186449"/>
                </a:lnTo>
                <a:lnTo>
                  <a:pt x="38369" y="1199915"/>
                </a:lnTo>
                <a:lnTo>
                  <a:pt x="62825" y="1204853"/>
                </a:lnTo>
                <a:lnTo>
                  <a:pt x="10306523" y="1204853"/>
                </a:lnTo>
                <a:lnTo>
                  <a:pt x="10330961" y="1199915"/>
                </a:lnTo>
                <a:lnTo>
                  <a:pt x="10350933" y="1186449"/>
                </a:lnTo>
                <a:lnTo>
                  <a:pt x="10364406" y="1166479"/>
                </a:lnTo>
                <a:lnTo>
                  <a:pt x="10369349" y="1142028"/>
                </a:lnTo>
                <a:lnTo>
                  <a:pt x="10369349" y="62825"/>
                </a:lnTo>
                <a:lnTo>
                  <a:pt x="10364406" y="38373"/>
                </a:lnTo>
                <a:lnTo>
                  <a:pt x="10350933" y="18403"/>
                </a:lnTo>
                <a:lnTo>
                  <a:pt x="10330961" y="4938"/>
                </a:lnTo>
                <a:lnTo>
                  <a:pt x="10306523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2070" y="2646704"/>
            <a:ext cx="10369550" cy="8519795"/>
          </a:xfrm>
          <a:custGeom>
            <a:avLst/>
            <a:gdLst/>
            <a:ahLst/>
            <a:cxnLst/>
            <a:rect l="l" t="t" r="r" b="b"/>
            <a:pathLst>
              <a:path w="10369550" h="8519795">
                <a:moveTo>
                  <a:pt x="10306523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8456503"/>
                </a:lnTo>
                <a:lnTo>
                  <a:pt x="4936" y="8480958"/>
                </a:lnTo>
                <a:lnTo>
                  <a:pt x="18399" y="8500927"/>
                </a:lnTo>
                <a:lnTo>
                  <a:pt x="38369" y="8514391"/>
                </a:lnTo>
                <a:lnTo>
                  <a:pt x="62825" y="8519329"/>
                </a:lnTo>
                <a:lnTo>
                  <a:pt x="10306523" y="8519329"/>
                </a:lnTo>
                <a:lnTo>
                  <a:pt x="10330961" y="8514391"/>
                </a:lnTo>
                <a:lnTo>
                  <a:pt x="10350933" y="8500927"/>
                </a:lnTo>
                <a:lnTo>
                  <a:pt x="10364406" y="8480958"/>
                </a:lnTo>
                <a:lnTo>
                  <a:pt x="10369349" y="8456503"/>
                </a:lnTo>
                <a:lnTo>
                  <a:pt x="10369349" y="62825"/>
                </a:lnTo>
                <a:lnTo>
                  <a:pt x="10364406" y="38369"/>
                </a:lnTo>
                <a:lnTo>
                  <a:pt x="10350933" y="18399"/>
                </a:lnTo>
                <a:lnTo>
                  <a:pt x="10330961" y="4936"/>
                </a:lnTo>
                <a:lnTo>
                  <a:pt x="10306523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0626" y="4319987"/>
            <a:ext cx="10432216" cy="8692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2510" y="4330465"/>
            <a:ext cx="10348595" cy="785495"/>
          </a:xfrm>
          <a:custGeom>
            <a:avLst/>
            <a:gdLst/>
            <a:ahLst/>
            <a:cxnLst/>
            <a:rect l="l" t="t" r="r" b="b"/>
            <a:pathLst>
              <a:path w="10348595" h="785495">
                <a:moveTo>
                  <a:pt x="0" y="0"/>
                </a:moveTo>
                <a:lnTo>
                  <a:pt x="10348438" y="0"/>
                </a:lnTo>
                <a:lnTo>
                  <a:pt x="10348438" y="785494"/>
                </a:lnTo>
                <a:lnTo>
                  <a:pt x="0" y="785494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20626" y="6314744"/>
            <a:ext cx="10432216" cy="8692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412022" y="9561005"/>
            <a:ext cx="21367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are the</a:t>
            </a:r>
            <a:r>
              <a:rPr sz="2300" spc="-8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very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699245" y="9561005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best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85710" y="9136775"/>
            <a:ext cx="2488565" cy="117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1050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"name"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"Super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"description"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"inStock"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5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124800" y="9136775"/>
            <a:ext cx="2136775" cy="1614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Tires"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  </a:t>
            </a:r>
            <a:endParaRPr lang="en-US" sz="2300" spc="5" dirty="0" smtClean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12700" marR="5080">
              <a:lnSpc>
                <a:spcPct val="110500"/>
              </a:lnSpc>
            </a:pPr>
            <a:r>
              <a:rPr sz="2300" dirty="0" smtClean="0">
                <a:solidFill>
                  <a:srgbClr val="EBE087"/>
                </a:solidFill>
                <a:latin typeface="Courier New"/>
                <a:cs typeface="Courier New"/>
              </a:rPr>
              <a:t>"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These</a:t>
            </a:r>
            <a:r>
              <a:rPr sz="2300" spc="-9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tires</a:t>
            </a:r>
            <a:endParaRPr sz="2300" dirty="0">
              <a:latin typeface="Courier New"/>
              <a:cs typeface="Courier New"/>
            </a:endParaRPr>
          </a:p>
          <a:p>
            <a:pPr>
              <a:spcBef>
                <a:spcPts val="55"/>
              </a:spcBef>
            </a:pPr>
            <a:endParaRPr sz="3000" dirty="0">
              <a:latin typeface="Times New Roman"/>
              <a:cs typeface="Times New Roman"/>
            </a:endParaRPr>
          </a:p>
          <a:p>
            <a:pPr marL="102235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}];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77821" y="7110815"/>
            <a:ext cx="4438650" cy="2038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368300" marR="5080" indent="10160">
              <a:lnSpc>
                <a:spcPts val="3629"/>
              </a:lnSpc>
              <a:spcBef>
                <a:spcPts val="95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'Ultra</a:t>
            </a:r>
            <a:r>
              <a:rPr sz="2300" spc="-9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Racing'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[{</a:t>
            </a:r>
            <a:endParaRPr sz="2300">
              <a:latin typeface="Courier New"/>
              <a:cs typeface="Courier New"/>
            </a:endParaRPr>
          </a:p>
          <a:p>
            <a:pPr marL="720090">
              <a:spcBef>
                <a:spcPts val="25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"id"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1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33831" y="10335848"/>
            <a:ext cx="715010" cy="3539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},</a:t>
            </a:r>
            <a:r>
              <a:rPr sz="2300" spc="-21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3450" spc="7" baseline="-3623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3450" baseline="-3623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98786" y="10356792"/>
            <a:ext cx="206565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},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65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56879" y="2713044"/>
            <a:ext cx="2136775" cy="1588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 marL="364490" marR="5080" indent="-352425">
              <a:lnSpc>
                <a:spcPct val="110500"/>
              </a:lnSpc>
              <a:spcBef>
                <a:spcPts val="495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68157" y="3550717"/>
            <a:ext cx="336867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'my-app'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462510" y="4330465"/>
            <a:ext cx="10348595" cy="751488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913765">
              <a:spcBef>
                <a:spcPts val="4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ul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126619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li 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*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ngFor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"let carPart of</a:t>
            </a:r>
            <a:r>
              <a:rPr sz="2300" spc="-3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carParts"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62510" y="6325210"/>
            <a:ext cx="10348595" cy="785495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10795" rIns="0" bIns="0" rtlCol="0">
            <a:spAutoFit/>
          </a:bodyPr>
          <a:lstStyle/>
          <a:p>
            <a:pPr marL="1287145">
              <a:spcBef>
                <a:spcPts val="85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li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934719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ul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2426714" y="2042909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chemeClr val="bg1"/>
                </a:solidFill>
                <a:latin typeface="Courier New"/>
                <a:cs typeface="Courier New"/>
              </a:rPr>
              <a:t>*ngFor</a:t>
            </a:r>
            <a:endParaRPr sz="230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3683217" y="2002241"/>
            <a:ext cx="409067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spc="-95" dirty="0">
                <a:solidFill>
                  <a:schemeClr val="bg1"/>
                </a:solidFill>
                <a:latin typeface="Lucida Sans"/>
                <a:cs typeface="Lucida Sans"/>
              </a:rPr>
              <a:t>:</a:t>
            </a:r>
            <a:r>
              <a:rPr lang="ko-KR" altLang="en-US" sz="2950" spc="-9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-45" dirty="0">
                <a:solidFill>
                  <a:schemeClr val="bg1"/>
                </a:solidFill>
                <a:latin typeface="Lucida Sans"/>
                <a:cs typeface="Lucida Sans"/>
              </a:rPr>
              <a:t>structural</a:t>
            </a:r>
            <a:r>
              <a:rPr sz="2950" spc="-51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-60" dirty="0">
                <a:solidFill>
                  <a:schemeClr val="bg1"/>
                </a:solidFill>
                <a:latin typeface="Lucida Sans"/>
                <a:cs typeface="Lucida Sans"/>
              </a:rPr>
              <a:t>directive.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37184" y="3506485"/>
            <a:ext cx="14331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chemeClr val="bg1"/>
                </a:solidFill>
                <a:latin typeface="Courier New"/>
                <a:cs typeface="Courier New"/>
              </a:rPr>
              <a:t>carParts</a:t>
            </a:r>
            <a:endParaRPr sz="230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4028757" y="3444875"/>
            <a:ext cx="492633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spc="-95" dirty="0">
                <a:solidFill>
                  <a:schemeClr val="bg1"/>
                </a:solidFill>
                <a:latin typeface="Lucida Sans"/>
                <a:cs typeface="Lucida Sans"/>
              </a:rPr>
              <a:t>:</a:t>
            </a:r>
            <a:r>
              <a:rPr lang="ko-KR" altLang="en-US" sz="2950" spc="-95" dirty="0">
                <a:solidFill>
                  <a:schemeClr val="bg1"/>
                </a:solidFill>
                <a:latin typeface="Lucida Sans"/>
                <a:cs typeface="Lucida Sans"/>
              </a:rPr>
              <a:t> 배열로써 엘레먼트를 반복</a:t>
            </a:r>
            <a:r>
              <a:rPr sz="2950" spc="-6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7419577" y="3181285"/>
            <a:ext cx="4105289" cy="12151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3159676" y="4001742"/>
            <a:ext cx="4848225" cy="1248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2900"/>
              </a:lnSpc>
            </a:pPr>
            <a:r>
              <a:rPr lang="ko-KR" altLang="en-US" sz="3050" b="1" i="1" spc="-19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세 번의 루프를 수행</a:t>
            </a:r>
            <a:r>
              <a:rPr sz="3050" b="1" i="1" spc="-11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:  </a:t>
            </a:r>
            <a:endParaRPr lang="en-US" sz="3050" b="1" i="1" spc="-11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  <a:p>
            <a:pPr marL="12700" marR="5080">
              <a:lnSpc>
                <a:spcPct val="132900"/>
              </a:lnSpc>
            </a:pPr>
            <a:r>
              <a:rPr lang="ko-KR" altLang="en-US" sz="3050" b="1" i="1" spc="-26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각 엘레먼트 </a:t>
            </a:r>
            <a:r>
              <a:rPr lang="en-US" altLang="ko-KR" sz="3050" b="1" i="1" spc="-26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:</a:t>
            </a:r>
            <a:r>
              <a:rPr lang="ko-KR" altLang="en-US" sz="3050" b="1" i="1" spc="-26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3050" b="1" i="1" spc="-8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sz="2850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carPart</a:t>
            </a:r>
            <a:r>
              <a:rPr sz="3050" b="1" i="1" dirty="0">
                <a:solidFill>
                  <a:srgbClr val="CEFC95"/>
                </a:solidFill>
                <a:latin typeface="Arial"/>
                <a:cs typeface="Arial"/>
              </a:rPr>
              <a:t>.</a:t>
            </a:r>
            <a:endParaRPr sz="305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2411804" y="5456434"/>
            <a:ext cx="4057352" cy="56326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2470824" y="5411372"/>
            <a:ext cx="3978936" cy="56228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3191390" y="5131820"/>
            <a:ext cx="6028690" cy="1096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h2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name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h2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33020">
              <a:spcBef>
                <a:spcPts val="4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description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33020">
              <a:spcBef>
                <a:spcPts val="204"/>
              </a:spcBef>
            </a:pP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inStock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}}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in</a:t>
            </a:r>
            <a:r>
              <a:rPr sz="2300" spc="1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Stock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08364" y="7518095"/>
            <a:ext cx="1036617" cy="6910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08364" y="3172678"/>
            <a:ext cx="1036617" cy="6387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1714996" y="1928945"/>
            <a:ext cx="9803130" cy="449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tabLst>
                <a:tab pos="7813040" algn="l"/>
              </a:tabLst>
            </a:pPr>
            <a:r>
              <a:rPr sz="2950" b="1" spc="-40" dirty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130" dirty="0">
                <a:solidFill>
                  <a:srgbClr val="DCDEE0"/>
                </a:solidFill>
                <a:latin typeface="Arial Black"/>
                <a:cs typeface="Arial Black"/>
              </a:rPr>
              <a:t>ai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330" dirty="0">
                <a:solidFill>
                  <a:srgbClr val="DCDEE0"/>
                </a:solidFill>
                <a:latin typeface="Arial Black"/>
                <a:cs typeface="Arial Black"/>
              </a:rPr>
              <a:t>s	</a:t>
            </a:r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33" name="object 22"/>
          <p:cNvSpPr txBox="1"/>
          <p:nvPr/>
        </p:nvSpPr>
        <p:spPr>
          <a:xfrm>
            <a:off x="12468595" y="2880580"/>
            <a:ext cx="12573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chemeClr val="bg1"/>
                </a:solidFill>
                <a:latin typeface="Courier New"/>
                <a:cs typeface="Courier New"/>
              </a:rPr>
              <a:t>carPart</a:t>
            </a:r>
            <a:endParaRPr sz="230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34" name="object 23"/>
          <p:cNvSpPr txBox="1"/>
          <p:nvPr/>
        </p:nvSpPr>
        <p:spPr>
          <a:xfrm>
            <a:off x="13913579" y="2808499"/>
            <a:ext cx="31070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spc="-95" dirty="0">
                <a:solidFill>
                  <a:schemeClr val="bg1"/>
                </a:solidFill>
                <a:latin typeface="Lucida Sans"/>
                <a:cs typeface="Lucida Sans"/>
              </a:rPr>
              <a:t>:</a:t>
            </a:r>
            <a:r>
              <a:rPr lang="ko-KR" altLang="en-US" sz="2950" spc="-95" dirty="0">
                <a:solidFill>
                  <a:schemeClr val="bg1"/>
                </a:solidFill>
                <a:latin typeface="Lucida Sans"/>
                <a:cs typeface="Lucida Sans"/>
              </a:rPr>
              <a:t>  지역변수</a:t>
            </a:r>
            <a:r>
              <a:rPr sz="2950" spc="-4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905829" y="2758045"/>
            <a:ext cx="4769896" cy="66080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952425" y="2801815"/>
            <a:ext cx="4680485" cy="65233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360" dirty="0"/>
              <a:t>Structural Directives :  *</a:t>
            </a:r>
            <a:r>
              <a:rPr lang="en-US" altLang="ko-KR" spc="-360" dirty="0" err="1" smtClean="0"/>
              <a:t>ngIf</a:t>
            </a:r>
            <a:endParaRPr spc="-225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490603" y="2980320"/>
            <a:ext cx="13130530" cy="1205230"/>
          </a:xfrm>
          <a:custGeom>
            <a:avLst/>
            <a:gdLst/>
            <a:ahLst/>
            <a:cxnLst/>
            <a:rect l="l" t="t" r="r" b="b"/>
            <a:pathLst>
              <a:path w="13130530" h="1205229">
                <a:moveTo>
                  <a:pt x="13067277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36" y="1166473"/>
                </a:lnTo>
                <a:lnTo>
                  <a:pt x="18399" y="1186442"/>
                </a:lnTo>
                <a:lnTo>
                  <a:pt x="38369" y="1199906"/>
                </a:lnTo>
                <a:lnTo>
                  <a:pt x="62825" y="1204842"/>
                </a:lnTo>
                <a:lnTo>
                  <a:pt x="13067277" y="1204842"/>
                </a:lnTo>
                <a:lnTo>
                  <a:pt x="13091759" y="1199906"/>
                </a:lnTo>
                <a:lnTo>
                  <a:pt x="13111726" y="1186442"/>
                </a:lnTo>
                <a:lnTo>
                  <a:pt x="13125174" y="1166473"/>
                </a:lnTo>
                <a:lnTo>
                  <a:pt x="13130102" y="1142017"/>
                </a:lnTo>
                <a:lnTo>
                  <a:pt x="13130102" y="62825"/>
                </a:lnTo>
                <a:lnTo>
                  <a:pt x="13125174" y="38369"/>
                </a:lnTo>
                <a:lnTo>
                  <a:pt x="13111726" y="18399"/>
                </a:lnTo>
                <a:lnTo>
                  <a:pt x="13091759" y="4936"/>
                </a:lnTo>
                <a:lnTo>
                  <a:pt x="13067277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90603" y="3998876"/>
            <a:ext cx="13130530" cy="6423025"/>
          </a:xfrm>
          <a:custGeom>
            <a:avLst/>
            <a:gdLst/>
            <a:ahLst/>
            <a:cxnLst/>
            <a:rect l="l" t="t" r="r" b="b"/>
            <a:pathLst>
              <a:path w="13130530" h="6423025">
                <a:moveTo>
                  <a:pt x="13067277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6359586"/>
                </a:lnTo>
                <a:lnTo>
                  <a:pt x="4936" y="6384042"/>
                </a:lnTo>
                <a:lnTo>
                  <a:pt x="18399" y="6404011"/>
                </a:lnTo>
                <a:lnTo>
                  <a:pt x="38369" y="6417475"/>
                </a:lnTo>
                <a:lnTo>
                  <a:pt x="62825" y="6422411"/>
                </a:lnTo>
                <a:lnTo>
                  <a:pt x="13067277" y="6422411"/>
                </a:lnTo>
                <a:lnTo>
                  <a:pt x="13091759" y="6417475"/>
                </a:lnTo>
                <a:lnTo>
                  <a:pt x="13111726" y="6404011"/>
                </a:lnTo>
                <a:lnTo>
                  <a:pt x="13125174" y="6384042"/>
                </a:lnTo>
                <a:lnTo>
                  <a:pt x="13130102" y="6359586"/>
                </a:lnTo>
                <a:lnTo>
                  <a:pt x="13130102" y="62825"/>
                </a:lnTo>
                <a:lnTo>
                  <a:pt x="13125174" y="38369"/>
                </a:lnTo>
                <a:lnTo>
                  <a:pt x="13111726" y="18399"/>
                </a:lnTo>
                <a:lnTo>
                  <a:pt x="13091759" y="4936"/>
                </a:lnTo>
                <a:lnTo>
                  <a:pt x="13067277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59159" y="7221861"/>
            <a:ext cx="13193001" cy="5398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01043" y="7232327"/>
            <a:ext cx="13109575" cy="429895"/>
          </a:xfrm>
          <a:custGeom>
            <a:avLst/>
            <a:gdLst/>
            <a:ahLst/>
            <a:cxnLst/>
            <a:rect l="l" t="t" r="r" b="b"/>
            <a:pathLst>
              <a:path w="13109575" h="429895">
                <a:moveTo>
                  <a:pt x="0" y="429306"/>
                </a:moveTo>
                <a:lnTo>
                  <a:pt x="13109297" y="429306"/>
                </a:lnTo>
                <a:lnTo>
                  <a:pt x="13109297" y="0"/>
                </a:lnTo>
                <a:lnTo>
                  <a:pt x="0" y="0"/>
                </a:lnTo>
                <a:lnTo>
                  <a:pt x="0" y="429306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9159" y="7651167"/>
            <a:ext cx="13193001" cy="5398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01043" y="7661633"/>
            <a:ext cx="13109575" cy="456565"/>
          </a:xfrm>
          <a:custGeom>
            <a:avLst/>
            <a:gdLst/>
            <a:ahLst/>
            <a:cxnLst/>
            <a:rect l="l" t="t" r="r" b="b"/>
            <a:pathLst>
              <a:path w="13109575" h="456565">
                <a:moveTo>
                  <a:pt x="0" y="0"/>
                </a:moveTo>
                <a:lnTo>
                  <a:pt x="13109297" y="0"/>
                </a:lnTo>
                <a:lnTo>
                  <a:pt x="13109297" y="456080"/>
                </a:lnTo>
                <a:lnTo>
                  <a:pt x="0" y="456080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819705" y="8886482"/>
            <a:ext cx="3544570" cy="1190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358140">
              <a:spcBef>
                <a:spcPts val="70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910041" y="4907548"/>
            <a:ext cx="336867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'my-app'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746408" y="3285775"/>
            <a:ext cx="2189480" cy="2802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14" dirty="0">
                <a:solidFill>
                  <a:srgbClr val="DCDEE0"/>
                </a:solidFill>
                <a:latin typeface="Arial Black"/>
                <a:cs typeface="Arial Black"/>
              </a:rPr>
              <a:t>main.ts</a:t>
            </a:r>
            <a:endParaRPr sz="2950">
              <a:latin typeface="Arial Black"/>
              <a:cs typeface="Arial Black"/>
            </a:endParaRPr>
          </a:p>
          <a:p>
            <a:pPr marL="64769">
              <a:spcBef>
                <a:spcPts val="2550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 marL="416559" marR="5080" indent="-352425">
              <a:lnSpc>
                <a:spcPct val="110500"/>
              </a:lnSpc>
              <a:spcBef>
                <a:spcPts val="575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marL="671830">
              <a:spcBef>
                <a:spcPts val="37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ul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27016" y="8111636"/>
            <a:ext cx="125730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li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ul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846881" y="8214287"/>
            <a:ext cx="916673" cy="7759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803848" y="8717938"/>
            <a:ext cx="3522345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800" b="1" i="1" spc="200" dirty="0">
                <a:solidFill>
                  <a:srgbClr val="CEFC95"/>
                </a:solidFill>
                <a:latin typeface="Arial"/>
                <a:cs typeface="Arial"/>
              </a:rPr>
              <a:t>조건이 참이면 표시</a:t>
            </a:r>
            <a:r>
              <a:rPr sz="2800" b="1" i="1" spc="-50" dirty="0">
                <a:solidFill>
                  <a:srgbClr val="CEFC95"/>
                </a:solidFill>
                <a:latin typeface="Arial"/>
                <a:cs typeface="Arial"/>
              </a:rPr>
              <a:t>.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256447" y="7253026"/>
            <a:ext cx="4408805" cy="780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-6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*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ngIf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"carPart.inStock</a:t>
            </a:r>
            <a:endParaRPr sz="2300">
              <a:latin typeface="Courier New"/>
              <a:cs typeface="Courier New"/>
            </a:endParaRPr>
          </a:p>
          <a:p>
            <a:pPr marL="10160">
              <a:spcBef>
                <a:spcPts val="62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-6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*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ngIf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"carPart.inStock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30888" y="7253026"/>
            <a:ext cx="6510020" cy="7804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&gt;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0"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inStock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}}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in</a:t>
            </a:r>
            <a:r>
              <a:rPr sz="2300" spc="50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Stock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10160">
              <a:spcBef>
                <a:spcPts val="620"/>
              </a:spcBef>
            </a:pP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=== 0"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Out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of</a:t>
            </a:r>
            <a:r>
              <a:rPr sz="2300" spc="-5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Stock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0340669" y="8153084"/>
            <a:ext cx="744542" cy="9057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757953" y="6080285"/>
            <a:ext cx="6535420" cy="11493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li 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*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ngFor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"let carPart of</a:t>
            </a:r>
            <a:r>
              <a:rPr sz="2300" spc="-3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carParts"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477520">
              <a:spcBef>
                <a:spcPts val="370"/>
              </a:spcBef>
            </a:pP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h2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name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h2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47752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description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311534" y="3285775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8364" y="9367058"/>
            <a:ext cx="1036617" cy="6910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8364" y="4592334"/>
            <a:ext cx="1036617" cy="6387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1"/>
          <p:cNvSpPr txBox="1"/>
          <p:nvPr/>
        </p:nvSpPr>
        <p:spPr>
          <a:xfrm>
            <a:off x="1599816" y="1981299"/>
            <a:ext cx="1233932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부품의 재고가 없을 때 </a:t>
            </a:r>
            <a:r>
              <a:rPr sz="2950" b="1" spc="-75" dirty="0">
                <a:solidFill>
                  <a:schemeClr val="bg1"/>
                </a:solidFill>
                <a:latin typeface="Arial Black"/>
                <a:cs typeface="Arial Black"/>
              </a:rPr>
              <a:t>“Out</a:t>
            </a:r>
            <a:r>
              <a:rPr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b="1" spc="-70" dirty="0">
                <a:solidFill>
                  <a:schemeClr val="bg1"/>
                </a:solidFill>
                <a:latin typeface="Arial Black"/>
                <a:cs typeface="Arial Black"/>
              </a:rPr>
              <a:t>of</a:t>
            </a:r>
            <a:r>
              <a:rPr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b="1" spc="-254" dirty="0">
                <a:solidFill>
                  <a:schemeClr val="bg1"/>
                </a:solidFill>
                <a:latin typeface="Arial Black"/>
                <a:cs typeface="Arial Black"/>
              </a:rPr>
              <a:t>Stock”</a:t>
            </a:r>
            <a:r>
              <a:rPr lang="ko-KR" altLang="en-US" sz="2950" b="1" spc="-254" dirty="0">
                <a:solidFill>
                  <a:schemeClr val="bg1"/>
                </a:solidFill>
                <a:latin typeface="Arial Black"/>
                <a:cs typeface="Arial Black"/>
              </a:rPr>
              <a:t> 로 표시되어야 함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Data-Driven</a:t>
            </a:r>
            <a:r>
              <a:rPr lang="ko-KR" altLang="en-US" dirty="0"/>
              <a:t> 웹 아키텍처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942" y="1768475"/>
            <a:ext cx="15730214" cy="8889310"/>
          </a:xfrm>
          <a:prstGeom prst="rect">
            <a:avLst/>
          </a:prstGeom>
        </p:spPr>
      </p:pic>
      <p:sp>
        <p:nvSpPr>
          <p:cNvPr id="6" name="object 3"/>
          <p:cNvSpPr/>
          <p:nvPr/>
        </p:nvSpPr>
        <p:spPr>
          <a:xfrm>
            <a:off x="16261284" y="52356"/>
            <a:ext cx="1926642" cy="2094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9129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3015616" y="4130675"/>
            <a:ext cx="10525444" cy="115095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3457575"/>
            <a:r>
              <a:rPr spc="-620" dirty="0"/>
              <a:t>Pipes </a:t>
            </a:r>
            <a:r>
              <a:rPr spc="-1240" dirty="0"/>
              <a:t>&amp;</a:t>
            </a:r>
            <a:r>
              <a:rPr spc="-750" dirty="0"/>
              <a:t> </a:t>
            </a:r>
            <a:r>
              <a:rPr spc="-375" dirty="0"/>
              <a:t>Methods</a:t>
            </a:r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Pipe</a:t>
            </a:r>
            <a:r>
              <a:rPr lang="ko-KR" altLang="en-US" dirty="0" smtClean="0"/>
              <a:t>의 사용</a:t>
            </a:r>
            <a:r>
              <a:rPr lang="en-US" altLang="ko-KR" dirty="0" smtClean="0"/>
              <a:t>,</a:t>
            </a:r>
          </a:p>
          <a:p>
            <a:r>
              <a:rPr lang="en-US" altLang="ko-KR" dirty="0" smtClean="0"/>
              <a:t>method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229" dirty="0" smtClean="0"/>
              <a:t>Pipe</a:t>
            </a:r>
            <a:endParaRPr spc="-355" dirty="0"/>
          </a:p>
        </p:txBody>
      </p:sp>
      <p:sp>
        <p:nvSpPr>
          <p:cNvPr id="3" name="object 3"/>
          <p:cNvSpPr txBox="1"/>
          <p:nvPr/>
        </p:nvSpPr>
        <p:spPr>
          <a:xfrm>
            <a:off x="1547461" y="2233612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3942" y="2169775"/>
            <a:ext cx="15605708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altLang="ko-KR" sz="3600" spc="90" dirty="0" smtClean="0">
                <a:solidFill>
                  <a:schemeClr val="bg1"/>
                </a:solidFill>
                <a:latin typeface="Lucida Sans"/>
                <a:cs typeface="Lucida Sans"/>
              </a:rPr>
              <a:t>Template</a:t>
            </a:r>
            <a:r>
              <a:rPr lang="ko-KR" altLang="en-US" sz="3600" spc="90" dirty="0" smtClean="0">
                <a:solidFill>
                  <a:schemeClr val="bg1"/>
                </a:solidFill>
                <a:latin typeface="Lucida Sans"/>
                <a:cs typeface="Lucida Sans"/>
              </a:rPr>
              <a:t>에서 </a:t>
            </a:r>
            <a:r>
              <a:rPr lang="ko-KR" altLang="en-US" sz="3600" spc="90" dirty="0">
                <a:solidFill>
                  <a:schemeClr val="bg1"/>
                </a:solidFill>
                <a:latin typeface="Lucida Sans"/>
                <a:cs typeface="Lucida Sans"/>
              </a:rPr>
              <a:t>출력을 변경하기 위해서 </a:t>
            </a:r>
            <a:r>
              <a:rPr lang="en-US" altLang="ko-KR" sz="3600" spc="90" dirty="0" smtClean="0">
                <a:solidFill>
                  <a:schemeClr val="bg1"/>
                </a:solidFill>
                <a:latin typeface="Lucida Sans"/>
                <a:cs typeface="Lucida Sans"/>
              </a:rPr>
              <a:t>pipe</a:t>
            </a:r>
            <a:r>
              <a:rPr lang="ko-KR" altLang="en-US" sz="3600" spc="90" dirty="0" smtClean="0">
                <a:solidFill>
                  <a:schemeClr val="bg1"/>
                </a:solidFill>
                <a:latin typeface="Lucida Sans"/>
                <a:cs typeface="Lucida Sans"/>
              </a:rPr>
              <a:t>를 </a:t>
            </a:r>
            <a:r>
              <a:rPr lang="ko-KR" altLang="en-US" sz="3600" spc="90" dirty="0">
                <a:solidFill>
                  <a:schemeClr val="bg1"/>
                </a:solidFill>
                <a:latin typeface="Lucida Sans"/>
                <a:cs typeface="Lucida Sans"/>
              </a:rPr>
              <a:t>사용할 수 있다</a:t>
            </a:r>
            <a:r>
              <a:rPr lang="en-US" altLang="ko-KR" sz="3600" spc="90" dirty="0" smtClean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r>
              <a:rPr lang="en-US" altLang="ko-KR" sz="3600" spc="90" dirty="0" smtClean="0">
                <a:solidFill>
                  <a:schemeClr val="bg1"/>
                </a:solidFill>
                <a:latin typeface="Lucida Sans"/>
                <a:cs typeface="Lucida Sans"/>
              </a:rPr>
              <a:t>Pipe</a:t>
            </a:r>
            <a:r>
              <a:rPr lang="ko-KR" altLang="en-US" sz="3600" spc="90" dirty="0" smtClean="0">
                <a:solidFill>
                  <a:schemeClr val="bg1"/>
                </a:solidFill>
                <a:latin typeface="Lucida Sans"/>
                <a:cs typeface="Lucida Sans"/>
              </a:rPr>
              <a:t>는 </a:t>
            </a:r>
            <a:r>
              <a:rPr lang="ko-KR" altLang="en-US" sz="3600" spc="90" dirty="0">
                <a:solidFill>
                  <a:schemeClr val="bg1"/>
                </a:solidFill>
                <a:latin typeface="Lucida Sans"/>
                <a:cs typeface="Lucida Sans"/>
              </a:rPr>
              <a:t>데이터를 </a:t>
            </a:r>
            <a:r>
              <a:rPr lang="ko-KR" altLang="en-US" sz="3600" spc="90" dirty="0" smtClean="0">
                <a:solidFill>
                  <a:schemeClr val="bg1"/>
                </a:solidFill>
                <a:latin typeface="Lucida Sans"/>
                <a:cs typeface="Lucida Sans"/>
              </a:rPr>
              <a:t>입력 받아 </a:t>
            </a:r>
            <a:r>
              <a:rPr lang="ko-KR" altLang="en-US" sz="3600" spc="90" dirty="0">
                <a:solidFill>
                  <a:schemeClr val="bg1"/>
                </a:solidFill>
                <a:latin typeface="Lucida Sans"/>
                <a:cs typeface="Lucida Sans"/>
              </a:rPr>
              <a:t>특정 포맷으로 출력해 주는 기능</a:t>
            </a:r>
            <a:r>
              <a:rPr lang="en-US" altLang="ko-KR" sz="3600" spc="9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</a:p>
          <a:p>
            <a:pPr marL="469900" indent="-457200">
              <a:buFont typeface="Arial" panose="020B0604020202020204" pitchFamily="34" charset="0"/>
              <a:buChar char="•"/>
            </a:pPr>
            <a:endParaRPr sz="360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7461" y="3102695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250" y="3673475"/>
            <a:ext cx="13106400" cy="7049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95107" y="577091"/>
            <a:ext cx="12954000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229" dirty="0"/>
              <a:t>Pipe </a:t>
            </a:r>
            <a:r>
              <a:rPr lang="en-US" altLang="ko-KR" spc="-229" dirty="0" smtClean="0"/>
              <a:t>: </a:t>
            </a:r>
            <a:r>
              <a:rPr lang="en-US" altLang="ko-KR" spc="-375" dirty="0" err="1" smtClean="0"/>
              <a:t>UpperCasePipe</a:t>
            </a:r>
            <a:endParaRPr spc="-240" dirty="0"/>
          </a:p>
        </p:txBody>
      </p:sp>
      <p:sp>
        <p:nvSpPr>
          <p:cNvPr id="5" name="object 5"/>
          <p:cNvSpPr/>
          <p:nvPr/>
        </p:nvSpPr>
        <p:spPr>
          <a:xfrm>
            <a:off x="15110220" y="2989806"/>
            <a:ext cx="4409174" cy="5391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5151373" y="3005144"/>
            <a:ext cx="4324475" cy="52982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107261" y="9005036"/>
            <a:ext cx="3705225" cy="938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3050" b="1" i="1" spc="-13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유닉스의 파이프 개념과 유사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90603" y="2873476"/>
            <a:ext cx="13130530" cy="1205230"/>
          </a:xfrm>
          <a:custGeom>
            <a:avLst/>
            <a:gdLst/>
            <a:ahLst/>
            <a:cxnLst/>
            <a:rect l="l" t="t" r="r" b="b"/>
            <a:pathLst>
              <a:path w="13130530" h="1205229">
                <a:moveTo>
                  <a:pt x="13067277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36" y="1166473"/>
                </a:lnTo>
                <a:lnTo>
                  <a:pt x="18399" y="1186442"/>
                </a:lnTo>
                <a:lnTo>
                  <a:pt x="38369" y="1199906"/>
                </a:lnTo>
                <a:lnTo>
                  <a:pt x="62825" y="1204842"/>
                </a:lnTo>
                <a:lnTo>
                  <a:pt x="13067277" y="1204842"/>
                </a:lnTo>
                <a:lnTo>
                  <a:pt x="13091759" y="1199906"/>
                </a:lnTo>
                <a:lnTo>
                  <a:pt x="13111726" y="1186442"/>
                </a:lnTo>
                <a:lnTo>
                  <a:pt x="13125174" y="1166473"/>
                </a:lnTo>
                <a:lnTo>
                  <a:pt x="13130102" y="1142017"/>
                </a:lnTo>
                <a:lnTo>
                  <a:pt x="13130102" y="62825"/>
                </a:lnTo>
                <a:lnTo>
                  <a:pt x="13125174" y="38369"/>
                </a:lnTo>
                <a:lnTo>
                  <a:pt x="13111726" y="18399"/>
                </a:lnTo>
                <a:lnTo>
                  <a:pt x="13091759" y="4936"/>
                </a:lnTo>
                <a:lnTo>
                  <a:pt x="13067277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90603" y="3892032"/>
            <a:ext cx="13130530" cy="6374765"/>
          </a:xfrm>
          <a:custGeom>
            <a:avLst/>
            <a:gdLst/>
            <a:ahLst/>
            <a:cxnLst/>
            <a:rect l="l" t="t" r="r" b="b"/>
            <a:pathLst>
              <a:path w="13130530" h="6374765">
                <a:moveTo>
                  <a:pt x="13067277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6311760"/>
                </a:lnTo>
                <a:lnTo>
                  <a:pt x="4936" y="6336215"/>
                </a:lnTo>
                <a:lnTo>
                  <a:pt x="18399" y="6356184"/>
                </a:lnTo>
                <a:lnTo>
                  <a:pt x="38369" y="6369648"/>
                </a:lnTo>
                <a:lnTo>
                  <a:pt x="62825" y="6374586"/>
                </a:lnTo>
                <a:lnTo>
                  <a:pt x="13067277" y="6374586"/>
                </a:lnTo>
                <a:lnTo>
                  <a:pt x="13091759" y="6369648"/>
                </a:lnTo>
                <a:lnTo>
                  <a:pt x="13111726" y="6356184"/>
                </a:lnTo>
                <a:lnTo>
                  <a:pt x="13125174" y="6336215"/>
                </a:lnTo>
                <a:lnTo>
                  <a:pt x="13130102" y="6311760"/>
                </a:lnTo>
                <a:lnTo>
                  <a:pt x="13130102" y="62825"/>
                </a:lnTo>
                <a:lnTo>
                  <a:pt x="13125174" y="38369"/>
                </a:lnTo>
                <a:lnTo>
                  <a:pt x="13111726" y="18399"/>
                </a:lnTo>
                <a:lnTo>
                  <a:pt x="13091759" y="4936"/>
                </a:lnTo>
                <a:lnTo>
                  <a:pt x="13067277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40631" y="6324661"/>
            <a:ext cx="2098082" cy="52697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19705" y="8821521"/>
            <a:ext cx="3544570" cy="1190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358140">
              <a:spcBef>
                <a:spcPts val="70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910041" y="4800703"/>
            <a:ext cx="336867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'my-app'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46408" y="3178931"/>
            <a:ext cx="2189480" cy="28021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14" dirty="0">
                <a:solidFill>
                  <a:srgbClr val="DCDEE0"/>
                </a:solidFill>
                <a:latin typeface="Arial Black"/>
                <a:cs typeface="Arial Black"/>
              </a:rPr>
              <a:t>main.ts</a:t>
            </a:r>
            <a:endParaRPr sz="2950">
              <a:latin typeface="Arial Black"/>
              <a:cs typeface="Arial Black"/>
            </a:endParaRPr>
          </a:p>
          <a:p>
            <a:pPr marL="64769">
              <a:spcBef>
                <a:spcPts val="2550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 marL="416559" marR="5080" indent="-352425">
              <a:lnSpc>
                <a:spcPct val="110500"/>
              </a:lnSpc>
              <a:spcBef>
                <a:spcPts val="575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marL="671830">
              <a:spcBef>
                <a:spcPts val="37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ul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57953" y="5973443"/>
            <a:ext cx="4072254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li 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*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ngFor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"let</a:t>
            </a:r>
            <a:r>
              <a:rPr sz="2300" spc="-5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carPart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80504" y="5973443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of</a:t>
            </a:r>
            <a:r>
              <a:rPr sz="2300" spc="-9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carParts"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216657" y="7188065"/>
            <a:ext cx="21367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in</a:t>
            </a:r>
            <a:r>
              <a:rPr sz="2300" spc="-5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Stock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427016" y="7188063"/>
            <a:ext cx="9639300" cy="16097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2931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 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*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ngIf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"carPart.inStock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&gt;</a:t>
            </a:r>
            <a:r>
              <a:rPr sz="2300" spc="4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0"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inStock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endParaRPr sz="2300">
              <a:latin typeface="Courier New"/>
              <a:cs typeface="Courier New"/>
            </a:endParaRPr>
          </a:p>
          <a:p>
            <a:pPr marL="839469">
              <a:spcBef>
                <a:spcPts val="62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 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*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ngIf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"carPart.inStock === 0"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Out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of</a:t>
            </a:r>
            <a:r>
              <a:rPr sz="2300" spc="-10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Stock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62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li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ul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8451850" y="5211518"/>
            <a:ext cx="2352441" cy="11381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3222803" y="6371336"/>
            <a:ext cx="31927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h2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name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542015" y="6371336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h2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243745" y="6790172"/>
            <a:ext cx="512826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description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82516" y="6335130"/>
            <a:ext cx="2014855" cy="390492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36195" rIns="0" bIns="0" rtlCol="0">
            <a:spAutoFit/>
          </a:bodyPr>
          <a:lstStyle/>
          <a:p>
            <a:pPr marL="29845">
              <a:spcBef>
                <a:spcPts val="285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|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uppercase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2311534" y="3178931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08364" y="9249743"/>
            <a:ext cx="1036617" cy="6910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08364" y="4412194"/>
            <a:ext cx="1036617" cy="6387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589345" y="1981299"/>
            <a:ext cx="1255522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spcBef>
                <a:spcPts val="2145"/>
              </a:spcBef>
            </a:pPr>
            <a:r>
              <a:rPr lang="ko-KR" altLang="en-US" sz="2950" spc="-10" dirty="0" smtClean="0">
                <a:solidFill>
                  <a:schemeClr val="bg1"/>
                </a:solidFill>
                <a:latin typeface="Lucida Sans"/>
                <a:cs typeface="Lucida Sans"/>
              </a:rPr>
              <a:t>부품 </a:t>
            </a:r>
            <a:r>
              <a:rPr lang="ko-KR" altLang="en-US" sz="2950" spc="-10" dirty="0">
                <a:solidFill>
                  <a:schemeClr val="bg1"/>
                </a:solidFill>
                <a:latin typeface="Lucida Sans"/>
                <a:cs typeface="Lucida Sans"/>
              </a:rPr>
              <a:t>이름을 모두 대문자로 변환하는 기능 구현</a:t>
            </a:r>
            <a:r>
              <a:rPr sz="2950" spc="-35" dirty="0">
                <a:solidFill>
                  <a:schemeClr val="bg1"/>
                </a:solidFill>
                <a:latin typeface="Lucida Sans"/>
                <a:cs typeface="Lucida Sans"/>
              </a:rPr>
              <a:t>?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grpSp>
        <p:nvGrpSpPr>
          <p:cNvPr id="28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29" name="직사각형 28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229" dirty="0"/>
              <a:t>Pipe : </a:t>
            </a:r>
            <a:r>
              <a:rPr spc="-300" dirty="0" smtClean="0"/>
              <a:t>Currency </a:t>
            </a:r>
            <a:r>
              <a:rPr spc="-325" dirty="0"/>
              <a:t>Pipe</a:t>
            </a:r>
            <a:endParaRPr spc="-245" dirty="0"/>
          </a:p>
        </p:txBody>
      </p:sp>
      <p:sp>
        <p:nvSpPr>
          <p:cNvPr id="3" name="object 3"/>
          <p:cNvSpPr/>
          <p:nvPr/>
        </p:nvSpPr>
        <p:spPr>
          <a:xfrm>
            <a:off x="1490603" y="2712461"/>
            <a:ext cx="13130530" cy="1205230"/>
          </a:xfrm>
          <a:custGeom>
            <a:avLst/>
            <a:gdLst/>
            <a:ahLst/>
            <a:cxnLst/>
            <a:rect l="l" t="t" r="r" b="b"/>
            <a:pathLst>
              <a:path w="13130530" h="1205229">
                <a:moveTo>
                  <a:pt x="13067277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36" y="1166473"/>
                </a:lnTo>
                <a:lnTo>
                  <a:pt x="18399" y="1186442"/>
                </a:lnTo>
                <a:lnTo>
                  <a:pt x="38369" y="1199906"/>
                </a:lnTo>
                <a:lnTo>
                  <a:pt x="62825" y="1204842"/>
                </a:lnTo>
                <a:lnTo>
                  <a:pt x="13067277" y="1204842"/>
                </a:lnTo>
                <a:lnTo>
                  <a:pt x="13091759" y="1199906"/>
                </a:lnTo>
                <a:lnTo>
                  <a:pt x="13111726" y="1186442"/>
                </a:lnTo>
                <a:lnTo>
                  <a:pt x="13125174" y="1166473"/>
                </a:lnTo>
                <a:lnTo>
                  <a:pt x="13130102" y="1142017"/>
                </a:lnTo>
                <a:lnTo>
                  <a:pt x="13130102" y="62825"/>
                </a:lnTo>
                <a:lnTo>
                  <a:pt x="13125174" y="38369"/>
                </a:lnTo>
                <a:lnTo>
                  <a:pt x="13111726" y="18399"/>
                </a:lnTo>
                <a:lnTo>
                  <a:pt x="13091759" y="4936"/>
                </a:lnTo>
                <a:lnTo>
                  <a:pt x="13067277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0603" y="3731017"/>
            <a:ext cx="13130530" cy="6722745"/>
          </a:xfrm>
          <a:custGeom>
            <a:avLst/>
            <a:gdLst/>
            <a:ahLst/>
            <a:cxnLst/>
            <a:rect l="l" t="t" r="r" b="b"/>
            <a:pathLst>
              <a:path w="13130530" h="6722745">
                <a:moveTo>
                  <a:pt x="13067277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6659677"/>
                </a:lnTo>
                <a:lnTo>
                  <a:pt x="4936" y="6684132"/>
                </a:lnTo>
                <a:lnTo>
                  <a:pt x="18399" y="6704102"/>
                </a:lnTo>
                <a:lnTo>
                  <a:pt x="38369" y="6717566"/>
                </a:lnTo>
                <a:lnTo>
                  <a:pt x="62825" y="6722503"/>
                </a:lnTo>
                <a:lnTo>
                  <a:pt x="13067277" y="6722503"/>
                </a:lnTo>
                <a:lnTo>
                  <a:pt x="13091759" y="6717566"/>
                </a:lnTo>
                <a:lnTo>
                  <a:pt x="13111726" y="6704102"/>
                </a:lnTo>
                <a:lnTo>
                  <a:pt x="13125174" y="6684132"/>
                </a:lnTo>
                <a:lnTo>
                  <a:pt x="13130102" y="6659677"/>
                </a:lnTo>
                <a:lnTo>
                  <a:pt x="13130102" y="62825"/>
                </a:lnTo>
                <a:lnTo>
                  <a:pt x="13125174" y="38369"/>
                </a:lnTo>
                <a:lnTo>
                  <a:pt x="13111726" y="18399"/>
                </a:lnTo>
                <a:lnTo>
                  <a:pt x="13091759" y="4936"/>
                </a:lnTo>
                <a:lnTo>
                  <a:pt x="13067277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59159" y="6991769"/>
            <a:ext cx="13193001" cy="486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589345" y="1876590"/>
            <a:ext cx="1112520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380" dirty="0">
                <a:solidFill>
                  <a:schemeClr val="bg1"/>
                </a:solidFill>
                <a:latin typeface="Arial Black"/>
                <a:cs typeface="Arial Black"/>
              </a:rPr>
              <a:t>통화 포맷을 위해</a:t>
            </a:r>
            <a:r>
              <a:rPr sz="2950" b="1" spc="-165" dirty="0">
                <a:solidFill>
                  <a:schemeClr val="bg1"/>
                </a:solidFill>
                <a:latin typeface="Arial Black"/>
                <a:cs typeface="Arial Black"/>
              </a:rPr>
              <a:t>, </a:t>
            </a:r>
            <a:r>
              <a:rPr lang="ko-KR" altLang="en-US" sz="2950" b="1" spc="-16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b="1" spc="-254" dirty="0">
                <a:solidFill>
                  <a:schemeClr val="bg1"/>
                </a:solidFill>
                <a:latin typeface="Arial Black"/>
                <a:cs typeface="Arial Black"/>
              </a:rPr>
              <a:t>ISO </a:t>
            </a:r>
            <a:r>
              <a:rPr sz="2950" b="1" spc="-275" dirty="0">
                <a:solidFill>
                  <a:schemeClr val="bg1"/>
                </a:solidFill>
                <a:latin typeface="Arial Black"/>
                <a:cs typeface="Arial Black"/>
              </a:rPr>
              <a:t>4217 </a:t>
            </a:r>
            <a:r>
              <a:rPr lang="ko-KR" altLang="en-US" sz="2950" b="1" spc="-275" dirty="0">
                <a:solidFill>
                  <a:schemeClr val="bg1"/>
                </a:solidFill>
                <a:latin typeface="Arial Black"/>
                <a:cs typeface="Arial Black"/>
              </a:rPr>
              <a:t>통화 코드 사용</a:t>
            </a:r>
            <a:r>
              <a:rPr sz="2950" b="1" spc="-204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001935" y="2061116"/>
            <a:ext cx="4498915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050" b="1" i="1" spc="-25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Ex.:  </a:t>
            </a:r>
            <a:r>
              <a:rPr sz="3050" b="1" i="1" spc="-24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USD,  </a:t>
            </a:r>
            <a:r>
              <a:rPr sz="3050" b="1" i="1" spc="-29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EUR,  </a:t>
            </a:r>
            <a:r>
              <a:rPr sz="3050" b="1" i="1" spc="-28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or</a:t>
            </a:r>
            <a:r>
              <a:rPr sz="3050" b="1" i="1" spc="23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3050" b="1" i="1" spc="-26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KRW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89099" y="4681572"/>
            <a:ext cx="336867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'my-app'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`&lt;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6408" y="3017916"/>
            <a:ext cx="2168525" cy="2802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14" dirty="0">
                <a:solidFill>
                  <a:srgbClr val="DCDEE0"/>
                </a:solidFill>
                <a:latin typeface="Arial Black"/>
                <a:cs typeface="Arial Black"/>
              </a:rPr>
              <a:t>main.ts</a:t>
            </a:r>
            <a:endParaRPr sz="2950">
              <a:latin typeface="Arial Black"/>
              <a:cs typeface="Arial Black"/>
            </a:endParaRPr>
          </a:p>
          <a:p>
            <a:pPr marL="64769">
              <a:spcBef>
                <a:spcPts val="2550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 marL="395605" marR="5080" indent="-352425">
              <a:lnSpc>
                <a:spcPct val="110500"/>
              </a:lnSpc>
              <a:spcBef>
                <a:spcPts val="905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marL="74739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ul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33454" y="5843841"/>
            <a:ext cx="4072254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li 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*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ngFor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"let</a:t>
            </a:r>
            <a:r>
              <a:rPr sz="2300" spc="-5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carPart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56012" y="5843841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of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carParts"</a:t>
            </a:r>
            <a:r>
              <a:rPr sz="2300" spc="-8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85340" y="6231263"/>
            <a:ext cx="671131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h2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name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|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uppercase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h2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description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97420" y="8575070"/>
            <a:ext cx="176530" cy="387985"/>
          </a:xfrm>
          <a:custGeom>
            <a:avLst/>
            <a:gdLst/>
            <a:ahLst/>
            <a:cxnLst/>
            <a:rect l="l" t="t" r="r" b="b"/>
            <a:pathLst>
              <a:path w="176529" h="387984">
                <a:moveTo>
                  <a:pt x="0" y="387422"/>
                </a:moveTo>
                <a:lnTo>
                  <a:pt x="175939" y="387422"/>
                </a:lnTo>
                <a:lnTo>
                  <a:pt x="175939" y="0"/>
                </a:lnTo>
                <a:lnTo>
                  <a:pt x="0" y="0"/>
                </a:lnTo>
                <a:lnTo>
                  <a:pt x="0" y="387422"/>
                </a:lnTo>
                <a:close/>
              </a:path>
            </a:pathLst>
          </a:custGeom>
          <a:solidFill>
            <a:srgbClr val="2902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993995" y="2934842"/>
            <a:ext cx="4729479" cy="68062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5036192" y="2942318"/>
            <a:ext cx="4649073" cy="6722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620758" y="7414471"/>
            <a:ext cx="12674600" cy="32855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76705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 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*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ngIf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"carPart.inStock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&gt;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0"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inStock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}}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in</a:t>
            </a:r>
            <a:r>
              <a:rPr sz="2300" spc="9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Stock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p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 dirty="0">
              <a:latin typeface="Courier New"/>
              <a:cs typeface="Courier New"/>
            </a:endParaRPr>
          </a:p>
          <a:p>
            <a:pPr marL="157670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 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*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ngIf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"carPart.inStock === 0"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Out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of</a:t>
            </a:r>
            <a:r>
              <a:rPr sz="2300" spc="-10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Stock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 dirty="0">
              <a:latin typeface="Courier New"/>
              <a:cs typeface="Courier New"/>
            </a:endParaRPr>
          </a:p>
          <a:p>
            <a:pPr marL="122491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li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 dirty="0">
              <a:latin typeface="Courier New"/>
              <a:cs typeface="Courier New"/>
            </a:endParaRPr>
          </a:p>
          <a:p>
            <a:pPr marL="87312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ul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A91C63"/>
                </a:solidFill>
                <a:latin typeface="Courier New"/>
                <a:cs typeface="Courier New"/>
              </a:rPr>
              <a:t>`</a:t>
            </a:r>
            <a:endParaRPr sz="2300" dirty="0">
              <a:latin typeface="Courier New"/>
              <a:cs typeface="Courier New"/>
            </a:endParaRPr>
          </a:p>
          <a:p>
            <a:pPr marL="169545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 dirty="0">
              <a:latin typeface="Courier New"/>
              <a:cs typeface="Courier New"/>
            </a:endParaRPr>
          </a:p>
          <a:p>
            <a:pPr marL="169545">
              <a:spcBef>
                <a:spcPts val="865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 dirty="0">
              <a:latin typeface="Courier New"/>
              <a:cs typeface="Courier New"/>
            </a:endParaRPr>
          </a:p>
          <a:p>
            <a:pPr marL="504825">
              <a:spcBef>
                <a:spcPts val="865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 dirty="0">
              <a:latin typeface="Courier New"/>
              <a:cs typeface="Courier New"/>
            </a:endParaRPr>
          </a:p>
          <a:p>
            <a:pPr>
              <a:spcBef>
                <a:spcPts val="20"/>
              </a:spcBef>
            </a:pPr>
            <a:endParaRPr sz="275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01043" y="7002247"/>
            <a:ext cx="13109575" cy="357790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3810" rIns="0" bIns="0" rtlCol="0">
            <a:spAutoFit/>
          </a:bodyPr>
          <a:lstStyle/>
          <a:p>
            <a:pPr marL="1692275">
              <a:spcBef>
                <a:spcPts val="30"/>
              </a:spcBef>
            </a:pPr>
            <a:r>
              <a:rPr sz="3450" spc="7" baseline="241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3450" spc="7" baseline="241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3450" spc="7" baseline="241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3450" spc="7" baseline="241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3450" spc="7" baseline="241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3450" spc="7" baseline="241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3450" spc="7" baseline="2415" dirty="0">
                <a:solidFill>
                  <a:srgbClr val="B3E43B"/>
                </a:solidFill>
                <a:latin typeface="Courier New"/>
                <a:cs typeface="Courier New"/>
              </a:rPr>
              <a:t>price </a:t>
            </a:r>
            <a:r>
              <a:rPr sz="3450" spc="7" baseline="2415" dirty="0">
                <a:solidFill>
                  <a:srgbClr val="FD4485"/>
                </a:solidFill>
                <a:latin typeface="Courier New"/>
                <a:cs typeface="Courier New"/>
              </a:rPr>
              <a:t>|</a:t>
            </a:r>
            <a:r>
              <a:rPr sz="3450" spc="-7" baseline="241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3450" baseline="2415" dirty="0">
                <a:solidFill>
                  <a:srgbClr val="B3E43B"/>
                </a:solidFill>
                <a:latin typeface="Courier New"/>
                <a:cs typeface="Courier New"/>
              </a:rPr>
              <a:t>currency</a:t>
            </a:r>
            <a:r>
              <a:rPr sz="3450" baseline="241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3450" baseline="2415" dirty="0">
                <a:solidFill>
                  <a:srgbClr val="EBE087"/>
                </a:solidFill>
                <a:latin typeface="Courier New"/>
                <a:cs typeface="Courier New"/>
              </a:rPr>
              <a:t>'EUR'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408364" y="9507563"/>
            <a:ext cx="1036617" cy="69107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08364" y="4355888"/>
            <a:ext cx="1036617" cy="6387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2290592" y="3017916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4636" y="469619"/>
            <a:ext cx="17134826" cy="92333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z="6000" spc="-229" dirty="0"/>
              <a:t>Pipe : </a:t>
            </a:r>
            <a:r>
              <a:rPr sz="5850" spc="-315" dirty="0" smtClean="0"/>
              <a:t>Currency </a:t>
            </a:r>
            <a:r>
              <a:rPr sz="5850" spc="-340" dirty="0"/>
              <a:t>Pipe</a:t>
            </a:r>
            <a:endParaRPr sz="5850" dirty="0"/>
          </a:p>
        </p:txBody>
      </p:sp>
      <p:sp>
        <p:nvSpPr>
          <p:cNvPr id="3" name="object 3"/>
          <p:cNvSpPr/>
          <p:nvPr/>
        </p:nvSpPr>
        <p:spPr>
          <a:xfrm>
            <a:off x="1490603" y="2712461"/>
            <a:ext cx="13130530" cy="1205230"/>
          </a:xfrm>
          <a:custGeom>
            <a:avLst/>
            <a:gdLst/>
            <a:ahLst/>
            <a:cxnLst/>
            <a:rect l="l" t="t" r="r" b="b"/>
            <a:pathLst>
              <a:path w="13130530" h="1205229">
                <a:moveTo>
                  <a:pt x="13067277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36" y="1166473"/>
                </a:lnTo>
                <a:lnTo>
                  <a:pt x="18399" y="1186442"/>
                </a:lnTo>
                <a:lnTo>
                  <a:pt x="38369" y="1199906"/>
                </a:lnTo>
                <a:lnTo>
                  <a:pt x="62825" y="1204842"/>
                </a:lnTo>
                <a:lnTo>
                  <a:pt x="13067277" y="1204842"/>
                </a:lnTo>
                <a:lnTo>
                  <a:pt x="13091759" y="1199906"/>
                </a:lnTo>
                <a:lnTo>
                  <a:pt x="13111726" y="1186442"/>
                </a:lnTo>
                <a:lnTo>
                  <a:pt x="13125174" y="1166473"/>
                </a:lnTo>
                <a:lnTo>
                  <a:pt x="13130102" y="1142017"/>
                </a:lnTo>
                <a:lnTo>
                  <a:pt x="13130102" y="62825"/>
                </a:lnTo>
                <a:lnTo>
                  <a:pt x="13125174" y="38369"/>
                </a:lnTo>
                <a:lnTo>
                  <a:pt x="13111726" y="18399"/>
                </a:lnTo>
                <a:lnTo>
                  <a:pt x="13091759" y="4936"/>
                </a:lnTo>
                <a:lnTo>
                  <a:pt x="13067277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0603" y="3731017"/>
            <a:ext cx="13130530" cy="6722745"/>
          </a:xfrm>
          <a:custGeom>
            <a:avLst/>
            <a:gdLst/>
            <a:ahLst/>
            <a:cxnLst/>
            <a:rect l="l" t="t" r="r" b="b"/>
            <a:pathLst>
              <a:path w="13130530" h="6722745">
                <a:moveTo>
                  <a:pt x="13067277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6659677"/>
                </a:lnTo>
                <a:lnTo>
                  <a:pt x="4936" y="6684132"/>
                </a:lnTo>
                <a:lnTo>
                  <a:pt x="18399" y="6704102"/>
                </a:lnTo>
                <a:lnTo>
                  <a:pt x="38369" y="6717566"/>
                </a:lnTo>
                <a:lnTo>
                  <a:pt x="62825" y="6722503"/>
                </a:lnTo>
                <a:lnTo>
                  <a:pt x="13067277" y="6722503"/>
                </a:lnTo>
                <a:lnTo>
                  <a:pt x="13091759" y="6717566"/>
                </a:lnTo>
                <a:lnTo>
                  <a:pt x="13111726" y="6704102"/>
                </a:lnTo>
                <a:lnTo>
                  <a:pt x="13125174" y="6684132"/>
                </a:lnTo>
                <a:lnTo>
                  <a:pt x="13130102" y="6659677"/>
                </a:lnTo>
                <a:lnTo>
                  <a:pt x="13130102" y="62825"/>
                </a:lnTo>
                <a:lnTo>
                  <a:pt x="13125174" y="38369"/>
                </a:lnTo>
                <a:lnTo>
                  <a:pt x="13111726" y="18399"/>
                </a:lnTo>
                <a:lnTo>
                  <a:pt x="13091759" y="4936"/>
                </a:lnTo>
                <a:lnTo>
                  <a:pt x="13067277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7823" y="6991769"/>
            <a:ext cx="1099589" cy="486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04022" y="5658908"/>
            <a:ext cx="1894067" cy="17456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589345" y="1876590"/>
            <a:ext cx="1573403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두 번째 파라미터를 통해 통화 기호를 사용할 수 있다</a:t>
            </a:r>
            <a:r>
              <a:rPr lang="en-US" altLang="ko-KR"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89099" y="4681572"/>
            <a:ext cx="336867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'my-app'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`&lt;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46408" y="3017916"/>
            <a:ext cx="2168525" cy="28022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14" dirty="0">
                <a:solidFill>
                  <a:srgbClr val="DCDEE0"/>
                </a:solidFill>
                <a:latin typeface="Arial Black"/>
                <a:cs typeface="Arial Black"/>
              </a:rPr>
              <a:t>main.ts</a:t>
            </a:r>
            <a:endParaRPr sz="2950">
              <a:latin typeface="Arial Black"/>
              <a:cs typeface="Arial Black"/>
            </a:endParaRPr>
          </a:p>
          <a:p>
            <a:pPr marL="64769">
              <a:spcBef>
                <a:spcPts val="2550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 marL="395605" marR="5080" indent="-352425">
              <a:lnSpc>
                <a:spcPct val="110500"/>
              </a:lnSpc>
              <a:spcBef>
                <a:spcPts val="905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marL="747395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ul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833454" y="5843841"/>
            <a:ext cx="4072254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li 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*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ngFor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"let</a:t>
            </a:r>
            <a:r>
              <a:rPr sz="2300" spc="-5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carPart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056012" y="5843841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of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carParts"</a:t>
            </a:r>
            <a:r>
              <a:rPr sz="2300" spc="-8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185338" y="6231263"/>
            <a:ext cx="35445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h2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name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|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80065" y="6231263"/>
            <a:ext cx="301688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uppercase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h2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97420" y="8575070"/>
            <a:ext cx="176530" cy="387985"/>
          </a:xfrm>
          <a:custGeom>
            <a:avLst/>
            <a:gdLst/>
            <a:ahLst/>
            <a:cxnLst/>
            <a:rect l="l" t="t" r="r" b="b"/>
            <a:pathLst>
              <a:path w="176529" h="387984">
                <a:moveTo>
                  <a:pt x="0" y="387422"/>
                </a:moveTo>
                <a:lnTo>
                  <a:pt x="175939" y="387422"/>
                </a:lnTo>
                <a:lnTo>
                  <a:pt x="175939" y="0"/>
                </a:lnTo>
                <a:lnTo>
                  <a:pt x="0" y="0"/>
                </a:lnTo>
                <a:lnTo>
                  <a:pt x="0" y="387422"/>
                </a:lnTo>
                <a:close/>
              </a:path>
            </a:pathLst>
          </a:custGeom>
          <a:solidFill>
            <a:srgbClr val="2902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111652" y="7414473"/>
            <a:ext cx="389636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0"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inStock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158250" y="7414473"/>
            <a:ext cx="21367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in</a:t>
            </a:r>
            <a:r>
              <a:rPr sz="2300" spc="-60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Stock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p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59771" y="7801896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=== 0"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Out</a:t>
            </a:r>
            <a:r>
              <a:rPr sz="2300" spc="-60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of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222914" y="7801896"/>
            <a:ext cx="16090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Stock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33454" y="7414473"/>
            <a:ext cx="5128260" cy="1138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 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*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ngIf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"carPart.inStock</a:t>
            </a:r>
            <a:r>
              <a:rPr sz="2300" spc="-6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36449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-6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*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ngIf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"carPart.inStock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li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777821" y="8576740"/>
            <a:ext cx="3544570" cy="16725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628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ul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A91C63"/>
                </a:solidFill>
                <a:latin typeface="Courier New"/>
                <a:cs typeface="Courier New"/>
              </a:rPr>
              <a:t>`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865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347345">
              <a:spcBef>
                <a:spcPts val="865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89599" y="7006109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80921" y="6618686"/>
            <a:ext cx="705167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1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description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3450" spc="7" baseline="241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3450" spc="7" baseline="241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3450" spc="7" baseline="241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3450" spc="7" baseline="241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3450" spc="7" baseline="241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3450" spc="7" baseline="241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3450" spc="7" baseline="2415" dirty="0">
                <a:solidFill>
                  <a:srgbClr val="B3E43B"/>
                </a:solidFill>
                <a:latin typeface="Courier New"/>
                <a:cs typeface="Courier New"/>
              </a:rPr>
              <a:t>price </a:t>
            </a:r>
            <a:r>
              <a:rPr sz="3450" spc="7" baseline="2415" dirty="0">
                <a:solidFill>
                  <a:srgbClr val="FD4485"/>
                </a:solidFill>
                <a:latin typeface="Courier New"/>
                <a:cs typeface="Courier New"/>
              </a:rPr>
              <a:t>|</a:t>
            </a:r>
            <a:r>
              <a:rPr sz="3450" spc="-142" baseline="241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3450" baseline="2415" dirty="0">
                <a:solidFill>
                  <a:srgbClr val="B3E43B"/>
                </a:solidFill>
                <a:latin typeface="Courier New"/>
                <a:cs typeface="Courier New"/>
              </a:rPr>
              <a:t>currency</a:t>
            </a:r>
            <a:r>
              <a:rPr sz="3450" baseline="241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3450" baseline="2415" dirty="0">
                <a:solidFill>
                  <a:srgbClr val="EBE087"/>
                </a:solidFill>
                <a:latin typeface="Courier New"/>
                <a:cs typeface="Courier New"/>
              </a:rPr>
              <a:t>'EUR'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dirty="0">
                <a:solidFill>
                  <a:srgbClr val="75E0F2"/>
                </a:solidFill>
                <a:latin typeface="Courier New"/>
                <a:cs typeface="Courier New"/>
              </a:rPr>
              <a:t>true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5004571" y="3167853"/>
            <a:ext cx="4907515" cy="73458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5046662" y="3183151"/>
            <a:ext cx="4827078" cy="72563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290592" y="3017916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08364" y="9497093"/>
            <a:ext cx="1036617" cy="6910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08364" y="4345417"/>
            <a:ext cx="1036617" cy="6387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751370" y="4276333"/>
            <a:ext cx="3653154" cy="12485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2900"/>
              </a:lnSpc>
            </a:pPr>
            <a:r>
              <a:rPr lang="ko-KR" altLang="en-US" sz="3050" b="1" i="1" spc="-145" dirty="0">
                <a:solidFill>
                  <a:srgbClr val="CEFC95"/>
                </a:solidFill>
                <a:latin typeface="Arial"/>
                <a:cs typeface="Arial"/>
              </a:rPr>
              <a:t>파라미터 구분자로</a:t>
            </a:r>
            <a:endParaRPr lang="en-US" altLang="ko-KR" sz="3050" b="1" i="1" spc="-145" dirty="0">
              <a:solidFill>
                <a:srgbClr val="CEFC95"/>
              </a:solidFill>
              <a:latin typeface="Arial"/>
              <a:cs typeface="Arial"/>
            </a:endParaRPr>
          </a:p>
          <a:p>
            <a:pPr marL="12700" marR="5080">
              <a:lnSpc>
                <a:spcPct val="132900"/>
              </a:lnSpc>
            </a:pPr>
            <a:r>
              <a:rPr lang="ko-KR" altLang="en-US" sz="3050" b="1" i="1" spc="-145" dirty="0">
                <a:solidFill>
                  <a:srgbClr val="CEFC95"/>
                </a:solidFill>
                <a:latin typeface="Arial"/>
                <a:cs typeface="Arial"/>
              </a:rPr>
              <a:t> 콜론</a:t>
            </a:r>
            <a:r>
              <a:rPr lang="en-US" altLang="ko-KR" sz="3050" b="1" i="1" spc="-145" dirty="0">
                <a:solidFill>
                  <a:srgbClr val="CEFC95"/>
                </a:solidFill>
                <a:latin typeface="Arial"/>
                <a:cs typeface="Arial"/>
              </a:rPr>
              <a:t>(</a:t>
            </a:r>
            <a:r>
              <a:rPr lang="ko-KR" altLang="en-US" sz="3050" b="1" i="1" spc="-145" dirty="0">
                <a:solidFill>
                  <a:srgbClr val="CEFC95"/>
                </a:solidFill>
                <a:latin typeface="Arial"/>
                <a:cs typeface="Arial"/>
              </a:rPr>
              <a:t> </a:t>
            </a:r>
            <a:r>
              <a:rPr lang="en-US" altLang="ko-KR" sz="3050" b="1" i="1" spc="-145" dirty="0">
                <a:solidFill>
                  <a:srgbClr val="CEFC95"/>
                </a:solidFill>
                <a:latin typeface="Arial"/>
                <a:cs typeface="Arial"/>
              </a:rPr>
              <a:t>:</a:t>
            </a:r>
            <a:r>
              <a:rPr lang="ko-KR" altLang="en-US" sz="3050" b="1" i="1" spc="-145" dirty="0">
                <a:solidFill>
                  <a:srgbClr val="CEFC95"/>
                </a:solidFill>
                <a:latin typeface="Arial"/>
                <a:cs typeface="Arial"/>
              </a:rPr>
              <a:t> </a:t>
            </a:r>
            <a:r>
              <a:rPr lang="en-US" altLang="ko-KR" sz="3050" b="1" i="1" spc="-145" dirty="0">
                <a:solidFill>
                  <a:srgbClr val="CEFC95"/>
                </a:solidFill>
                <a:latin typeface="Arial"/>
                <a:cs typeface="Arial"/>
              </a:rPr>
              <a:t>)</a:t>
            </a:r>
            <a:r>
              <a:rPr lang="ko-KR" altLang="en-US" sz="3050" b="1" i="1" spc="-145" dirty="0">
                <a:solidFill>
                  <a:srgbClr val="CEFC95"/>
                </a:solidFill>
                <a:latin typeface="Arial"/>
                <a:cs typeface="Arial"/>
              </a:rPr>
              <a:t> 을 사용</a:t>
            </a:r>
            <a:r>
              <a:rPr sz="3050" b="1" i="1" spc="-125" dirty="0">
                <a:solidFill>
                  <a:srgbClr val="CEFC95"/>
                </a:solidFill>
                <a:latin typeface="Arial"/>
                <a:cs typeface="Arial"/>
              </a:rPr>
              <a:t>.</a:t>
            </a:r>
            <a:endParaRPr sz="3050" dirty="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4636" y="515785"/>
            <a:ext cx="17134826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229" dirty="0"/>
              <a:t>Pipe : </a:t>
            </a:r>
            <a:r>
              <a:rPr lang="ko-KR" altLang="en-US" spc="-204" dirty="0" err="1" smtClean="0"/>
              <a:t>여러가지</a:t>
            </a:r>
            <a:r>
              <a:rPr lang="ko-KR" altLang="en-US" spc="-204" dirty="0" smtClean="0"/>
              <a:t> </a:t>
            </a:r>
            <a:r>
              <a:rPr lang="en-US" altLang="ko-KR" spc="-204" dirty="0" smtClean="0"/>
              <a:t>pipe</a:t>
            </a:r>
            <a:endParaRPr spc="-505" dirty="0"/>
          </a:p>
        </p:txBody>
      </p:sp>
      <p:sp>
        <p:nvSpPr>
          <p:cNvPr id="3" name="object 3"/>
          <p:cNvSpPr txBox="1"/>
          <p:nvPr/>
        </p:nvSpPr>
        <p:spPr>
          <a:xfrm>
            <a:off x="3903412" y="3332043"/>
            <a:ext cx="5942965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30" dirty="0">
                <a:solidFill>
                  <a:schemeClr val="bg1"/>
                </a:solidFill>
                <a:latin typeface="Lucida Sans"/>
                <a:cs typeface="Lucida Sans"/>
              </a:rPr>
              <a:t>원하는 형태의 날짜 포맷으로 변환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75145" y="4721799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chemeClr val="bg1"/>
                </a:solidFill>
                <a:latin typeface="Courier New"/>
                <a:cs typeface="Courier New"/>
              </a:rPr>
              <a:t>number</a:t>
            </a:r>
            <a:endParaRPr sz="230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36662" y="3417619"/>
            <a:ext cx="72961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chemeClr val="bg1"/>
                </a:solidFill>
                <a:latin typeface="Courier New"/>
                <a:cs typeface="Courier New"/>
              </a:rPr>
              <a:t>date</a:t>
            </a:r>
            <a:endParaRPr sz="230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92942" y="4630433"/>
            <a:ext cx="3262629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30" dirty="0">
                <a:solidFill>
                  <a:schemeClr val="bg1"/>
                </a:solidFill>
                <a:latin typeface="Lucida Sans"/>
                <a:cs typeface="Lucida Sans"/>
              </a:rPr>
              <a:t>숫자 관련 포맷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453223" y="2116203"/>
            <a:ext cx="16090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chemeClr val="bg1"/>
                </a:solidFill>
                <a:latin typeface="Courier New"/>
                <a:cs typeface="Courier New"/>
              </a:rPr>
              <a:t>lowercase</a:t>
            </a:r>
            <a:endParaRPr sz="230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 rot="480000">
            <a:off x="12530222" y="2501668"/>
            <a:ext cx="5571552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15"/>
              </a:lnSpc>
            </a:pPr>
            <a:r>
              <a:rPr lang="ko-KR" altLang="en-US" sz="3100" b="1" i="1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사용자 정의 파이프 작성 가능</a:t>
            </a:r>
            <a:r>
              <a:rPr lang="en-US" altLang="ko-KR" sz="3100" b="1" i="1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!</a:t>
            </a: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03820" y="6025969"/>
            <a:ext cx="12573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chemeClr val="bg1"/>
                </a:solidFill>
                <a:latin typeface="Courier New"/>
                <a:cs typeface="Courier New"/>
              </a:rPr>
              <a:t>decimal</a:t>
            </a:r>
            <a:endParaRPr sz="230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99202" y="7323259"/>
            <a:ext cx="12573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chemeClr val="bg1"/>
                </a:solidFill>
                <a:latin typeface="Courier New"/>
                <a:cs typeface="Courier New"/>
              </a:rPr>
              <a:t>replace</a:t>
            </a:r>
            <a:endParaRPr sz="230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51087" y="8620539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chemeClr val="bg1"/>
                </a:solidFill>
                <a:latin typeface="Courier New"/>
                <a:cs typeface="Courier New"/>
              </a:rPr>
              <a:t>slice</a:t>
            </a:r>
            <a:endParaRPr sz="230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327029" y="9924719"/>
            <a:ext cx="72961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chemeClr val="bg1"/>
                </a:solidFill>
                <a:latin typeface="Courier New"/>
                <a:cs typeface="Courier New"/>
              </a:rPr>
              <a:t>json</a:t>
            </a:r>
            <a:endParaRPr sz="2300">
              <a:solidFill>
                <a:schemeClr val="bg1"/>
              </a:solidFill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92940" y="5939294"/>
            <a:ext cx="322580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30" dirty="0">
                <a:solidFill>
                  <a:schemeClr val="bg1"/>
                </a:solidFill>
                <a:latin typeface="Lucida Sans"/>
                <a:cs typeface="Lucida Sans"/>
              </a:rPr>
              <a:t>큰 숫자 관련 포맷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892942" y="7237683"/>
            <a:ext cx="9077325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45" dirty="0">
                <a:solidFill>
                  <a:schemeClr val="bg1"/>
                </a:solidFill>
                <a:latin typeface="Lucida Sans"/>
                <a:cs typeface="Lucida Sans"/>
              </a:rPr>
              <a:t>문자열에서 특정 문자로 치환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892942" y="8525602"/>
            <a:ext cx="11129645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45" dirty="0">
                <a:solidFill>
                  <a:schemeClr val="bg1"/>
                </a:solidFill>
                <a:latin typeface="Lucida Sans"/>
                <a:cs typeface="Lucida Sans"/>
              </a:rPr>
              <a:t>배열이나 문자열을 자르는 기능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92942" y="9844933"/>
            <a:ext cx="8618855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70" dirty="0">
                <a:solidFill>
                  <a:schemeClr val="bg1"/>
                </a:solidFill>
                <a:latin typeface="Lucida Sans"/>
                <a:cs typeface="Lucida Sans"/>
              </a:rPr>
              <a:t>입력을 </a:t>
            </a:r>
            <a:r>
              <a:rPr lang="en-US" altLang="ko-KR" sz="2950" spc="-70" dirty="0">
                <a:solidFill>
                  <a:schemeClr val="bg1"/>
                </a:solidFill>
                <a:latin typeface="Lucida Sans"/>
                <a:cs typeface="Lucida Sans"/>
              </a:rPr>
              <a:t>JSON </a:t>
            </a:r>
            <a:r>
              <a:rPr lang="ko-KR" altLang="en-US" sz="2950" spc="-70" dirty="0">
                <a:solidFill>
                  <a:schemeClr val="bg1"/>
                </a:solidFill>
                <a:latin typeface="Lucida Sans"/>
                <a:cs typeface="Lucida Sans"/>
              </a:rPr>
              <a:t>으로된 스트링으로 바꿔준다</a:t>
            </a:r>
            <a:r>
              <a:rPr lang="en-US" altLang="ko-KR" sz="2950" spc="-7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9" name="object 19"/>
          <p:cNvSpPr txBox="1"/>
          <p:nvPr/>
        </p:nvSpPr>
        <p:spPr>
          <a:xfrm rot="60000">
            <a:off x="5304591" y="10691153"/>
            <a:ext cx="4215910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ko-KR" altLang="en-US" sz="3100" b="1" i="1" spc="-114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디버깅 용으로 사용</a:t>
            </a:r>
            <a:endParaRPr sz="310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871998" y="2033653"/>
            <a:ext cx="300736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50" dirty="0">
                <a:solidFill>
                  <a:schemeClr val="bg1"/>
                </a:solidFill>
                <a:latin typeface="Lucida Sans"/>
                <a:cs typeface="Lucida Sans"/>
              </a:rPr>
              <a:t>소문자로 변환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484636" y="515785"/>
            <a:ext cx="17134826" cy="830997"/>
          </a:xfrm>
        </p:spPr>
        <p:txBody>
          <a:bodyPr/>
          <a:lstStyle/>
          <a:p>
            <a:r>
              <a:rPr lang="en-US" altLang="ko-KR" spc="-229" dirty="0"/>
              <a:t>Pipe : </a:t>
            </a:r>
            <a:r>
              <a:rPr kumimoji="1" lang="ko-KR" altLang="en-US" dirty="0" smtClean="0"/>
              <a:t>사용자 </a:t>
            </a:r>
            <a:r>
              <a:rPr kumimoji="1" lang="ko-KR" altLang="en-US" dirty="0"/>
              <a:t>정의 </a:t>
            </a:r>
            <a:r>
              <a:rPr kumimoji="1" lang="en-US" altLang="ko-KR" dirty="0" smtClean="0"/>
              <a:t>Pipe</a:t>
            </a:r>
            <a:r>
              <a:rPr kumimoji="1" lang="ko-KR" altLang="en-US" dirty="0" smtClean="0"/>
              <a:t> </a:t>
            </a:r>
            <a:r>
              <a:rPr kumimoji="1" lang="ko-KR" altLang="en-US" dirty="0"/>
              <a:t>작성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484636" y="1768475"/>
            <a:ext cx="17134826" cy="2769989"/>
          </a:xfrm>
        </p:spPr>
        <p:txBody>
          <a:bodyPr/>
          <a:lstStyle/>
          <a:p>
            <a:r>
              <a:rPr kumimoji="1" lang="en-US" altLang="ko-KR" sz="2800" dirty="0"/>
              <a:t>@Pipe - </a:t>
            </a:r>
            <a:r>
              <a:rPr kumimoji="1" lang="ko-KR" altLang="en-US" sz="2800" dirty="0"/>
              <a:t>메타데이터를 사용</a:t>
            </a:r>
            <a:endParaRPr kumimoji="1" lang="en-US" altLang="ko-KR" sz="2800" dirty="0"/>
          </a:p>
          <a:p>
            <a:r>
              <a:rPr kumimoji="1" lang="en-US" altLang="ko-KR" sz="2800" dirty="0" err="1"/>
              <a:t>PipeTransForm</a:t>
            </a:r>
            <a:r>
              <a:rPr kumimoji="1" lang="en-US" altLang="ko-KR" sz="2800" dirty="0"/>
              <a:t> </a:t>
            </a:r>
            <a:r>
              <a:rPr kumimoji="1" lang="ko-KR" altLang="en-US" sz="2800" dirty="0"/>
              <a:t>인터페이스의 </a:t>
            </a:r>
            <a:r>
              <a:rPr kumimoji="1" lang="en-US" altLang="ko-KR" sz="2800" dirty="0"/>
              <a:t>transform </a:t>
            </a:r>
            <a:r>
              <a:rPr kumimoji="1" lang="ko-KR" altLang="en-US" sz="2800" dirty="0"/>
              <a:t>메소드를 구현</a:t>
            </a:r>
            <a:endParaRPr kumimoji="1" lang="en-US" altLang="ko-KR" sz="2800" dirty="0"/>
          </a:p>
          <a:p>
            <a:r>
              <a:rPr kumimoji="1" lang="en-US" altLang="ko-KR" sz="2800" dirty="0"/>
              <a:t>@angular/core </a:t>
            </a:r>
            <a:r>
              <a:rPr kumimoji="1" lang="ko-KR" altLang="en-US" sz="2800" dirty="0"/>
              <a:t>모듈의 </a:t>
            </a:r>
            <a:r>
              <a:rPr kumimoji="1" lang="en-US" altLang="ko-KR" sz="2800" dirty="0" smtClean="0"/>
              <a:t>Pipe</a:t>
            </a:r>
            <a:r>
              <a:rPr kumimoji="1" lang="ko-KR" altLang="en-US" sz="2800" dirty="0" smtClean="0"/>
              <a:t>를 </a:t>
            </a:r>
            <a:r>
              <a:rPr kumimoji="1" lang="en-US" altLang="ko-KR" sz="2800" dirty="0" smtClean="0"/>
              <a:t>import</a:t>
            </a:r>
            <a:endParaRPr kumimoji="1" lang="en-US" altLang="ko-KR" sz="2800" dirty="0"/>
          </a:p>
          <a:p>
            <a:endParaRPr kumimoji="1"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050" y="3902075"/>
            <a:ext cx="12649200" cy="5924134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5" name="TextBox 4"/>
          <p:cNvSpPr txBox="1"/>
          <p:nvPr/>
        </p:nvSpPr>
        <p:spPr>
          <a:xfrm rot="21134246">
            <a:off x="10237462" y="444946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>
                <a:solidFill>
                  <a:schemeClr val="bg2">
                    <a:lumMod val="50000"/>
                  </a:schemeClr>
                </a:solidFill>
              </a:rPr>
              <a:t>https://angular.io/docs/ts/latest/guide/pipes.html </a:t>
            </a:r>
            <a:endParaRPr lang="ko-KR" altLang="en-US" sz="2400" b="1" i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7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46247" y="3343504"/>
            <a:ext cx="4907515" cy="73458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591272" y="3350683"/>
            <a:ext cx="4816607" cy="72667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84636" y="554257"/>
            <a:ext cx="17134826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320" dirty="0" smtClean="0"/>
              <a:t>method  </a:t>
            </a:r>
            <a:r>
              <a:rPr lang="ko-KR" altLang="en-US" spc="-320" dirty="0" smtClean="0"/>
              <a:t>사용 </a:t>
            </a:r>
            <a:r>
              <a:rPr lang="en-US" altLang="ko-KR" spc="-320" dirty="0" smtClean="0"/>
              <a:t>:</a:t>
            </a:r>
            <a:r>
              <a:rPr lang="ko-KR" altLang="en-US" spc="-320" dirty="0" smtClean="0"/>
              <a:t> 전체 </a:t>
            </a:r>
            <a:r>
              <a:rPr lang="ko-KR" altLang="en-US" spc="-320" dirty="0"/>
              <a:t>부품 갯수 조회</a:t>
            </a:r>
            <a:endParaRPr spc="-490" dirty="0"/>
          </a:p>
        </p:txBody>
      </p:sp>
      <p:sp>
        <p:nvSpPr>
          <p:cNvPr id="5" name="object 5"/>
          <p:cNvSpPr/>
          <p:nvPr/>
        </p:nvSpPr>
        <p:spPr>
          <a:xfrm>
            <a:off x="1490603" y="3340715"/>
            <a:ext cx="8474075" cy="1205230"/>
          </a:xfrm>
          <a:custGeom>
            <a:avLst/>
            <a:gdLst/>
            <a:ahLst/>
            <a:cxnLst/>
            <a:rect l="l" t="t" r="r" b="b"/>
            <a:pathLst>
              <a:path w="8474075" h="1205229">
                <a:moveTo>
                  <a:pt x="8410874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36" y="1166473"/>
                </a:lnTo>
                <a:lnTo>
                  <a:pt x="18399" y="1186442"/>
                </a:lnTo>
                <a:lnTo>
                  <a:pt x="38369" y="1199906"/>
                </a:lnTo>
                <a:lnTo>
                  <a:pt x="62825" y="1204842"/>
                </a:lnTo>
                <a:lnTo>
                  <a:pt x="8410874" y="1204842"/>
                </a:lnTo>
                <a:lnTo>
                  <a:pt x="8435326" y="1199906"/>
                </a:lnTo>
                <a:lnTo>
                  <a:pt x="8455296" y="1186442"/>
                </a:lnTo>
                <a:lnTo>
                  <a:pt x="8468761" y="1166473"/>
                </a:lnTo>
                <a:lnTo>
                  <a:pt x="8473700" y="1142017"/>
                </a:lnTo>
                <a:lnTo>
                  <a:pt x="8473700" y="62825"/>
                </a:lnTo>
                <a:lnTo>
                  <a:pt x="8468761" y="38369"/>
                </a:lnTo>
                <a:lnTo>
                  <a:pt x="8455296" y="18399"/>
                </a:lnTo>
                <a:lnTo>
                  <a:pt x="8435326" y="4936"/>
                </a:lnTo>
                <a:lnTo>
                  <a:pt x="8410874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90603" y="4359270"/>
            <a:ext cx="8474075" cy="3342640"/>
          </a:xfrm>
          <a:custGeom>
            <a:avLst/>
            <a:gdLst/>
            <a:ahLst/>
            <a:cxnLst/>
            <a:rect l="l" t="t" r="r" b="b"/>
            <a:pathLst>
              <a:path w="8474075" h="3342640">
                <a:moveTo>
                  <a:pt x="8410874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3279774"/>
                </a:lnTo>
                <a:lnTo>
                  <a:pt x="4936" y="3304225"/>
                </a:lnTo>
                <a:lnTo>
                  <a:pt x="18399" y="3324195"/>
                </a:lnTo>
                <a:lnTo>
                  <a:pt x="38369" y="3337661"/>
                </a:lnTo>
                <a:lnTo>
                  <a:pt x="62825" y="3342599"/>
                </a:lnTo>
                <a:lnTo>
                  <a:pt x="8410874" y="3342599"/>
                </a:lnTo>
                <a:lnTo>
                  <a:pt x="8435326" y="3337661"/>
                </a:lnTo>
                <a:lnTo>
                  <a:pt x="8455296" y="3324195"/>
                </a:lnTo>
                <a:lnTo>
                  <a:pt x="8468761" y="3304225"/>
                </a:lnTo>
                <a:lnTo>
                  <a:pt x="8473700" y="3279774"/>
                </a:lnTo>
                <a:lnTo>
                  <a:pt x="8473700" y="62825"/>
                </a:lnTo>
                <a:lnTo>
                  <a:pt x="8468761" y="38369"/>
                </a:lnTo>
                <a:lnTo>
                  <a:pt x="8455296" y="18399"/>
                </a:lnTo>
                <a:lnTo>
                  <a:pt x="8435326" y="4936"/>
                </a:lnTo>
                <a:lnTo>
                  <a:pt x="8410874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46408" y="3646169"/>
            <a:ext cx="144462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40" dirty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130" dirty="0">
                <a:solidFill>
                  <a:srgbClr val="DCDEE0"/>
                </a:solidFill>
                <a:latin typeface="Arial Black"/>
                <a:cs typeface="Arial Black"/>
              </a:rPr>
              <a:t>ai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330" dirty="0">
                <a:solidFill>
                  <a:srgbClr val="DCDEE0"/>
                </a:solidFill>
                <a:latin typeface="Arial Black"/>
                <a:cs typeface="Arial Black"/>
              </a:rPr>
              <a:t>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076211" y="7006109"/>
            <a:ext cx="55372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78628" y="5404063"/>
            <a:ext cx="336867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'my-app'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67350" y="4514036"/>
            <a:ext cx="2136775" cy="20389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/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 marL="364490" marR="5080" indent="-352425">
              <a:lnSpc>
                <a:spcPct val="110500"/>
              </a:lnSpc>
              <a:spcBef>
                <a:spcPts val="905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marL="619760">
              <a:spcBef>
                <a:spcPts val="37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ul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26541" y="6576802"/>
            <a:ext cx="4072254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li 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*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ngFor</a:t>
            </a:r>
            <a:r>
              <a:rPr sz="2300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"let</a:t>
            </a:r>
            <a:r>
              <a:rPr sz="2300" spc="-5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carPart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49092" y="6576802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of</a:t>
            </a:r>
            <a:r>
              <a:rPr sz="2300" spc="-9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carParts"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99816" y="1981299"/>
            <a:ext cx="1140079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재고 부품의 전체 갯수를 출력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0284736" y="2754473"/>
            <a:ext cx="1207003" cy="15431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683402" y="3646169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8364" y="5067908"/>
            <a:ext cx="1036617" cy="638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36643" y="2809401"/>
            <a:ext cx="4677742" cy="3519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78632" y="2816668"/>
            <a:ext cx="4596718" cy="3434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495107" y="585400"/>
            <a:ext cx="11680722" cy="83099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320" dirty="0"/>
              <a:t>method  </a:t>
            </a:r>
            <a:r>
              <a:rPr lang="ko-KR" altLang="en-US" spc="-320" dirty="0"/>
              <a:t>사용</a:t>
            </a:r>
            <a:r>
              <a:rPr lang="en-US" altLang="ko-KR" spc="-229" dirty="0" smtClean="0"/>
              <a:t> </a:t>
            </a:r>
            <a:r>
              <a:rPr lang="en-US" altLang="ko-KR" spc="-229" dirty="0"/>
              <a:t>: </a:t>
            </a:r>
            <a:r>
              <a:rPr lang="en-US" altLang="ko-KR" spc="-175" dirty="0" smtClean="0"/>
              <a:t>Template</a:t>
            </a:r>
            <a:r>
              <a:rPr lang="ko-KR" altLang="en-US" spc="-175" dirty="0" smtClean="0"/>
              <a:t> </a:t>
            </a:r>
            <a:r>
              <a:rPr lang="ko-KR" altLang="en-US" spc="-175" dirty="0"/>
              <a:t>수정</a:t>
            </a:r>
            <a:endParaRPr spc="-365" dirty="0"/>
          </a:p>
        </p:txBody>
      </p:sp>
      <p:sp>
        <p:nvSpPr>
          <p:cNvPr id="7" name="object 7"/>
          <p:cNvSpPr/>
          <p:nvPr/>
        </p:nvSpPr>
        <p:spPr>
          <a:xfrm>
            <a:off x="1490603" y="2817170"/>
            <a:ext cx="11518900" cy="1205230"/>
          </a:xfrm>
          <a:custGeom>
            <a:avLst/>
            <a:gdLst/>
            <a:ahLst/>
            <a:cxnLst/>
            <a:rect l="l" t="t" r="r" b="b"/>
            <a:pathLst>
              <a:path w="11518900" h="1205229">
                <a:moveTo>
                  <a:pt x="11456017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36" y="1166473"/>
                </a:lnTo>
                <a:lnTo>
                  <a:pt x="18399" y="1186442"/>
                </a:lnTo>
                <a:lnTo>
                  <a:pt x="38369" y="1199906"/>
                </a:lnTo>
                <a:lnTo>
                  <a:pt x="62825" y="1204842"/>
                </a:lnTo>
                <a:lnTo>
                  <a:pt x="11456017" y="1204842"/>
                </a:lnTo>
                <a:lnTo>
                  <a:pt x="11480455" y="1199906"/>
                </a:lnTo>
                <a:lnTo>
                  <a:pt x="11500427" y="1186442"/>
                </a:lnTo>
                <a:lnTo>
                  <a:pt x="11513900" y="1166473"/>
                </a:lnTo>
                <a:lnTo>
                  <a:pt x="11518842" y="1142017"/>
                </a:lnTo>
                <a:lnTo>
                  <a:pt x="11518842" y="62825"/>
                </a:lnTo>
                <a:lnTo>
                  <a:pt x="11513900" y="38369"/>
                </a:lnTo>
                <a:lnTo>
                  <a:pt x="11500427" y="18399"/>
                </a:lnTo>
                <a:lnTo>
                  <a:pt x="11480455" y="4936"/>
                </a:lnTo>
                <a:lnTo>
                  <a:pt x="11456017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0603" y="3835726"/>
            <a:ext cx="11518900" cy="7366000"/>
          </a:xfrm>
          <a:custGeom>
            <a:avLst/>
            <a:gdLst/>
            <a:ahLst/>
            <a:cxnLst/>
            <a:rect l="l" t="t" r="r" b="b"/>
            <a:pathLst>
              <a:path w="11518900" h="7366000">
                <a:moveTo>
                  <a:pt x="11456017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7302959"/>
                </a:lnTo>
                <a:lnTo>
                  <a:pt x="4936" y="7327414"/>
                </a:lnTo>
                <a:lnTo>
                  <a:pt x="18399" y="7347384"/>
                </a:lnTo>
                <a:lnTo>
                  <a:pt x="38369" y="7360849"/>
                </a:lnTo>
                <a:lnTo>
                  <a:pt x="62825" y="7365786"/>
                </a:lnTo>
                <a:lnTo>
                  <a:pt x="11456017" y="7365786"/>
                </a:lnTo>
                <a:lnTo>
                  <a:pt x="11480455" y="7360849"/>
                </a:lnTo>
                <a:lnTo>
                  <a:pt x="11500427" y="7347384"/>
                </a:lnTo>
                <a:lnTo>
                  <a:pt x="11513900" y="7327414"/>
                </a:lnTo>
                <a:lnTo>
                  <a:pt x="11518842" y="7302959"/>
                </a:lnTo>
                <a:lnTo>
                  <a:pt x="11518842" y="62825"/>
                </a:lnTo>
                <a:lnTo>
                  <a:pt x="11513900" y="38369"/>
                </a:lnTo>
                <a:lnTo>
                  <a:pt x="11500427" y="18399"/>
                </a:lnTo>
                <a:lnTo>
                  <a:pt x="11480455" y="4936"/>
                </a:lnTo>
                <a:lnTo>
                  <a:pt x="11456017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9159" y="8848924"/>
            <a:ext cx="11581636" cy="13472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01043" y="8859394"/>
            <a:ext cx="11497945" cy="1263650"/>
          </a:xfrm>
          <a:custGeom>
            <a:avLst/>
            <a:gdLst/>
            <a:ahLst/>
            <a:cxnLst/>
            <a:rect l="l" t="t" r="r" b="b"/>
            <a:pathLst>
              <a:path w="11497945" h="1263650">
                <a:moveTo>
                  <a:pt x="0" y="0"/>
                </a:moveTo>
                <a:lnTo>
                  <a:pt x="11497932" y="0"/>
                </a:lnTo>
                <a:lnTo>
                  <a:pt x="11497932" y="1263437"/>
                </a:lnTo>
                <a:lnTo>
                  <a:pt x="0" y="1263437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46408" y="3122625"/>
            <a:ext cx="144462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40" dirty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130" dirty="0">
                <a:solidFill>
                  <a:srgbClr val="DCDEE0"/>
                </a:solidFill>
                <a:latin typeface="Arial Black"/>
                <a:cs typeface="Arial Black"/>
              </a:rPr>
              <a:t>ai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330" dirty="0">
                <a:solidFill>
                  <a:srgbClr val="DCDEE0"/>
                </a:solidFill>
                <a:latin typeface="Arial Black"/>
                <a:cs typeface="Arial Black"/>
              </a:rPr>
              <a:t>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878628" y="4880519"/>
            <a:ext cx="336867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'my-app'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05578" y="1970828"/>
            <a:ext cx="1389761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클래스에 메소드를 추가하여 간단하게 </a:t>
            </a:r>
            <a:r>
              <a:rPr lang="en-US" altLang="ko-KR"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10</a:t>
            </a:r>
            <a:r>
              <a:rPr lang="ko-KR" altLang="en-US"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을 리턴하는 코드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661878" y="5728661"/>
            <a:ext cx="338836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450" spc="15" baseline="241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10" dirty="0">
                <a:solidFill>
                  <a:srgbClr val="B3E43B"/>
                </a:solidFill>
                <a:latin typeface="Courier New"/>
                <a:cs typeface="Courier New"/>
              </a:rPr>
              <a:t>totalCarParts</a:t>
            </a:r>
            <a:r>
              <a:rPr sz="2300" spc="10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r>
              <a:rPr sz="3450" spc="15" baseline="241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endParaRPr sz="3450" baseline="2415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00748" y="5718190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total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56389" y="5718190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parts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12031" y="5718190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in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stock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67350" y="3990492"/>
            <a:ext cx="2744470" cy="32327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020"/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 marL="364490" marR="612140" indent="-352425">
              <a:lnSpc>
                <a:spcPct val="110500"/>
              </a:lnSpc>
              <a:spcBef>
                <a:spcPts val="905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marL="619760">
              <a:spcBef>
                <a:spcPts val="785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There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are</a:t>
            </a:r>
            <a:endParaRPr sz="2300">
              <a:latin typeface="Courier New"/>
              <a:cs typeface="Courier New"/>
            </a:endParaRPr>
          </a:p>
          <a:p>
            <a:pPr marL="619760">
              <a:lnSpc>
                <a:spcPts val="2615"/>
              </a:lnSpc>
              <a:spcBef>
                <a:spcPts val="70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 marL="374650">
              <a:lnSpc>
                <a:spcPts val="2615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endParaRPr sz="2300">
              <a:latin typeface="Courier New"/>
              <a:cs typeface="Courier New"/>
            </a:endParaRPr>
          </a:p>
          <a:p>
            <a:pPr marL="2286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419823" y="7164360"/>
            <a:ext cx="7976234" cy="1969135"/>
          </a:xfrm>
          <a:custGeom>
            <a:avLst/>
            <a:gdLst/>
            <a:ahLst/>
            <a:cxnLst/>
            <a:rect l="l" t="t" r="r" b="b"/>
            <a:pathLst>
              <a:path w="7976234" h="1969134">
                <a:moveTo>
                  <a:pt x="284463" y="1938977"/>
                </a:moveTo>
                <a:lnTo>
                  <a:pt x="272311" y="1938977"/>
                </a:lnTo>
                <a:lnTo>
                  <a:pt x="266204" y="1949448"/>
                </a:lnTo>
                <a:lnTo>
                  <a:pt x="273545" y="1949448"/>
                </a:lnTo>
                <a:lnTo>
                  <a:pt x="284463" y="1938977"/>
                </a:lnTo>
                <a:close/>
              </a:path>
              <a:path w="7976234" h="1969134">
                <a:moveTo>
                  <a:pt x="355863" y="1938977"/>
                </a:moveTo>
                <a:lnTo>
                  <a:pt x="284463" y="1938977"/>
                </a:lnTo>
                <a:lnTo>
                  <a:pt x="301265" y="1949448"/>
                </a:lnTo>
                <a:lnTo>
                  <a:pt x="325650" y="1949448"/>
                </a:lnTo>
                <a:lnTo>
                  <a:pt x="355863" y="1938977"/>
                </a:lnTo>
                <a:close/>
              </a:path>
              <a:path w="7976234" h="1969134">
                <a:moveTo>
                  <a:pt x="249209" y="1928506"/>
                </a:moveTo>
                <a:lnTo>
                  <a:pt x="227631" y="1928506"/>
                </a:lnTo>
                <a:lnTo>
                  <a:pt x="227947" y="1938977"/>
                </a:lnTo>
                <a:lnTo>
                  <a:pt x="243323" y="1938977"/>
                </a:lnTo>
                <a:lnTo>
                  <a:pt x="249209" y="1928506"/>
                </a:lnTo>
                <a:close/>
              </a:path>
              <a:path w="7976234" h="1969134">
                <a:moveTo>
                  <a:pt x="298279" y="1928506"/>
                </a:moveTo>
                <a:lnTo>
                  <a:pt x="279789" y="1928506"/>
                </a:lnTo>
                <a:lnTo>
                  <a:pt x="275751" y="1938977"/>
                </a:lnTo>
                <a:lnTo>
                  <a:pt x="287616" y="1938977"/>
                </a:lnTo>
                <a:lnTo>
                  <a:pt x="298279" y="1928506"/>
                </a:lnTo>
                <a:close/>
              </a:path>
              <a:path w="7976234" h="1969134">
                <a:moveTo>
                  <a:pt x="353617" y="1928506"/>
                </a:moveTo>
                <a:lnTo>
                  <a:pt x="324846" y="1928506"/>
                </a:lnTo>
                <a:lnTo>
                  <a:pt x="308483" y="1938977"/>
                </a:lnTo>
                <a:lnTo>
                  <a:pt x="349791" y="1938977"/>
                </a:lnTo>
                <a:lnTo>
                  <a:pt x="350172" y="1938706"/>
                </a:lnTo>
                <a:lnTo>
                  <a:pt x="353617" y="1928506"/>
                </a:lnTo>
                <a:close/>
              </a:path>
              <a:path w="7976234" h="1969134">
                <a:moveTo>
                  <a:pt x="350172" y="1938706"/>
                </a:moveTo>
                <a:lnTo>
                  <a:pt x="349791" y="1938977"/>
                </a:lnTo>
                <a:lnTo>
                  <a:pt x="350081" y="1938977"/>
                </a:lnTo>
                <a:lnTo>
                  <a:pt x="350172" y="1938706"/>
                </a:lnTo>
                <a:close/>
              </a:path>
              <a:path w="7976234" h="1969134">
                <a:moveTo>
                  <a:pt x="385297" y="1928506"/>
                </a:moveTo>
                <a:lnTo>
                  <a:pt x="364512" y="1928506"/>
                </a:lnTo>
                <a:lnTo>
                  <a:pt x="350172" y="1938706"/>
                </a:lnTo>
                <a:lnTo>
                  <a:pt x="350081" y="1938977"/>
                </a:lnTo>
                <a:lnTo>
                  <a:pt x="386660" y="1938977"/>
                </a:lnTo>
                <a:lnTo>
                  <a:pt x="385297" y="1928506"/>
                </a:lnTo>
                <a:close/>
              </a:path>
              <a:path w="7976234" h="1969134">
                <a:moveTo>
                  <a:pt x="407203" y="1928506"/>
                </a:moveTo>
                <a:lnTo>
                  <a:pt x="389779" y="1928506"/>
                </a:lnTo>
                <a:lnTo>
                  <a:pt x="391517" y="1938977"/>
                </a:lnTo>
                <a:lnTo>
                  <a:pt x="407203" y="1928506"/>
                </a:lnTo>
                <a:close/>
              </a:path>
              <a:path w="7976234" h="1969134">
                <a:moveTo>
                  <a:pt x="440561" y="1928506"/>
                </a:moveTo>
                <a:lnTo>
                  <a:pt x="427087" y="1928506"/>
                </a:lnTo>
                <a:lnTo>
                  <a:pt x="420930" y="1938977"/>
                </a:lnTo>
                <a:lnTo>
                  <a:pt x="430469" y="1938977"/>
                </a:lnTo>
                <a:lnTo>
                  <a:pt x="440561" y="1928506"/>
                </a:lnTo>
                <a:close/>
              </a:path>
              <a:path w="7976234" h="1969134">
                <a:moveTo>
                  <a:pt x="250150" y="1918035"/>
                </a:moveTo>
                <a:lnTo>
                  <a:pt x="248142" y="1918035"/>
                </a:lnTo>
                <a:lnTo>
                  <a:pt x="233606" y="1928506"/>
                </a:lnTo>
                <a:lnTo>
                  <a:pt x="235870" y="1928506"/>
                </a:lnTo>
                <a:lnTo>
                  <a:pt x="250150" y="1918035"/>
                </a:lnTo>
                <a:close/>
              </a:path>
              <a:path w="7976234" h="1969134">
                <a:moveTo>
                  <a:pt x="286670" y="1918035"/>
                </a:moveTo>
                <a:lnTo>
                  <a:pt x="250150" y="1918035"/>
                </a:lnTo>
                <a:lnTo>
                  <a:pt x="257350" y="1928506"/>
                </a:lnTo>
                <a:lnTo>
                  <a:pt x="275466" y="1928506"/>
                </a:lnTo>
                <a:lnTo>
                  <a:pt x="286670" y="1918035"/>
                </a:lnTo>
                <a:close/>
              </a:path>
              <a:path w="7976234" h="1969134">
                <a:moveTo>
                  <a:pt x="332023" y="1918035"/>
                </a:moveTo>
                <a:lnTo>
                  <a:pt x="297933" y="1918035"/>
                </a:lnTo>
                <a:lnTo>
                  <a:pt x="307321" y="1928506"/>
                </a:lnTo>
                <a:lnTo>
                  <a:pt x="313632" y="1928506"/>
                </a:lnTo>
                <a:lnTo>
                  <a:pt x="332023" y="1918035"/>
                </a:lnTo>
                <a:close/>
              </a:path>
              <a:path w="7976234" h="1969134">
                <a:moveTo>
                  <a:pt x="361090" y="1918035"/>
                </a:moveTo>
                <a:lnTo>
                  <a:pt x="335823" y="1918035"/>
                </a:lnTo>
                <a:lnTo>
                  <a:pt x="331278" y="1928506"/>
                </a:lnTo>
                <a:lnTo>
                  <a:pt x="348700" y="1928506"/>
                </a:lnTo>
                <a:lnTo>
                  <a:pt x="361090" y="1918035"/>
                </a:lnTo>
                <a:close/>
              </a:path>
              <a:path w="7976234" h="1969134">
                <a:moveTo>
                  <a:pt x="390320" y="1918035"/>
                </a:moveTo>
                <a:lnTo>
                  <a:pt x="368857" y="1918035"/>
                </a:lnTo>
                <a:lnTo>
                  <a:pt x="372408" y="1928506"/>
                </a:lnTo>
                <a:lnTo>
                  <a:pt x="390320" y="1918035"/>
                </a:lnTo>
                <a:close/>
              </a:path>
              <a:path w="7976234" h="1969134">
                <a:moveTo>
                  <a:pt x="441923" y="1918035"/>
                </a:moveTo>
                <a:lnTo>
                  <a:pt x="424761" y="1918035"/>
                </a:lnTo>
                <a:lnTo>
                  <a:pt x="420825" y="1928506"/>
                </a:lnTo>
                <a:lnTo>
                  <a:pt x="438620" y="1928506"/>
                </a:lnTo>
                <a:lnTo>
                  <a:pt x="441923" y="1918035"/>
                </a:lnTo>
                <a:close/>
              </a:path>
              <a:path w="7976234" h="1969134">
                <a:moveTo>
                  <a:pt x="518697" y="1918035"/>
                </a:moveTo>
                <a:lnTo>
                  <a:pt x="452887" y="1918035"/>
                </a:lnTo>
                <a:lnTo>
                  <a:pt x="450107" y="1928506"/>
                </a:lnTo>
                <a:lnTo>
                  <a:pt x="518885" y="1928506"/>
                </a:lnTo>
                <a:lnTo>
                  <a:pt x="518697" y="1918035"/>
                </a:lnTo>
                <a:close/>
              </a:path>
              <a:path w="7976234" h="1969134">
                <a:moveTo>
                  <a:pt x="639863" y="1918035"/>
                </a:moveTo>
                <a:lnTo>
                  <a:pt x="618791" y="1918035"/>
                </a:lnTo>
                <a:lnTo>
                  <a:pt x="599427" y="1928506"/>
                </a:lnTo>
                <a:lnTo>
                  <a:pt x="613489" y="1928506"/>
                </a:lnTo>
                <a:lnTo>
                  <a:pt x="639863" y="1918035"/>
                </a:lnTo>
                <a:close/>
              </a:path>
              <a:path w="7976234" h="1969134">
                <a:moveTo>
                  <a:pt x="710631" y="1918035"/>
                </a:moveTo>
                <a:lnTo>
                  <a:pt x="692063" y="1918035"/>
                </a:lnTo>
                <a:lnTo>
                  <a:pt x="696555" y="1928506"/>
                </a:lnTo>
                <a:lnTo>
                  <a:pt x="710631" y="1918035"/>
                </a:lnTo>
                <a:close/>
              </a:path>
              <a:path w="7976234" h="1969134">
                <a:moveTo>
                  <a:pt x="139486" y="1897094"/>
                </a:moveTo>
                <a:lnTo>
                  <a:pt x="11403" y="1897094"/>
                </a:lnTo>
                <a:lnTo>
                  <a:pt x="2220" y="1907564"/>
                </a:lnTo>
                <a:lnTo>
                  <a:pt x="4660" y="1918035"/>
                </a:lnTo>
                <a:lnTo>
                  <a:pt x="41476" y="1918035"/>
                </a:lnTo>
                <a:lnTo>
                  <a:pt x="40261" y="1907564"/>
                </a:lnTo>
                <a:lnTo>
                  <a:pt x="136181" y="1907564"/>
                </a:lnTo>
                <a:lnTo>
                  <a:pt x="139486" y="1897094"/>
                </a:lnTo>
                <a:close/>
              </a:path>
              <a:path w="7976234" h="1969134">
                <a:moveTo>
                  <a:pt x="501865" y="1907564"/>
                </a:moveTo>
                <a:lnTo>
                  <a:pt x="264966" y="1907564"/>
                </a:lnTo>
                <a:lnTo>
                  <a:pt x="265207" y="1918035"/>
                </a:lnTo>
                <a:lnTo>
                  <a:pt x="484513" y="1918035"/>
                </a:lnTo>
                <a:lnTo>
                  <a:pt x="501865" y="1907564"/>
                </a:lnTo>
                <a:close/>
              </a:path>
              <a:path w="7976234" h="1969134">
                <a:moveTo>
                  <a:pt x="595489" y="1907564"/>
                </a:moveTo>
                <a:lnTo>
                  <a:pt x="554033" y="1907564"/>
                </a:lnTo>
                <a:lnTo>
                  <a:pt x="540936" y="1918035"/>
                </a:lnTo>
                <a:lnTo>
                  <a:pt x="605008" y="1918035"/>
                </a:lnTo>
                <a:lnTo>
                  <a:pt x="595489" y="1907564"/>
                </a:lnTo>
                <a:close/>
              </a:path>
              <a:path w="7976234" h="1969134">
                <a:moveTo>
                  <a:pt x="620828" y="1907564"/>
                </a:moveTo>
                <a:lnTo>
                  <a:pt x="606055" y="1907564"/>
                </a:lnTo>
                <a:lnTo>
                  <a:pt x="612522" y="1918035"/>
                </a:lnTo>
                <a:lnTo>
                  <a:pt x="620828" y="1907564"/>
                </a:lnTo>
                <a:close/>
              </a:path>
              <a:path w="7976234" h="1969134">
                <a:moveTo>
                  <a:pt x="629594" y="1915982"/>
                </a:moveTo>
                <a:lnTo>
                  <a:pt x="623280" y="1918035"/>
                </a:lnTo>
                <a:lnTo>
                  <a:pt x="628058" y="1918035"/>
                </a:lnTo>
                <a:lnTo>
                  <a:pt x="629594" y="1915982"/>
                </a:lnTo>
                <a:close/>
              </a:path>
              <a:path w="7976234" h="1969134">
                <a:moveTo>
                  <a:pt x="695320" y="1907564"/>
                </a:moveTo>
                <a:lnTo>
                  <a:pt x="687948" y="1918035"/>
                </a:lnTo>
                <a:lnTo>
                  <a:pt x="703566" y="1918035"/>
                </a:lnTo>
                <a:lnTo>
                  <a:pt x="695320" y="1907564"/>
                </a:lnTo>
                <a:close/>
              </a:path>
              <a:path w="7976234" h="1969134">
                <a:moveTo>
                  <a:pt x="755098" y="1907564"/>
                </a:moveTo>
                <a:lnTo>
                  <a:pt x="730266" y="1907564"/>
                </a:lnTo>
                <a:lnTo>
                  <a:pt x="730096" y="1918035"/>
                </a:lnTo>
                <a:lnTo>
                  <a:pt x="748288" y="1918035"/>
                </a:lnTo>
                <a:lnTo>
                  <a:pt x="755098" y="1907564"/>
                </a:lnTo>
                <a:close/>
              </a:path>
              <a:path w="7976234" h="1969134">
                <a:moveTo>
                  <a:pt x="655483" y="1907564"/>
                </a:moveTo>
                <a:lnTo>
                  <a:pt x="635892" y="1907564"/>
                </a:lnTo>
                <a:lnTo>
                  <a:pt x="629594" y="1915982"/>
                </a:lnTo>
                <a:lnTo>
                  <a:pt x="655483" y="1907564"/>
                </a:lnTo>
                <a:close/>
              </a:path>
              <a:path w="7976234" h="1969134">
                <a:moveTo>
                  <a:pt x="182876" y="1897094"/>
                </a:moveTo>
                <a:lnTo>
                  <a:pt x="158687" y="1897094"/>
                </a:lnTo>
                <a:lnTo>
                  <a:pt x="145387" y="1907564"/>
                </a:lnTo>
                <a:lnTo>
                  <a:pt x="172023" y="1907564"/>
                </a:lnTo>
                <a:lnTo>
                  <a:pt x="182876" y="1897094"/>
                </a:lnTo>
                <a:close/>
              </a:path>
              <a:path w="7976234" h="1969134">
                <a:moveTo>
                  <a:pt x="254815" y="1897094"/>
                </a:moveTo>
                <a:lnTo>
                  <a:pt x="193770" y="1897094"/>
                </a:lnTo>
                <a:lnTo>
                  <a:pt x="199230" y="1907564"/>
                </a:lnTo>
                <a:lnTo>
                  <a:pt x="230177" y="1907564"/>
                </a:lnTo>
                <a:lnTo>
                  <a:pt x="254815" y="1897094"/>
                </a:lnTo>
                <a:close/>
              </a:path>
              <a:path w="7976234" h="1969134">
                <a:moveTo>
                  <a:pt x="305405" y="1897094"/>
                </a:moveTo>
                <a:lnTo>
                  <a:pt x="283596" y="1897094"/>
                </a:lnTo>
                <a:lnTo>
                  <a:pt x="264265" y="1907564"/>
                </a:lnTo>
                <a:lnTo>
                  <a:pt x="289095" y="1907564"/>
                </a:lnTo>
                <a:lnTo>
                  <a:pt x="305405" y="1897094"/>
                </a:lnTo>
                <a:close/>
              </a:path>
              <a:path w="7976234" h="1969134">
                <a:moveTo>
                  <a:pt x="352859" y="1897094"/>
                </a:moveTo>
                <a:lnTo>
                  <a:pt x="305405" y="1897094"/>
                </a:lnTo>
                <a:lnTo>
                  <a:pt x="305771" y="1907564"/>
                </a:lnTo>
                <a:lnTo>
                  <a:pt x="343644" y="1907564"/>
                </a:lnTo>
                <a:lnTo>
                  <a:pt x="352859" y="1897094"/>
                </a:lnTo>
                <a:close/>
              </a:path>
              <a:path w="7976234" h="1969134">
                <a:moveTo>
                  <a:pt x="369476" y="1886623"/>
                </a:moveTo>
                <a:lnTo>
                  <a:pt x="334419" y="1897094"/>
                </a:lnTo>
                <a:lnTo>
                  <a:pt x="362624" y="1897094"/>
                </a:lnTo>
                <a:lnTo>
                  <a:pt x="370460" y="1907564"/>
                </a:lnTo>
                <a:lnTo>
                  <a:pt x="369476" y="1886623"/>
                </a:lnTo>
                <a:close/>
              </a:path>
              <a:path w="7976234" h="1969134">
                <a:moveTo>
                  <a:pt x="547698" y="1897094"/>
                </a:moveTo>
                <a:lnTo>
                  <a:pt x="381767" y="1897094"/>
                </a:lnTo>
                <a:lnTo>
                  <a:pt x="370576" y="1907564"/>
                </a:lnTo>
                <a:lnTo>
                  <a:pt x="540902" y="1907564"/>
                </a:lnTo>
                <a:lnTo>
                  <a:pt x="547698" y="1897094"/>
                </a:lnTo>
                <a:close/>
              </a:path>
              <a:path w="7976234" h="1969134">
                <a:moveTo>
                  <a:pt x="575124" y="1897094"/>
                </a:moveTo>
                <a:lnTo>
                  <a:pt x="560947" y="1897094"/>
                </a:lnTo>
                <a:lnTo>
                  <a:pt x="565784" y="1907564"/>
                </a:lnTo>
                <a:lnTo>
                  <a:pt x="566781" y="1907564"/>
                </a:lnTo>
                <a:lnTo>
                  <a:pt x="573593" y="1904386"/>
                </a:lnTo>
                <a:lnTo>
                  <a:pt x="575124" y="1897094"/>
                </a:lnTo>
                <a:close/>
              </a:path>
              <a:path w="7976234" h="1969134">
                <a:moveTo>
                  <a:pt x="573593" y="1904386"/>
                </a:moveTo>
                <a:lnTo>
                  <a:pt x="566781" y="1907564"/>
                </a:lnTo>
                <a:lnTo>
                  <a:pt x="572925" y="1907564"/>
                </a:lnTo>
                <a:lnTo>
                  <a:pt x="573593" y="1904386"/>
                </a:lnTo>
                <a:close/>
              </a:path>
              <a:path w="7976234" h="1969134">
                <a:moveTo>
                  <a:pt x="599549" y="1897094"/>
                </a:moveTo>
                <a:lnTo>
                  <a:pt x="589218" y="1897094"/>
                </a:lnTo>
                <a:lnTo>
                  <a:pt x="573593" y="1904386"/>
                </a:lnTo>
                <a:lnTo>
                  <a:pt x="572925" y="1907564"/>
                </a:lnTo>
                <a:lnTo>
                  <a:pt x="595020" y="1907564"/>
                </a:lnTo>
                <a:lnTo>
                  <a:pt x="599549" y="1897094"/>
                </a:lnTo>
                <a:close/>
              </a:path>
              <a:path w="7976234" h="1969134">
                <a:moveTo>
                  <a:pt x="626547" y="1897094"/>
                </a:moveTo>
                <a:lnTo>
                  <a:pt x="616046" y="1897094"/>
                </a:lnTo>
                <a:lnTo>
                  <a:pt x="606251" y="1907564"/>
                </a:lnTo>
                <a:lnTo>
                  <a:pt x="613992" y="1907564"/>
                </a:lnTo>
                <a:lnTo>
                  <a:pt x="620114" y="1905176"/>
                </a:lnTo>
                <a:lnTo>
                  <a:pt x="626547" y="1897094"/>
                </a:lnTo>
                <a:close/>
              </a:path>
              <a:path w="7976234" h="1969134">
                <a:moveTo>
                  <a:pt x="646169" y="1897094"/>
                </a:moveTo>
                <a:lnTo>
                  <a:pt x="640828" y="1897094"/>
                </a:lnTo>
                <a:lnTo>
                  <a:pt x="620114" y="1905176"/>
                </a:lnTo>
                <a:lnTo>
                  <a:pt x="618213" y="1907564"/>
                </a:lnTo>
                <a:lnTo>
                  <a:pt x="638343" y="1907564"/>
                </a:lnTo>
                <a:lnTo>
                  <a:pt x="646169" y="1897094"/>
                </a:lnTo>
                <a:close/>
              </a:path>
              <a:path w="7976234" h="1969134">
                <a:moveTo>
                  <a:pt x="734575" y="1897094"/>
                </a:moveTo>
                <a:lnTo>
                  <a:pt x="653585" y="1897094"/>
                </a:lnTo>
                <a:lnTo>
                  <a:pt x="654253" y="1907564"/>
                </a:lnTo>
                <a:lnTo>
                  <a:pt x="703939" y="1907564"/>
                </a:lnTo>
                <a:lnTo>
                  <a:pt x="734575" y="1897094"/>
                </a:lnTo>
                <a:close/>
              </a:path>
              <a:path w="7976234" h="1969134">
                <a:moveTo>
                  <a:pt x="770883" y="1897094"/>
                </a:moveTo>
                <a:lnTo>
                  <a:pt x="734575" y="1897094"/>
                </a:lnTo>
                <a:lnTo>
                  <a:pt x="734083" y="1907564"/>
                </a:lnTo>
                <a:lnTo>
                  <a:pt x="770491" y="1907564"/>
                </a:lnTo>
                <a:lnTo>
                  <a:pt x="770883" y="1897094"/>
                </a:lnTo>
                <a:close/>
              </a:path>
              <a:path w="7976234" h="1969134">
                <a:moveTo>
                  <a:pt x="783474" y="1897094"/>
                </a:moveTo>
                <a:lnTo>
                  <a:pt x="770491" y="1907564"/>
                </a:lnTo>
                <a:lnTo>
                  <a:pt x="777082" y="1907564"/>
                </a:lnTo>
                <a:lnTo>
                  <a:pt x="783474" y="1897094"/>
                </a:lnTo>
                <a:close/>
              </a:path>
              <a:path w="7976234" h="1969134">
                <a:moveTo>
                  <a:pt x="872194" y="1897094"/>
                </a:moveTo>
                <a:lnTo>
                  <a:pt x="826016" y="1897094"/>
                </a:lnTo>
                <a:lnTo>
                  <a:pt x="808196" y="1907564"/>
                </a:lnTo>
                <a:lnTo>
                  <a:pt x="857826" y="1907564"/>
                </a:lnTo>
                <a:lnTo>
                  <a:pt x="872194" y="1897094"/>
                </a:lnTo>
                <a:close/>
              </a:path>
              <a:path w="7976234" h="1969134">
                <a:moveTo>
                  <a:pt x="891934" y="1897094"/>
                </a:moveTo>
                <a:lnTo>
                  <a:pt x="872194" y="1897094"/>
                </a:lnTo>
                <a:lnTo>
                  <a:pt x="872634" y="1907564"/>
                </a:lnTo>
                <a:lnTo>
                  <a:pt x="891934" y="1897094"/>
                </a:lnTo>
                <a:close/>
              </a:path>
              <a:path w="7976234" h="1969134">
                <a:moveTo>
                  <a:pt x="640828" y="1897094"/>
                </a:moveTo>
                <a:lnTo>
                  <a:pt x="626547" y="1897094"/>
                </a:lnTo>
                <a:lnTo>
                  <a:pt x="620114" y="1905176"/>
                </a:lnTo>
                <a:lnTo>
                  <a:pt x="640828" y="1897094"/>
                </a:lnTo>
                <a:close/>
              </a:path>
              <a:path w="7976234" h="1969134">
                <a:moveTo>
                  <a:pt x="67307" y="1886623"/>
                </a:moveTo>
                <a:lnTo>
                  <a:pt x="40677" y="1886623"/>
                </a:lnTo>
                <a:lnTo>
                  <a:pt x="32126" y="1897094"/>
                </a:lnTo>
                <a:lnTo>
                  <a:pt x="68302" y="1897094"/>
                </a:lnTo>
                <a:lnTo>
                  <a:pt x="67307" y="1886623"/>
                </a:lnTo>
                <a:close/>
              </a:path>
              <a:path w="7976234" h="1969134">
                <a:moveTo>
                  <a:pt x="157058" y="1886623"/>
                </a:moveTo>
                <a:lnTo>
                  <a:pt x="136565" y="1886623"/>
                </a:lnTo>
                <a:lnTo>
                  <a:pt x="125150" y="1897094"/>
                </a:lnTo>
                <a:lnTo>
                  <a:pt x="174561" y="1897094"/>
                </a:lnTo>
                <a:lnTo>
                  <a:pt x="157058" y="1886623"/>
                </a:lnTo>
                <a:close/>
              </a:path>
              <a:path w="7976234" h="1969134">
                <a:moveTo>
                  <a:pt x="355631" y="1886623"/>
                </a:moveTo>
                <a:lnTo>
                  <a:pt x="175686" y="1886623"/>
                </a:lnTo>
                <a:lnTo>
                  <a:pt x="174561" y="1897094"/>
                </a:lnTo>
                <a:lnTo>
                  <a:pt x="331837" y="1897094"/>
                </a:lnTo>
                <a:lnTo>
                  <a:pt x="355631" y="1886623"/>
                </a:lnTo>
                <a:close/>
              </a:path>
              <a:path w="7976234" h="1969134">
                <a:moveTo>
                  <a:pt x="677247" y="1886623"/>
                </a:moveTo>
                <a:lnTo>
                  <a:pt x="409622" y="1886623"/>
                </a:lnTo>
                <a:lnTo>
                  <a:pt x="387304" y="1897094"/>
                </a:lnTo>
                <a:lnTo>
                  <a:pt x="649663" y="1897094"/>
                </a:lnTo>
                <a:lnTo>
                  <a:pt x="677247" y="1886623"/>
                </a:lnTo>
                <a:close/>
              </a:path>
              <a:path w="7976234" h="1969134">
                <a:moveTo>
                  <a:pt x="863105" y="1886623"/>
                </a:moveTo>
                <a:lnTo>
                  <a:pt x="677247" y="1886623"/>
                </a:lnTo>
                <a:lnTo>
                  <a:pt x="677781" y="1897094"/>
                </a:lnTo>
                <a:lnTo>
                  <a:pt x="839549" y="1897094"/>
                </a:lnTo>
                <a:lnTo>
                  <a:pt x="863105" y="1886623"/>
                </a:lnTo>
                <a:close/>
              </a:path>
              <a:path w="7976234" h="1969134">
                <a:moveTo>
                  <a:pt x="895722" y="1886623"/>
                </a:moveTo>
                <a:lnTo>
                  <a:pt x="871984" y="1886623"/>
                </a:lnTo>
                <a:lnTo>
                  <a:pt x="871461" y="1897094"/>
                </a:lnTo>
                <a:lnTo>
                  <a:pt x="882249" y="1897094"/>
                </a:lnTo>
                <a:lnTo>
                  <a:pt x="895722" y="1886623"/>
                </a:lnTo>
                <a:close/>
              </a:path>
              <a:path w="7976234" h="1969134">
                <a:moveTo>
                  <a:pt x="924173" y="1886623"/>
                </a:moveTo>
                <a:lnTo>
                  <a:pt x="895722" y="1886623"/>
                </a:lnTo>
                <a:lnTo>
                  <a:pt x="897397" y="1897094"/>
                </a:lnTo>
                <a:lnTo>
                  <a:pt x="929462" y="1897094"/>
                </a:lnTo>
                <a:lnTo>
                  <a:pt x="924173" y="1886623"/>
                </a:lnTo>
                <a:close/>
              </a:path>
              <a:path w="7976234" h="1969134">
                <a:moveTo>
                  <a:pt x="164875" y="1876152"/>
                </a:moveTo>
                <a:lnTo>
                  <a:pt x="148112" y="1886623"/>
                </a:lnTo>
                <a:lnTo>
                  <a:pt x="155868" y="1886623"/>
                </a:lnTo>
                <a:lnTo>
                  <a:pt x="164875" y="1876152"/>
                </a:lnTo>
                <a:close/>
              </a:path>
              <a:path w="7976234" h="1969134">
                <a:moveTo>
                  <a:pt x="224809" y="1876152"/>
                </a:moveTo>
                <a:lnTo>
                  <a:pt x="207266" y="1876152"/>
                </a:lnTo>
                <a:lnTo>
                  <a:pt x="206287" y="1886623"/>
                </a:lnTo>
                <a:lnTo>
                  <a:pt x="217310" y="1886623"/>
                </a:lnTo>
                <a:lnTo>
                  <a:pt x="224809" y="1876152"/>
                </a:lnTo>
                <a:close/>
              </a:path>
              <a:path w="7976234" h="1969134">
                <a:moveTo>
                  <a:pt x="498174" y="1876152"/>
                </a:moveTo>
                <a:lnTo>
                  <a:pt x="262349" y="1876152"/>
                </a:lnTo>
                <a:lnTo>
                  <a:pt x="271155" y="1886623"/>
                </a:lnTo>
                <a:lnTo>
                  <a:pt x="497546" y="1886623"/>
                </a:lnTo>
                <a:lnTo>
                  <a:pt x="498174" y="1876152"/>
                </a:lnTo>
                <a:close/>
              </a:path>
              <a:path w="7976234" h="1969134">
                <a:moveTo>
                  <a:pt x="512382" y="1876152"/>
                </a:moveTo>
                <a:lnTo>
                  <a:pt x="498174" y="1876152"/>
                </a:lnTo>
                <a:lnTo>
                  <a:pt x="497546" y="1886623"/>
                </a:lnTo>
                <a:lnTo>
                  <a:pt x="498510" y="1886623"/>
                </a:lnTo>
                <a:lnTo>
                  <a:pt x="512382" y="1876152"/>
                </a:lnTo>
                <a:close/>
              </a:path>
              <a:path w="7976234" h="1969134">
                <a:moveTo>
                  <a:pt x="926179" y="1876152"/>
                </a:moveTo>
                <a:lnTo>
                  <a:pt x="512382" y="1876152"/>
                </a:lnTo>
                <a:lnTo>
                  <a:pt x="498510" y="1886623"/>
                </a:lnTo>
                <a:lnTo>
                  <a:pt x="899889" y="1886623"/>
                </a:lnTo>
                <a:lnTo>
                  <a:pt x="926179" y="1876152"/>
                </a:lnTo>
                <a:close/>
              </a:path>
              <a:path w="7976234" h="1969134">
                <a:moveTo>
                  <a:pt x="983766" y="1876152"/>
                </a:moveTo>
                <a:lnTo>
                  <a:pt x="969415" y="1876152"/>
                </a:lnTo>
                <a:lnTo>
                  <a:pt x="948752" y="1886623"/>
                </a:lnTo>
                <a:lnTo>
                  <a:pt x="975348" y="1886623"/>
                </a:lnTo>
                <a:lnTo>
                  <a:pt x="983766" y="1876152"/>
                </a:lnTo>
                <a:close/>
              </a:path>
              <a:path w="7976234" h="1969134">
                <a:moveTo>
                  <a:pt x="1016682" y="1876152"/>
                </a:moveTo>
                <a:lnTo>
                  <a:pt x="995576" y="1876152"/>
                </a:lnTo>
                <a:lnTo>
                  <a:pt x="988218" y="1886623"/>
                </a:lnTo>
                <a:lnTo>
                  <a:pt x="1015907" y="1886623"/>
                </a:lnTo>
                <a:lnTo>
                  <a:pt x="1016682" y="1876152"/>
                </a:lnTo>
                <a:close/>
              </a:path>
              <a:path w="7976234" h="1969134">
                <a:moveTo>
                  <a:pt x="1048171" y="1876152"/>
                </a:moveTo>
                <a:lnTo>
                  <a:pt x="1028953" y="1876152"/>
                </a:lnTo>
                <a:lnTo>
                  <a:pt x="1023666" y="1886623"/>
                </a:lnTo>
                <a:lnTo>
                  <a:pt x="1048171" y="1876152"/>
                </a:lnTo>
                <a:close/>
              </a:path>
              <a:path w="7976234" h="1969134">
                <a:moveTo>
                  <a:pt x="284473" y="1865681"/>
                </a:moveTo>
                <a:lnTo>
                  <a:pt x="262233" y="1865681"/>
                </a:lnTo>
                <a:lnTo>
                  <a:pt x="264003" y="1876152"/>
                </a:lnTo>
                <a:lnTo>
                  <a:pt x="270285" y="1876152"/>
                </a:lnTo>
                <a:lnTo>
                  <a:pt x="284473" y="1865681"/>
                </a:lnTo>
                <a:close/>
              </a:path>
              <a:path w="7976234" h="1969134">
                <a:moveTo>
                  <a:pt x="335413" y="1865681"/>
                </a:moveTo>
                <a:lnTo>
                  <a:pt x="299224" y="1865681"/>
                </a:lnTo>
                <a:lnTo>
                  <a:pt x="293116" y="1876152"/>
                </a:lnTo>
                <a:lnTo>
                  <a:pt x="345371" y="1876152"/>
                </a:lnTo>
                <a:lnTo>
                  <a:pt x="335413" y="1865681"/>
                </a:lnTo>
                <a:close/>
              </a:path>
              <a:path w="7976234" h="1969134">
                <a:moveTo>
                  <a:pt x="556473" y="1865681"/>
                </a:moveTo>
                <a:lnTo>
                  <a:pt x="351697" y="1865681"/>
                </a:lnTo>
                <a:lnTo>
                  <a:pt x="345371" y="1876152"/>
                </a:lnTo>
                <a:lnTo>
                  <a:pt x="540311" y="1876152"/>
                </a:lnTo>
                <a:lnTo>
                  <a:pt x="549356" y="1872673"/>
                </a:lnTo>
                <a:lnTo>
                  <a:pt x="556473" y="1865681"/>
                </a:lnTo>
                <a:close/>
              </a:path>
              <a:path w="7976234" h="1969134">
                <a:moveTo>
                  <a:pt x="558359" y="1869211"/>
                </a:moveTo>
                <a:lnTo>
                  <a:pt x="549356" y="1872673"/>
                </a:lnTo>
                <a:lnTo>
                  <a:pt x="545815" y="1876152"/>
                </a:lnTo>
                <a:lnTo>
                  <a:pt x="562067" y="1876152"/>
                </a:lnTo>
                <a:lnTo>
                  <a:pt x="558359" y="1869211"/>
                </a:lnTo>
                <a:close/>
              </a:path>
              <a:path w="7976234" h="1969134">
                <a:moveTo>
                  <a:pt x="1024052" y="1865681"/>
                </a:moveTo>
                <a:lnTo>
                  <a:pt x="567537" y="1865681"/>
                </a:lnTo>
                <a:lnTo>
                  <a:pt x="566552" y="1866060"/>
                </a:lnTo>
                <a:lnTo>
                  <a:pt x="562067" y="1876152"/>
                </a:lnTo>
                <a:lnTo>
                  <a:pt x="1013441" y="1876152"/>
                </a:lnTo>
                <a:lnTo>
                  <a:pt x="1024052" y="1865681"/>
                </a:lnTo>
                <a:close/>
              </a:path>
              <a:path w="7976234" h="1969134">
                <a:moveTo>
                  <a:pt x="1098162" y="1865681"/>
                </a:moveTo>
                <a:lnTo>
                  <a:pt x="1046618" y="1865681"/>
                </a:lnTo>
                <a:lnTo>
                  <a:pt x="1035300" y="1876152"/>
                </a:lnTo>
                <a:lnTo>
                  <a:pt x="1098098" y="1876152"/>
                </a:lnTo>
                <a:lnTo>
                  <a:pt x="1098162" y="1865681"/>
                </a:lnTo>
                <a:close/>
              </a:path>
              <a:path w="7976234" h="1969134">
                <a:moveTo>
                  <a:pt x="556473" y="1865681"/>
                </a:moveTo>
                <a:lnTo>
                  <a:pt x="549356" y="1872673"/>
                </a:lnTo>
                <a:lnTo>
                  <a:pt x="558359" y="1869211"/>
                </a:lnTo>
                <a:lnTo>
                  <a:pt x="556473" y="1865681"/>
                </a:lnTo>
                <a:close/>
              </a:path>
              <a:path w="7976234" h="1969134">
                <a:moveTo>
                  <a:pt x="566720" y="1865681"/>
                </a:moveTo>
                <a:lnTo>
                  <a:pt x="556473" y="1865681"/>
                </a:lnTo>
                <a:lnTo>
                  <a:pt x="558359" y="1869211"/>
                </a:lnTo>
                <a:lnTo>
                  <a:pt x="566552" y="1866060"/>
                </a:lnTo>
                <a:lnTo>
                  <a:pt x="566720" y="1865681"/>
                </a:lnTo>
                <a:close/>
              </a:path>
              <a:path w="7976234" h="1969134">
                <a:moveTo>
                  <a:pt x="567537" y="1865681"/>
                </a:moveTo>
                <a:lnTo>
                  <a:pt x="566720" y="1865681"/>
                </a:lnTo>
                <a:lnTo>
                  <a:pt x="566552" y="1866060"/>
                </a:lnTo>
                <a:lnTo>
                  <a:pt x="567537" y="1865681"/>
                </a:lnTo>
                <a:close/>
              </a:path>
              <a:path w="7976234" h="1969134">
                <a:moveTo>
                  <a:pt x="349948" y="1855210"/>
                </a:moveTo>
                <a:lnTo>
                  <a:pt x="331469" y="1865681"/>
                </a:lnTo>
                <a:lnTo>
                  <a:pt x="350397" y="1865681"/>
                </a:lnTo>
                <a:lnTo>
                  <a:pt x="349948" y="1855210"/>
                </a:lnTo>
                <a:close/>
              </a:path>
              <a:path w="7976234" h="1969134">
                <a:moveTo>
                  <a:pt x="367265" y="1855210"/>
                </a:moveTo>
                <a:lnTo>
                  <a:pt x="363208" y="1855210"/>
                </a:lnTo>
                <a:lnTo>
                  <a:pt x="356342" y="1865681"/>
                </a:lnTo>
                <a:lnTo>
                  <a:pt x="358436" y="1865681"/>
                </a:lnTo>
                <a:lnTo>
                  <a:pt x="367265" y="1855210"/>
                </a:lnTo>
                <a:close/>
              </a:path>
              <a:path w="7976234" h="1969134">
                <a:moveTo>
                  <a:pt x="1215840" y="1855210"/>
                </a:moveTo>
                <a:lnTo>
                  <a:pt x="385722" y="1855210"/>
                </a:lnTo>
                <a:lnTo>
                  <a:pt x="379636" y="1865681"/>
                </a:lnTo>
                <a:lnTo>
                  <a:pt x="1181451" y="1865681"/>
                </a:lnTo>
                <a:lnTo>
                  <a:pt x="1215840" y="1855210"/>
                </a:lnTo>
                <a:close/>
              </a:path>
              <a:path w="7976234" h="1969134">
                <a:moveTo>
                  <a:pt x="1224007" y="1844739"/>
                </a:moveTo>
                <a:lnTo>
                  <a:pt x="461920" y="1844739"/>
                </a:lnTo>
                <a:lnTo>
                  <a:pt x="446458" y="1855210"/>
                </a:lnTo>
                <a:lnTo>
                  <a:pt x="1207350" y="1855210"/>
                </a:lnTo>
                <a:lnTo>
                  <a:pt x="1224007" y="1844739"/>
                </a:lnTo>
                <a:close/>
              </a:path>
              <a:path w="7976234" h="1969134">
                <a:moveTo>
                  <a:pt x="1268712" y="1854685"/>
                </a:moveTo>
                <a:lnTo>
                  <a:pt x="1268370" y="1855210"/>
                </a:lnTo>
                <a:lnTo>
                  <a:pt x="1269428" y="1855210"/>
                </a:lnTo>
                <a:lnTo>
                  <a:pt x="1268712" y="1854685"/>
                </a:lnTo>
                <a:close/>
              </a:path>
              <a:path w="7976234" h="1969134">
                <a:moveTo>
                  <a:pt x="1275187" y="1844739"/>
                </a:moveTo>
                <a:lnTo>
                  <a:pt x="1255154" y="1844739"/>
                </a:lnTo>
                <a:lnTo>
                  <a:pt x="1268712" y="1854685"/>
                </a:lnTo>
                <a:lnTo>
                  <a:pt x="1275187" y="1844739"/>
                </a:lnTo>
                <a:close/>
              </a:path>
              <a:path w="7976234" h="1969134">
                <a:moveTo>
                  <a:pt x="1319745" y="1834268"/>
                </a:moveTo>
                <a:lnTo>
                  <a:pt x="578184" y="1834268"/>
                </a:lnTo>
                <a:lnTo>
                  <a:pt x="579584" y="1844739"/>
                </a:lnTo>
                <a:lnTo>
                  <a:pt x="1300170" y="1844739"/>
                </a:lnTo>
                <a:lnTo>
                  <a:pt x="1319745" y="1834268"/>
                </a:lnTo>
                <a:close/>
              </a:path>
              <a:path w="7976234" h="1969134">
                <a:moveTo>
                  <a:pt x="1354463" y="1840601"/>
                </a:moveTo>
                <a:lnTo>
                  <a:pt x="1349637" y="1844739"/>
                </a:lnTo>
                <a:lnTo>
                  <a:pt x="1353362" y="1844739"/>
                </a:lnTo>
                <a:lnTo>
                  <a:pt x="1354463" y="1840601"/>
                </a:lnTo>
                <a:close/>
              </a:path>
              <a:path w="7976234" h="1969134">
                <a:moveTo>
                  <a:pt x="1361848" y="1834268"/>
                </a:moveTo>
                <a:lnTo>
                  <a:pt x="1356148" y="1834268"/>
                </a:lnTo>
                <a:lnTo>
                  <a:pt x="1354463" y="1840601"/>
                </a:lnTo>
                <a:lnTo>
                  <a:pt x="1361848" y="1834268"/>
                </a:lnTo>
                <a:close/>
              </a:path>
              <a:path w="7976234" h="1969134">
                <a:moveTo>
                  <a:pt x="1379780" y="1823797"/>
                </a:moveTo>
                <a:lnTo>
                  <a:pt x="664334" y="1823797"/>
                </a:lnTo>
                <a:lnTo>
                  <a:pt x="638243" y="1834268"/>
                </a:lnTo>
                <a:lnTo>
                  <a:pt x="1370524" y="1834268"/>
                </a:lnTo>
                <a:lnTo>
                  <a:pt x="1379780" y="1823797"/>
                </a:lnTo>
                <a:close/>
              </a:path>
              <a:path w="7976234" h="1969134">
                <a:moveTo>
                  <a:pt x="1411078" y="1823797"/>
                </a:moveTo>
                <a:lnTo>
                  <a:pt x="1379780" y="1823797"/>
                </a:lnTo>
                <a:lnTo>
                  <a:pt x="1383016" y="1834268"/>
                </a:lnTo>
                <a:lnTo>
                  <a:pt x="1393509" y="1834268"/>
                </a:lnTo>
                <a:lnTo>
                  <a:pt x="1411078" y="1823797"/>
                </a:lnTo>
                <a:close/>
              </a:path>
              <a:path w="7976234" h="1969134">
                <a:moveTo>
                  <a:pt x="774926" y="1813326"/>
                </a:moveTo>
                <a:lnTo>
                  <a:pt x="774438" y="1813326"/>
                </a:lnTo>
                <a:lnTo>
                  <a:pt x="738246" y="1823797"/>
                </a:lnTo>
                <a:lnTo>
                  <a:pt x="766176" y="1823797"/>
                </a:lnTo>
                <a:lnTo>
                  <a:pt x="774926" y="1813326"/>
                </a:lnTo>
                <a:close/>
              </a:path>
              <a:path w="7976234" h="1969134">
                <a:moveTo>
                  <a:pt x="1487014" y="1813326"/>
                </a:moveTo>
                <a:lnTo>
                  <a:pt x="785552" y="1813326"/>
                </a:lnTo>
                <a:lnTo>
                  <a:pt x="773179" y="1823797"/>
                </a:lnTo>
                <a:lnTo>
                  <a:pt x="1479564" y="1823797"/>
                </a:lnTo>
                <a:lnTo>
                  <a:pt x="1487014" y="1813326"/>
                </a:lnTo>
                <a:close/>
              </a:path>
              <a:path w="7976234" h="1969134">
                <a:moveTo>
                  <a:pt x="1556044" y="1802856"/>
                </a:moveTo>
                <a:lnTo>
                  <a:pt x="897605" y="1802856"/>
                </a:lnTo>
                <a:lnTo>
                  <a:pt x="878110" y="1813326"/>
                </a:lnTo>
                <a:lnTo>
                  <a:pt x="1532976" y="1813326"/>
                </a:lnTo>
                <a:lnTo>
                  <a:pt x="1556044" y="1802856"/>
                </a:lnTo>
                <a:close/>
              </a:path>
              <a:path w="7976234" h="1969134">
                <a:moveTo>
                  <a:pt x="1624653" y="1792385"/>
                </a:moveTo>
                <a:lnTo>
                  <a:pt x="945861" y="1792385"/>
                </a:lnTo>
                <a:lnTo>
                  <a:pt x="923025" y="1802856"/>
                </a:lnTo>
                <a:lnTo>
                  <a:pt x="1605271" y="1802856"/>
                </a:lnTo>
                <a:lnTo>
                  <a:pt x="1624653" y="1792385"/>
                </a:lnTo>
                <a:close/>
              </a:path>
              <a:path w="7976234" h="1969134">
                <a:moveTo>
                  <a:pt x="1299772" y="1771443"/>
                </a:moveTo>
                <a:lnTo>
                  <a:pt x="1110519" y="1771443"/>
                </a:lnTo>
                <a:lnTo>
                  <a:pt x="1010388" y="1792385"/>
                </a:lnTo>
                <a:lnTo>
                  <a:pt x="1664564" y="1792385"/>
                </a:lnTo>
                <a:lnTo>
                  <a:pt x="1668892" y="1781914"/>
                </a:lnTo>
                <a:lnTo>
                  <a:pt x="1293805" y="1781914"/>
                </a:lnTo>
                <a:lnTo>
                  <a:pt x="1299772" y="1771443"/>
                </a:lnTo>
                <a:close/>
              </a:path>
              <a:path w="7976234" h="1969134">
                <a:moveTo>
                  <a:pt x="1694341" y="1781914"/>
                </a:moveTo>
                <a:lnTo>
                  <a:pt x="1673903" y="1781914"/>
                </a:lnTo>
                <a:lnTo>
                  <a:pt x="1675491" y="1792385"/>
                </a:lnTo>
                <a:lnTo>
                  <a:pt x="1684902" y="1792385"/>
                </a:lnTo>
                <a:lnTo>
                  <a:pt x="1694341" y="1781914"/>
                </a:lnTo>
                <a:close/>
              </a:path>
              <a:path w="7976234" h="1969134">
                <a:moveTo>
                  <a:pt x="1315301" y="1771443"/>
                </a:moveTo>
                <a:lnTo>
                  <a:pt x="1302765" y="1771443"/>
                </a:lnTo>
                <a:lnTo>
                  <a:pt x="1295373" y="1781914"/>
                </a:lnTo>
                <a:lnTo>
                  <a:pt x="1325863" y="1781914"/>
                </a:lnTo>
                <a:lnTo>
                  <a:pt x="1315301" y="1771443"/>
                </a:lnTo>
                <a:close/>
              </a:path>
              <a:path w="7976234" h="1969134">
                <a:moveTo>
                  <a:pt x="1778672" y="1771443"/>
                </a:moveTo>
                <a:lnTo>
                  <a:pt x="1338431" y="1771443"/>
                </a:lnTo>
                <a:lnTo>
                  <a:pt x="1325863" y="1781914"/>
                </a:lnTo>
                <a:lnTo>
                  <a:pt x="1771892" y="1781914"/>
                </a:lnTo>
                <a:lnTo>
                  <a:pt x="1778672" y="1771443"/>
                </a:lnTo>
                <a:close/>
              </a:path>
              <a:path w="7976234" h="1969134">
                <a:moveTo>
                  <a:pt x="1321531" y="1760972"/>
                </a:moveTo>
                <a:lnTo>
                  <a:pt x="1242277" y="1760972"/>
                </a:lnTo>
                <a:lnTo>
                  <a:pt x="1201247" y="1771443"/>
                </a:lnTo>
                <a:lnTo>
                  <a:pt x="1309970" y="1771443"/>
                </a:lnTo>
                <a:lnTo>
                  <a:pt x="1321531" y="1760972"/>
                </a:lnTo>
                <a:close/>
              </a:path>
              <a:path w="7976234" h="1969134">
                <a:moveTo>
                  <a:pt x="1400825" y="1760972"/>
                </a:moveTo>
                <a:lnTo>
                  <a:pt x="1378084" y="1760972"/>
                </a:lnTo>
                <a:lnTo>
                  <a:pt x="1381550" y="1771443"/>
                </a:lnTo>
                <a:lnTo>
                  <a:pt x="1402544" y="1771443"/>
                </a:lnTo>
                <a:lnTo>
                  <a:pt x="1400825" y="1760972"/>
                </a:lnTo>
                <a:close/>
              </a:path>
              <a:path w="7976234" h="1969134">
                <a:moveTo>
                  <a:pt x="1817380" y="1760972"/>
                </a:moveTo>
                <a:lnTo>
                  <a:pt x="1415651" y="1760972"/>
                </a:lnTo>
                <a:lnTo>
                  <a:pt x="1402544" y="1771443"/>
                </a:lnTo>
                <a:lnTo>
                  <a:pt x="1813830" y="1771443"/>
                </a:lnTo>
                <a:lnTo>
                  <a:pt x="1817380" y="1760972"/>
                </a:lnTo>
                <a:close/>
              </a:path>
              <a:path w="7976234" h="1969134">
                <a:moveTo>
                  <a:pt x="1868445" y="1760972"/>
                </a:moveTo>
                <a:lnTo>
                  <a:pt x="1848960" y="1760972"/>
                </a:lnTo>
                <a:lnTo>
                  <a:pt x="1849724" y="1771443"/>
                </a:lnTo>
                <a:lnTo>
                  <a:pt x="1858974" y="1771443"/>
                </a:lnTo>
                <a:lnTo>
                  <a:pt x="1868445" y="1760972"/>
                </a:lnTo>
                <a:close/>
              </a:path>
              <a:path w="7976234" h="1969134">
                <a:moveTo>
                  <a:pt x="1498318" y="1750501"/>
                </a:moveTo>
                <a:lnTo>
                  <a:pt x="1467328" y="1750501"/>
                </a:lnTo>
                <a:lnTo>
                  <a:pt x="1465034" y="1760972"/>
                </a:lnTo>
                <a:lnTo>
                  <a:pt x="1505703" y="1760972"/>
                </a:lnTo>
                <a:lnTo>
                  <a:pt x="1498318" y="1750501"/>
                </a:lnTo>
                <a:close/>
              </a:path>
              <a:path w="7976234" h="1969134">
                <a:moveTo>
                  <a:pt x="1891514" y="1750501"/>
                </a:moveTo>
                <a:lnTo>
                  <a:pt x="1520287" y="1750501"/>
                </a:lnTo>
                <a:lnTo>
                  <a:pt x="1505703" y="1760972"/>
                </a:lnTo>
                <a:lnTo>
                  <a:pt x="1874655" y="1760972"/>
                </a:lnTo>
                <a:lnTo>
                  <a:pt x="1891514" y="1750501"/>
                </a:lnTo>
                <a:close/>
              </a:path>
              <a:path w="7976234" h="1969134">
                <a:moveTo>
                  <a:pt x="1903015" y="1750501"/>
                </a:moveTo>
                <a:lnTo>
                  <a:pt x="1898689" y="1750501"/>
                </a:lnTo>
                <a:lnTo>
                  <a:pt x="1887734" y="1760972"/>
                </a:lnTo>
                <a:lnTo>
                  <a:pt x="1903015" y="1750501"/>
                </a:lnTo>
                <a:close/>
              </a:path>
              <a:path w="7976234" h="1969134">
                <a:moveTo>
                  <a:pt x="1397099" y="1740030"/>
                </a:moveTo>
                <a:lnTo>
                  <a:pt x="1386048" y="1740030"/>
                </a:lnTo>
                <a:lnTo>
                  <a:pt x="1376076" y="1750501"/>
                </a:lnTo>
                <a:lnTo>
                  <a:pt x="1403120" y="1750501"/>
                </a:lnTo>
                <a:lnTo>
                  <a:pt x="1397099" y="1740030"/>
                </a:lnTo>
                <a:close/>
              </a:path>
              <a:path w="7976234" h="1969134">
                <a:moveTo>
                  <a:pt x="2045012" y="1729559"/>
                </a:moveTo>
                <a:lnTo>
                  <a:pt x="1650619" y="1729559"/>
                </a:lnTo>
                <a:lnTo>
                  <a:pt x="1619028" y="1740030"/>
                </a:lnTo>
                <a:lnTo>
                  <a:pt x="1583502" y="1750501"/>
                </a:lnTo>
                <a:lnTo>
                  <a:pt x="1959163" y="1750501"/>
                </a:lnTo>
                <a:lnTo>
                  <a:pt x="1969549" y="1740030"/>
                </a:lnTo>
                <a:lnTo>
                  <a:pt x="2036441" y="1740030"/>
                </a:lnTo>
                <a:lnTo>
                  <a:pt x="2045012" y="1729559"/>
                </a:lnTo>
                <a:close/>
              </a:path>
              <a:path w="7976234" h="1969134">
                <a:moveTo>
                  <a:pt x="1998045" y="1740030"/>
                </a:moveTo>
                <a:lnTo>
                  <a:pt x="1981082" y="1740030"/>
                </a:lnTo>
                <a:lnTo>
                  <a:pt x="1979270" y="1750501"/>
                </a:lnTo>
                <a:lnTo>
                  <a:pt x="1997039" y="1750501"/>
                </a:lnTo>
                <a:lnTo>
                  <a:pt x="1998045" y="1740030"/>
                </a:lnTo>
                <a:close/>
              </a:path>
              <a:path w="7976234" h="1969134">
                <a:moveTo>
                  <a:pt x="2020745" y="1740030"/>
                </a:moveTo>
                <a:lnTo>
                  <a:pt x="2008344" y="1740030"/>
                </a:lnTo>
                <a:lnTo>
                  <a:pt x="2006958" y="1750501"/>
                </a:lnTo>
                <a:lnTo>
                  <a:pt x="2020745" y="1740030"/>
                </a:lnTo>
                <a:close/>
              </a:path>
              <a:path w="7976234" h="1969134">
                <a:moveTo>
                  <a:pt x="2090750" y="1729559"/>
                </a:moveTo>
                <a:lnTo>
                  <a:pt x="2072131" y="1729559"/>
                </a:lnTo>
                <a:lnTo>
                  <a:pt x="2064628" y="1740030"/>
                </a:lnTo>
                <a:lnTo>
                  <a:pt x="2083989" y="1740030"/>
                </a:lnTo>
                <a:lnTo>
                  <a:pt x="2090750" y="1729559"/>
                </a:lnTo>
                <a:close/>
              </a:path>
              <a:path w="7976234" h="1969134">
                <a:moveTo>
                  <a:pt x="1722511" y="1719089"/>
                </a:moveTo>
                <a:lnTo>
                  <a:pt x="1715435" y="1719089"/>
                </a:lnTo>
                <a:lnTo>
                  <a:pt x="1681635" y="1729559"/>
                </a:lnTo>
                <a:lnTo>
                  <a:pt x="1717953" y="1729559"/>
                </a:lnTo>
                <a:lnTo>
                  <a:pt x="1719481" y="1728403"/>
                </a:lnTo>
                <a:lnTo>
                  <a:pt x="1722511" y="1719089"/>
                </a:lnTo>
                <a:close/>
              </a:path>
              <a:path w="7976234" h="1969134">
                <a:moveTo>
                  <a:pt x="1719481" y="1728403"/>
                </a:moveTo>
                <a:lnTo>
                  <a:pt x="1717953" y="1729559"/>
                </a:lnTo>
                <a:lnTo>
                  <a:pt x="1719105" y="1729559"/>
                </a:lnTo>
                <a:lnTo>
                  <a:pt x="1719481" y="1728403"/>
                </a:lnTo>
                <a:close/>
              </a:path>
              <a:path w="7976234" h="1969134">
                <a:moveTo>
                  <a:pt x="1731791" y="1719089"/>
                </a:moveTo>
                <a:lnTo>
                  <a:pt x="1719481" y="1728403"/>
                </a:lnTo>
                <a:lnTo>
                  <a:pt x="1719105" y="1729559"/>
                </a:lnTo>
                <a:lnTo>
                  <a:pt x="1727636" y="1729559"/>
                </a:lnTo>
                <a:lnTo>
                  <a:pt x="1731791" y="1719089"/>
                </a:lnTo>
                <a:close/>
              </a:path>
              <a:path w="7976234" h="1969134">
                <a:moveTo>
                  <a:pt x="2078949" y="1719089"/>
                </a:moveTo>
                <a:lnTo>
                  <a:pt x="1747894" y="1719089"/>
                </a:lnTo>
                <a:lnTo>
                  <a:pt x="1737823" y="1729559"/>
                </a:lnTo>
                <a:lnTo>
                  <a:pt x="2066322" y="1729559"/>
                </a:lnTo>
                <a:lnTo>
                  <a:pt x="2078949" y="1719089"/>
                </a:lnTo>
                <a:close/>
              </a:path>
              <a:path w="7976234" h="1969134">
                <a:moveTo>
                  <a:pt x="2153033" y="1719089"/>
                </a:moveTo>
                <a:lnTo>
                  <a:pt x="2118159" y="1719089"/>
                </a:lnTo>
                <a:lnTo>
                  <a:pt x="2130878" y="1729559"/>
                </a:lnTo>
                <a:lnTo>
                  <a:pt x="2150011" y="1729559"/>
                </a:lnTo>
                <a:lnTo>
                  <a:pt x="2153033" y="1719089"/>
                </a:lnTo>
                <a:close/>
              </a:path>
              <a:path w="7976234" h="1969134">
                <a:moveTo>
                  <a:pt x="2199552" y="1719089"/>
                </a:moveTo>
                <a:lnTo>
                  <a:pt x="2174049" y="1719089"/>
                </a:lnTo>
                <a:lnTo>
                  <a:pt x="2168667" y="1729559"/>
                </a:lnTo>
                <a:lnTo>
                  <a:pt x="2199552" y="1719089"/>
                </a:lnTo>
                <a:close/>
              </a:path>
              <a:path w="7976234" h="1969134">
                <a:moveTo>
                  <a:pt x="1809524" y="1708618"/>
                </a:moveTo>
                <a:lnTo>
                  <a:pt x="1797073" y="1719089"/>
                </a:lnTo>
                <a:lnTo>
                  <a:pt x="1818270" y="1719089"/>
                </a:lnTo>
                <a:lnTo>
                  <a:pt x="1809524" y="1708618"/>
                </a:lnTo>
                <a:close/>
              </a:path>
              <a:path w="7976234" h="1969134">
                <a:moveTo>
                  <a:pt x="2144766" y="1708618"/>
                </a:moveTo>
                <a:lnTo>
                  <a:pt x="1821849" y="1708618"/>
                </a:lnTo>
                <a:lnTo>
                  <a:pt x="1824278" y="1719089"/>
                </a:lnTo>
                <a:lnTo>
                  <a:pt x="2137698" y="1719089"/>
                </a:lnTo>
                <a:lnTo>
                  <a:pt x="2144766" y="1708618"/>
                </a:lnTo>
                <a:close/>
              </a:path>
              <a:path w="7976234" h="1969134">
                <a:moveTo>
                  <a:pt x="2162001" y="1708618"/>
                </a:moveTo>
                <a:lnTo>
                  <a:pt x="2157405" y="1708618"/>
                </a:lnTo>
                <a:lnTo>
                  <a:pt x="2151673" y="1719089"/>
                </a:lnTo>
                <a:lnTo>
                  <a:pt x="2162001" y="1708618"/>
                </a:lnTo>
                <a:close/>
              </a:path>
              <a:path w="7976234" h="1969134">
                <a:moveTo>
                  <a:pt x="2200512" y="1708618"/>
                </a:moveTo>
                <a:lnTo>
                  <a:pt x="2190012" y="1708618"/>
                </a:lnTo>
                <a:lnTo>
                  <a:pt x="2170014" y="1719089"/>
                </a:lnTo>
                <a:lnTo>
                  <a:pt x="2187889" y="1719089"/>
                </a:lnTo>
                <a:lnTo>
                  <a:pt x="2200512" y="1708618"/>
                </a:lnTo>
                <a:close/>
              </a:path>
              <a:path w="7976234" h="1969134">
                <a:moveTo>
                  <a:pt x="2241387" y="1708618"/>
                </a:moveTo>
                <a:lnTo>
                  <a:pt x="2206321" y="1708618"/>
                </a:lnTo>
                <a:lnTo>
                  <a:pt x="2189177" y="1719089"/>
                </a:lnTo>
                <a:lnTo>
                  <a:pt x="2224891" y="1719089"/>
                </a:lnTo>
                <a:lnTo>
                  <a:pt x="2241387" y="1708618"/>
                </a:lnTo>
                <a:close/>
              </a:path>
              <a:path w="7976234" h="1969134">
                <a:moveTo>
                  <a:pt x="2251330" y="1708618"/>
                </a:moveTo>
                <a:lnTo>
                  <a:pt x="2243844" y="1708618"/>
                </a:lnTo>
                <a:lnTo>
                  <a:pt x="2238244" y="1719089"/>
                </a:lnTo>
                <a:lnTo>
                  <a:pt x="2246846" y="1719089"/>
                </a:lnTo>
                <a:lnTo>
                  <a:pt x="2251330" y="1708618"/>
                </a:lnTo>
                <a:close/>
              </a:path>
              <a:path w="7976234" h="1969134">
                <a:moveTo>
                  <a:pt x="2164971" y="1698147"/>
                </a:moveTo>
                <a:lnTo>
                  <a:pt x="1896236" y="1698147"/>
                </a:lnTo>
                <a:lnTo>
                  <a:pt x="1904026" y="1708618"/>
                </a:lnTo>
                <a:lnTo>
                  <a:pt x="2152270" y="1708618"/>
                </a:lnTo>
                <a:lnTo>
                  <a:pt x="2164971" y="1698147"/>
                </a:lnTo>
                <a:close/>
              </a:path>
              <a:path w="7976234" h="1969134">
                <a:moveTo>
                  <a:pt x="2242174" y="1698147"/>
                </a:moveTo>
                <a:lnTo>
                  <a:pt x="2172952" y="1698147"/>
                </a:lnTo>
                <a:lnTo>
                  <a:pt x="2167441" y="1708618"/>
                </a:lnTo>
                <a:lnTo>
                  <a:pt x="2229574" y="1708618"/>
                </a:lnTo>
                <a:lnTo>
                  <a:pt x="2242174" y="1698147"/>
                </a:lnTo>
                <a:close/>
              </a:path>
              <a:path w="7976234" h="1969134">
                <a:moveTo>
                  <a:pt x="2312955" y="1698147"/>
                </a:moveTo>
                <a:lnTo>
                  <a:pt x="2251525" y="1698147"/>
                </a:lnTo>
                <a:lnTo>
                  <a:pt x="2242653" y="1708618"/>
                </a:lnTo>
                <a:lnTo>
                  <a:pt x="2296563" y="1708618"/>
                </a:lnTo>
                <a:lnTo>
                  <a:pt x="2312955" y="1698147"/>
                </a:lnTo>
                <a:close/>
              </a:path>
              <a:path w="7976234" h="1969134">
                <a:moveTo>
                  <a:pt x="2329775" y="1698147"/>
                </a:moveTo>
                <a:lnTo>
                  <a:pt x="2312955" y="1698147"/>
                </a:lnTo>
                <a:lnTo>
                  <a:pt x="2316108" y="1708618"/>
                </a:lnTo>
                <a:lnTo>
                  <a:pt x="2319968" y="1708618"/>
                </a:lnTo>
                <a:lnTo>
                  <a:pt x="2329775" y="1698147"/>
                </a:lnTo>
                <a:close/>
              </a:path>
              <a:path w="7976234" h="1969134">
                <a:moveTo>
                  <a:pt x="2366841" y="1698147"/>
                </a:moveTo>
                <a:lnTo>
                  <a:pt x="2352705" y="1698147"/>
                </a:lnTo>
                <a:lnTo>
                  <a:pt x="2348600" y="1708618"/>
                </a:lnTo>
                <a:lnTo>
                  <a:pt x="2357303" y="1708618"/>
                </a:lnTo>
                <a:lnTo>
                  <a:pt x="2366841" y="1698147"/>
                </a:lnTo>
                <a:close/>
              </a:path>
              <a:path w="7976234" h="1969134">
                <a:moveTo>
                  <a:pt x="2227977" y="1687676"/>
                </a:moveTo>
                <a:lnTo>
                  <a:pt x="1953411" y="1687676"/>
                </a:lnTo>
                <a:lnTo>
                  <a:pt x="1945261" y="1698147"/>
                </a:lnTo>
                <a:lnTo>
                  <a:pt x="2219121" y="1698147"/>
                </a:lnTo>
                <a:lnTo>
                  <a:pt x="2227977" y="1687676"/>
                </a:lnTo>
                <a:close/>
              </a:path>
              <a:path w="7976234" h="1969134">
                <a:moveTo>
                  <a:pt x="2266947" y="1687676"/>
                </a:moveTo>
                <a:lnTo>
                  <a:pt x="2239321" y="1687676"/>
                </a:lnTo>
                <a:lnTo>
                  <a:pt x="2236069" y="1698147"/>
                </a:lnTo>
                <a:lnTo>
                  <a:pt x="2259865" y="1698147"/>
                </a:lnTo>
                <a:lnTo>
                  <a:pt x="2266947" y="1687676"/>
                </a:lnTo>
                <a:close/>
              </a:path>
              <a:path w="7976234" h="1969134">
                <a:moveTo>
                  <a:pt x="2383061" y="1687676"/>
                </a:moveTo>
                <a:lnTo>
                  <a:pt x="2275948" y="1687676"/>
                </a:lnTo>
                <a:lnTo>
                  <a:pt x="2275125" y="1698147"/>
                </a:lnTo>
                <a:lnTo>
                  <a:pt x="2374195" y="1698147"/>
                </a:lnTo>
                <a:lnTo>
                  <a:pt x="2383061" y="1687676"/>
                </a:lnTo>
                <a:close/>
              </a:path>
              <a:path w="7976234" h="1969134">
                <a:moveTo>
                  <a:pt x="2410654" y="1687676"/>
                </a:moveTo>
                <a:lnTo>
                  <a:pt x="2390386" y="1687676"/>
                </a:lnTo>
                <a:lnTo>
                  <a:pt x="2385660" y="1698147"/>
                </a:lnTo>
                <a:lnTo>
                  <a:pt x="2401643" y="1698147"/>
                </a:lnTo>
                <a:lnTo>
                  <a:pt x="2410654" y="1687676"/>
                </a:lnTo>
                <a:close/>
              </a:path>
              <a:path w="7976234" h="1969134">
                <a:moveTo>
                  <a:pt x="2249230" y="1677205"/>
                </a:moveTo>
                <a:lnTo>
                  <a:pt x="2046927" y="1677205"/>
                </a:lnTo>
                <a:lnTo>
                  <a:pt x="2035520" y="1687676"/>
                </a:lnTo>
                <a:lnTo>
                  <a:pt x="2238078" y="1687676"/>
                </a:lnTo>
                <a:lnTo>
                  <a:pt x="2249230" y="1677205"/>
                </a:lnTo>
                <a:close/>
              </a:path>
              <a:path w="7976234" h="1969134">
                <a:moveTo>
                  <a:pt x="2298643" y="1677205"/>
                </a:moveTo>
                <a:lnTo>
                  <a:pt x="2253541" y="1677205"/>
                </a:lnTo>
                <a:lnTo>
                  <a:pt x="2247691" y="1687676"/>
                </a:lnTo>
                <a:lnTo>
                  <a:pt x="2297376" y="1687676"/>
                </a:lnTo>
                <a:lnTo>
                  <a:pt x="2298643" y="1677205"/>
                </a:lnTo>
                <a:close/>
              </a:path>
              <a:path w="7976234" h="1969134">
                <a:moveTo>
                  <a:pt x="2392011" y="1677205"/>
                </a:moveTo>
                <a:lnTo>
                  <a:pt x="2318879" y="1677205"/>
                </a:lnTo>
                <a:lnTo>
                  <a:pt x="2305333" y="1687676"/>
                </a:lnTo>
                <a:lnTo>
                  <a:pt x="2392315" y="1687676"/>
                </a:lnTo>
                <a:lnTo>
                  <a:pt x="2392011" y="1677205"/>
                </a:lnTo>
                <a:close/>
              </a:path>
              <a:path w="7976234" h="1969134">
                <a:moveTo>
                  <a:pt x="2424417" y="1678131"/>
                </a:moveTo>
                <a:lnTo>
                  <a:pt x="2414485" y="1687676"/>
                </a:lnTo>
                <a:lnTo>
                  <a:pt x="2431838" y="1687676"/>
                </a:lnTo>
                <a:lnTo>
                  <a:pt x="2424417" y="1678131"/>
                </a:lnTo>
                <a:close/>
              </a:path>
              <a:path w="7976234" h="1969134">
                <a:moveTo>
                  <a:pt x="2476331" y="1677205"/>
                </a:moveTo>
                <a:lnTo>
                  <a:pt x="2470355" y="1677205"/>
                </a:lnTo>
                <a:lnTo>
                  <a:pt x="2453107" y="1687676"/>
                </a:lnTo>
                <a:lnTo>
                  <a:pt x="2472779" y="1687676"/>
                </a:lnTo>
                <a:lnTo>
                  <a:pt x="2474155" y="1686646"/>
                </a:lnTo>
                <a:lnTo>
                  <a:pt x="2476331" y="1677205"/>
                </a:lnTo>
                <a:close/>
              </a:path>
              <a:path w="7976234" h="1969134">
                <a:moveTo>
                  <a:pt x="2473939" y="1687583"/>
                </a:moveTo>
                <a:close/>
              </a:path>
              <a:path w="7976234" h="1969134">
                <a:moveTo>
                  <a:pt x="2486762" y="1677205"/>
                </a:moveTo>
                <a:lnTo>
                  <a:pt x="2474155" y="1686646"/>
                </a:lnTo>
                <a:lnTo>
                  <a:pt x="2473939" y="1687583"/>
                </a:lnTo>
                <a:lnTo>
                  <a:pt x="2486762" y="1677205"/>
                </a:lnTo>
                <a:close/>
              </a:path>
              <a:path w="7976234" h="1969134">
                <a:moveTo>
                  <a:pt x="2425381" y="1677205"/>
                </a:moveTo>
                <a:lnTo>
                  <a:pt x="2423696" y="1677205"/>
                </a:lnTo>
                <a:lnTo>
                  <a:pt x="2424417" y="1678131"/>
                </a:lnTo>
                <a:lnTo>
                  <a:pt x="2425381" y="1677205"/>
                </a:lnTo>
                <a:close/>
              </a:path>
              <a:path w="7976234" h="1969134">
                <a:moveTo>
                  <a:pt x="2404221" y="1666734"/>
                </a:moveTo>
                <a:lnTo>
                  <a:pt x="2104237" y="1666734"/>
                </a:lnTo>
                <a:lnTo>
                  <a:pt x="2082457" y="1677205"/>
                </a:lnTo>
                <a:lnTo>
                  <a:pt x="2390912" y="1677205"/>
                </a:lnTo>
                <a:lnTo>
                  <a:pt x="2404221" y="1666734"/>
                </a:lnTo>
                <a:close/>
              </a:path>
              <a:path w="7976234" h="1969134">
                <a:moveTo>
                  <a:pt x="2414744" y="1666734"/>
                </a:moveTo>
                <a:lnTo>
                  <a:pt x="2406367" y="1677205"/>
                </a:lnTo>
                <a:lnTo>
                  <a:pt x="2415728" y="1677205"/>
                </a:lnTo>
                <a:lnTo>
                  <a:pt x="2414744" y="1666734"/>
                </a:lnTo>
                <a:close/>
              </a:path>
              <a:path w="7976234" h="1969134">
                <a:moveTo>
                  <a:pt x="2491836" y="1666734"/>
                </a:moveTo>
                <a:lnTo>
                  <a:pt x="2427071" y="1666734"/>
                </a:lnTo>
                <a:lnTo>
                  <a:pt x="2422356" y="1677205"/>
                </a:lnTo>
                <a:lnTo>
                  <a:pt x="2476721" y="1677205"/>
                </a:lnTo>
                <a:lnTo>
                  <a:pt x="2491836" y="1666734"/>
                </a:lnTo>
                <a:close/>
              </a:path>
              <a:path w="7976234" h="1969134">
                <a:moveTo>
                  <a:pt x="2527967" y="1666734"/>
                </a:moveTo>
                <a:lnTo>
                  <a:pt x="2509904" y="1666734"/>
                </a:lnTo>
                <a:lnTo>
                  <a:pt x="2500042" y="1677205"/>
                </a:lnTo>
                <a:lnTo>
                  <a:pt x="2507400" y="1677205"/>
                </a:lnTo>
                <a:lnTo>
                  <a:pt x="2527967" y="1666734"/>
                </a:lnTo>
                <a:close/>
              </a:path>
              <a:path w="7976234" h="1969134">
                <a:moveTo>
                  <a:pt x="2556770" y="1666734"/>
                </a:moveTo>
                <a:lnTo>
                  <a:pt x="2531787" y="1666734"/>
                </a:lnTo>
                <a:lnTo>
                  <a:pt x="2526042" y="1677205"/>
                </a:lnTo>
                <a:lnTo>
                  <a:pt x="2547195" y="1677205"/>
                </a:lnTo>
                <a:lnTo>
                  <a:pt x="2556770" y="1666734"/>
                </a:lnTo>
                <a:close/>
              </a:path>
              <a:path w="7976234" h="1969134">
                <a:moveTo>
                  <a:pt x="2146186" y="1656263"/>
                </a:moveTo>
                <a:lnTo>
                  <a:pt x="2148176" y="1666734"/>
                </a:lnTo>
                <a:lnTo>
                  <a:pt x="2151736" y="1666734"/>
                </a:lnTo>
                <a:lnTo>
                  <a:pt x="2146186" y="1656263"/>
                </a:lnTo>
                <a:close/>
              </a:path>
              <a:path w="7976234" h="1969134">
                <a:moveTo>
                  <a:pt x="2393489" y="1656263"/>
                </a:moveTo>
                <a:lnTo>
                  <a:pt x="2173405" y="1656263"/>
                </a:lnTo>
                <a:lnTo>
                  <a:pt x="2151736" y="1666734"/>
                </a:lnTo>
                <a:lnTo>
                  <a:pt x="2380253" y="1666734"/>
                </a:lnTo>
                <a:lnTo>
                  <a:pt x="2393489" y="1656263"/>
                </a:lnTo>
                <a:close/>
              </a:path>
              <a:path w="7976234" h="1969134">
                <a:moveTo>
                  <a:pt x="2389657" y="1666512"/>
                </a:moveTo>
                <a:lnTo>
                  <a:pt x="2389163" y="1666734"/>
                </a:lnTo>
                <a:lnTo>
                  <a:pt x="2389567" y="1666734"/>
                </a:lnTo>
                <a:lnTo>
                  <a:pt x="2389657" y="1666512"/>
                </a:lnTo>
                <a:close/>
              </a:path>
              <a:path w="7976234" h="1969134">
                <a:moveTo>
                  <a:pt x="2479424" y="1656263"/>
                </a:moveTo>
                <a:lnTo>
                  <a:pt x="2426127" y="1656263"/>
                </a:lnTo>
                <a:lnTo>
                  <a:pt x="2419656" y="1666734"/>
                </a:lnTo>
                <a:lnTo>
                  <a:pt x="2467873" y="1666734"/>
                </a:lnTo>
                <a:lnTo>
                  <a:pt x="2479424" y="1656263"/>
                </a:lnTo>
                <a:close/>
              </a:path>
              <a:path w="7976234" h="1969134">
                <a:moveTo>
                  <a:pt x="2570247" y="1656263"/>
                </a:moveTo>
                <a:lnTo>
                  <a:pt x="2499704" y="1656263"/>
                </a:lnTo>
                <a:lnTo>
                  <a:pt x="2485526" y="1666734"/>
                </a:lnTo>
                <a:lnTo>
                  <a:pt x="2564037" y="1666734"/>
                </a:lnTo>
                <a:lnTo>
                  <a:pt x="2570247" y="1656263"/>
                </a:lnTo>
                <a:close/>
              </a:path>
              <a:path w="7976234" h="1969134">
                <a:moveTo>
                  <a:pt x="2608009" y="1656263"/>
                </a:moveTo>
                <a:lnTo>
                  <a:pt x="2586482" y="1656263"/>
                </a:lnTo>
                <a:lnTo>
                  <a:pt x="2576269" y="1666734"/>
                </a:lnTo>
                <a:lnTo>
                  <a:pt x="2598660" y="1666734"/>
                </a:lnTo>
                <a:lnTo>
                  <a:pt x="2608009" y="1656263"/>
                </a:lnTo>
                <a:close/>
              </a:path>
              <a:path w="7976234" h="1969134">
                <a:moveTo>
                  <a:pt x="2646710" y="1656263"/>
                </a:moveTo>
                <a:lnTo>
                  <a:pt x="2611952" y="1656263"/>
                </a:lnTo>
                <a:lnTo>
                  <a:pt x="2610005" y="1666734"/>
                </a:lnTo>
                <a:lnTo>
                  <a:pt x="2634784" y="1666734"/>
                </a:lnTo>
                <a:lnTo>
                  <a:pt x="2646710" y="1656263"/>
                </a:lnTo>
                <a:close/>
              </a:path>
              <a:path w="7976234" h="1969134">
                <a:moveTo>
                  <a:pt x="2412419" y="1656263"/>
                </a:moveTo>
                <a:lnTo>
                  <a:pt x="2393802" y="1656263"/>
                </a:lnTo>
                <a:lnTo>
                  <a:pt x="2389657" y="1666512"/>
                </a:lnTo>
                <a:lnTo>
                  <a:pt x="2412419" y="1656263"/>
                </a:lnTo>
                <a:close/>
              </a:path>
              <a:path w="7976234" h="1969134">
                <a:moveTo>
                  <a:pt x="2157181" y="1645792"/>
                </a:moveTo>
                <a:lnTo>
                  <a:pt x="2156259" y="1645792"/>
                </a:lnTo>
                <a:lnTo>
                  <a:pt x="2142626" y="1656263"/>
                </a:lnTo>
                <a:lnTo>
                  <a:pt x="2148186" y="1656263"/>
                </a:lnTo>
                <a:lnTo>
                  <a:pt x="2157181" y="1645792"/>
                </a:lnTo>
                <a:close/>
              </a:path>
              <a:path w="7976234" h="1969134">
                <a:moveTo>
                  <a:pt x="2162668" y="1645792"/>
                </a:moveTo>
                <a:lnTo>
                  <a:pt x="2157181" y="1645792"/>
                </a:lnTo>
                <a:lnTo>
                  <a:pt x="2157401" y="1656263"/>
                </a:lnTo>
                <a:lnTo>
                  <a:pt x="2167421" y="1656263"/>
                </a:lnTo>
                <a:lnTo>
                  <a:pt x="2162668" y="1645792"/>
                </a:lnTo>
                <a:close/>
              </a:path>
              <a:path w="7976234" h="1969134">
                <a:moveTo>
                  <a:pt x="2180939" y="1645792"/>
                </a:moveTo>
                <a:lnTo>
                  <a:pt x="2167421" y="1656263"/>
                </a:lnTo>
                <a:lnTo>
                  <a:pt x="2181362" y="1656263"/>
                </a:lnTo>
                <a:lnTo>
                  <a:pt x="2180939" y="1645792"/>
                </a:lnTo>
                <a:close/>
              </a:path>
              <a:path w="7976234" h="1969134">
                <a:moveTo>
                  <a:pt x="2466013" y="1645792"/>
                </a:moveTo>
                <a:lnTo>
                  <a:pt x="2250329" y="1645792"/>
                </a:lnTo>
                <a:lnTo>
                  <a:pt x="2241335" y="1656263"/>
                </a:lnTo>
                <a:lnTo>
                  <a:pt x="2453400" y="1656263"/>
                </a:lnTo>
                <a:lnTo>
                  <a:pt x="2466013" y="1645792"/>
                </a:lnTo>
                <a:close/>
              </a:path>
              <a:path w="7976234" h="1969134">
                <a:moveTo>
                  <a:pt x="2658057" y="1645792"/>
                </a:moveTo>
                <a:lnTo>
                  <a:pt x="2506497" y="1645792"/>
                </a:lnTo>
                <a:lnTo>
                  <a:pt x="2465554" y="1656263"/>
                </a:lnTo>
                <a:lnTo>
                  <a:pt x="2633177" y="1656263"/>
                </a:lnTo>
                <a:lnTo>
                  <a:pt x="2658057" y="1645792"/>
                </a:lnTo>
                <a:close/>
              </a:path>
              <a:path w="7976234" h="1969134">
                <a:moveTo>
                  <a:pt x="2687027" y="1645792"/>
                </a:moveTo>
                <a:lnTo>
                  <a:pt x="2678774" y="1645792"/>
                </a:lnTo>
                <a:lnTo>
                  <a:pt x="2663268" y="1656263"/>
                </a:lnTo>
                <a:lnTo>
                  <a:pt x="2664024" y="1656263"/>
                </a:lnTo>
                <a:lnTo>
                  <a:pt x="2687027" y="1645792"/>
                </a:lnTo>
                <a:close/>
              </a:path>
              <a:path w="7976234" h="1969134">
                <a:moveTo>
                  <a:pt x="2168060" y="1635321"/>
                </a:moveTo>
                <a:lnTo>
                  <a:pt x="2160528" y="1635321"/>
                </a:lnTo>
                <a:lnTo>
                  <a:pt x="2149442" y="1645792"/>
                </a:lnTo>
                <a:lnTo>
                  <a:pt x="2161289" y="1645792"/>
                </a:lnTo>
                <a:lnTo>
                  <a:pt x="2168060" y="1635321"/>
                </a:lnTo>
                <a:close/>
              </a:path>
              <a:path w="7976234" h="1969134">
                <a:moveTo>
                  <a:pt x="2280832" y="1635321"/>
                </a:moveTo>
                <a:lnTo>
                  <a:pt x="2268872" y="1635321"/>
                </a:lnTo>
                <a:lnTo>
                  <a:pt x="2261293" y="1645792"/>
                </a:lnTo>
                <a:lnTo>
                  <a:pt x="2268915" y="1645792"/>
                </a:lnTo>
                <a:lnTo>
                  <a:pt x="2280832" y="1635321"/>
                </a:lnTo>
                <a:close/>
              </a:path>
              <a:path w="7976234" h="1969134">
                <a:moveTo>
                  <a:pt x="2297322" y="1639273"/>
                </a:moveTo>
                <a:lnTo>
                  <a:pt x="2290182" y="1645792"/>
                </a:lnTo>
                <a:lnTo>
                  <a:pt x="2296887" y="1645792"/>
                </a:lnTo>
                <a:lnTo>
                  <a:pt x="2297322" y="1639273"/>
                </a:lnTo>
                <a:close/>
              </a:path>
              <a:path w="7976234" h="1969134">
                <a:moveTo>
                  <a:pt x="2535790" y="1635321"/>
                </a:moveTo>
                <a:lnTo>
                  <a:pt x="2320443" y="1635321"/>
                </a:lnTo>
                <a:lnTo>
                  <a:pt x="2313899" y="1645792"/>
                </a:lnTo>
                <a:lnTo>
                  <a:pt x="2510774" y="1645792"/>
                </a:lnTo>
                <a:lnTo>
                  <a:pt x="2535790" y="1635321"/>
                </a:lnTo>
                <a:close/>
              </a:path>
              <a:path w="7976234" h="1969134">
                <a:moveTo>
                  <a:pt x="2653291" y="1635321"/>
                </a:moveTo>
                <a:lnTo>
                  <a:pt x="2566806" y="1635321"/>
                </a:lnTo>
                <a:lnTo>
                  <a:pt x="2550160" y="1645792"/>
                </a:lnTo>
                <a:lnTo>
                  <a:pt x="2650251" y="1645792"/>
                </a:lnTo>
                <a:lnTo>
                  <a:pt x="2653291" y="1635321"/>
                </a:lnTo>
                <a:close/>
              </a:path>
              <a:path w="7976234" h="1969134">
                <a:moveTo>
                  <a:pt x="2730064" y="1624851"/>
                </a:moveTo>
                <a:lnTo>
                  <a:pt x="2620309" y="1624851"/>
                </a:lnTo>
                <a:lnTo>
                  <a:pt x="2608582" y="1635321"/>
                </a:lnTo>
                <a:lnTo>
                  <a:pt x="2660944" y="1635321"/>
                </a:lnTo>
                <a:lnTo>
                  <a:pt x="2660741" y="1645792"/>
                </a:lnTo>
                <a:lnTo>
                  <a:pt x="2678660" y="1645792"/>
                </a:lnTo>
                <a:lnTo>
                  <a:pt x="2700743" y="1635321"/>
                </a:lnTo>
                <a:lnTo>
                  <a:pt x="2730064" y="1624851"/>
                </a:lnTo>
                <a:close/>
              </a:path>
              <a:path w="7976234" h="1969134">
                <a:moveTo>
                  <a:pt x="2713668" y="1644950"/>
                </a:moveTo>
                <a:lnTo>
                  <a:pt x="2711481" y="1645792"/>
                </a:lnTo>
                <a:lnTo>
                  <a:pt x="2712541" y="1645792"/>
                </a:lnTo>
                <a:lnTo>
                  <a:pt x="2713668" y="1644950"/>
                </a:lnTo>
                <a:close/>
              </a:path>
              <a:path w="7976234" h="1969134">
                <a:moveTo>
                  <a:pt x="2738687" y="1635321"/>
                </a:moveTo>
                <a:lnTo>
                  <a:pt x="2726562" y="1635321"/>
                </a:lnTo>
                <a:lnTo>
                  <a:pt x="2713668" y="1644950"/>
                </a:lnTo>
                <a:lnTo>
                  <a:pt x="2738687" y="1635321"/>
                </a:lnTo>
                <a:close/>
              </a:path>
              <a:path w="7976234" h="1969134">
                <a:moveTo>
                  <a:pt x="2301649" y="1635321"/>
                </a:moveTo>
                <a:lnTo>
                  <a:pt x="2297585" y="1635321"/>
                </a:lnTo>
                <a:lnTo>
                  <a:pt x="2297322" y="1639273"/>
                </a:lnTo>
                <a:lnTo>
                  <a:pt x="2301649" y="1635321"/>
                </a:lnTo>
                <a:close/>
              </a:path>
              <a:path w="7976234" h="1969134">
                <a:moveTo>
                  <a:pt x="2270410" y="1624851"/>
                </a:moveTo>
                <a:lnTo>
                  <a:pt x="2259314" y="1624851"/>
                </a:lnTo>
                <a:lnTo>
                  <a:pt x="2257345" y="1635321"/>
                </a:lnTo>
                <a:lnTo>
                  <a:pt x="2270410" y="1624851"/>
                </a:lnTo>
                <a:close/>
              </a:path>
              <a:path w="7976234" h="1969134">
                <a:moveTo>
                  <a:pt x="2288768" y="1624851"/>
                </a:moveTo>
                <a:lnTo>
                  <a:pt x="2270410" y="1624851"/>
                </a:lnTo>
                <a:lnTo>
                  <a:pt x="2275716" y="1635321"/>
                </a:lnTo>
                <a:lnTo>
                  <a:pt x="2288768" y="1624851"/>
                </a:lnTo>
                <a:close/>
              </a:path>
              <a:path w="7976234" h="1969134">
                <a:moveTo>
                  <a:pt x="2304213" y="1624851"/>
                </a:moveTo>
                <a:lnTo>
                  <a:pt x="2286994" y="1635321"/>
                </a:lnTo>
                <a:lnTo>
                  <a:pt x="2291295" y="1635321"/>
                </a:lnTo>
                <a:lnTo>
                  <a:pt x="2304213" y="1624851"/>
                </a:lnTo>
                <a:close/>
              </a:path>
              <a:path w="7976234" h="1969134">
                <a:moveTo>
                  <a:pt x="2325209" y="1624851"/>
                </a:moveTo>
                <a:lnTo>
                  <a:pt x="2315540" y="1624851"/>
                </a:lnTo>
                <a:lnTo>
                  <a:pt x="2320621" y="1635321"/>
                </a:lnTo>
                <a:lnTo>
                  <a:pt x="2325209" y="1624851"/>
                </a:lnTo>
                <a:close/>
              </a:path>
              <a:path w="7976234" h="1969134">
                <a:moveTo>
                  <a:pt x="2343364" y="1624851"/>
                </a:moveTo>
                <a:lnTo>
                  <a:pt x="2320851" y="1635321"/>
                </a:lnTo>
                <a:lnTo>
                  <a:pt x="2344442" y="1635321"/>
                </a:lnTo>
                <a:lnTo>
                  <a:pt x="2343364" y="1624851"/>
                </a:lnTo>
                <a:close/>
              </a:path>
              <a:path w="7976234" h="1969134">
                <a:moveTo>
                  <a:pt x="2384197" y="1624851"/>
                </a:moveTo>
                <a:lnTo>
                  <a:pt x="2350176" y="1624851"/>
                </a:lnTo>
                <a:lnTo>
                  <a:pt x="2355005" y="1635321"/>
                </a:lnTo>
                <a:lnTo>
                  <a:pt x="2391582" y="1635321"/>
                </a:lnTo>
                <a:lnTo>
                  <a:pt x="2384197" y="1624851"/>
                </a:lnTo>
                <a:close/>
              </a:path>
              <a:path w="7976234" h="1969134">
                <a:moveTo>
                  <a:pt x="2588089" y="1624851"/>
                </a:moveTo>
                <a:lnTo>
                  <a:pt x="2399231" y="1624851"/>
                </a:lnTo>
                <a:lnTo>
                  <a:pt x="2391582" y="1635321"/>
                </a:lnTo>
                <a:lnTo>
                  <a:pt x="2588810" y="1635321"/>
                </a:lnTo>
                <a:lnTo>
                  <a:pt x="2588089" y="1624851"/>
                </a:lnTo>
                <a:close/>
              </a:path>
              <a:path w="7976234" h="1969134">
                <a:moveTo>
                  <a:pt x="2763639" y="1624851"/>
                </a:moveTo>
                <a:lnTo>
                  <a:pt x="2762954" y="1624851"/>
                </a:lnTo>
                <a:lnTo>
                  <a:pt x="2754256" y="1635321"/>
                </a:lnTo>
                <a:lnTo>
                  <a:pt x="2765547" y="1635321"/>
                </a:lnTo>
                <a:lnTo>
                  <a:pt x="2763639" y="1624851"/>
                </a:lnTo>
                <a:close/>
              </a:path>
              <a:path w="7976234" h="1969134">
                <a:moveTo>
                  <a:pt x="2838752" y="1624851"/>
                </a:moveTo>
                <a:lnTo>
                  <a:pt x="2819727" y="1624851"/>
                </a:lnTo>
                <a:lnTo>
                  <a:pt x="2832668" y="1635321"/>
                </a:lnTo>
                <a:lnTo>
                  <a:pt x="2838752" y="1624851"/>
                </a:lnTo>
                <a:close/>
              </a:path>
              <a:path w="7976234" h="1969134">
                <a:moveTo>
                  <a:pt x="2322017" y="1614380"/>
                </a:moveTo>
                <a:lnTo>
                  <a:pt x="2311775" y="1614380"/>
                </a:lnTo>
                <a:lnTo>
                  <a:pt x="2310422" y="1624851"/>
                </a:lnTo>
                <a:lnTo>
                  <a:pt x="2322017" y="1614380"/>
                </a:lnTo>
                <a:close/>
              </a:path>
              <a:path w="7976234" h="1969134">
                <a:moveTo>
                  <a:pt x="2381446" y="1614380"/>
                </a:moveTo>
                <a:lnTo>
                  <a:pt x="2350076" y="1614380"/>
                </a:lnTo>
                <a:lnTo>
                  <a:pt x="2334200" y="1624851"/>
                </a:lnTo>
                <a:lnTo>
                  <a:pt x="2360831" y="1624851"/>
                </a:lnTo>
                <a:lnTo>
                  <a:pt x="2381446" y="1614380"/>
                </a:lnTo>
                <a:close/>
              </a:path>
              <a:path w="7976234" h="1969134">
                <a:moveTo>
                  <a:pt x="2757106" y="1614380"/>
                </a:moveTo>
                <a:lnTo>
                  <a:pt x="2466368" y="1614380"/>
                </a:lnTo>
                <a:lnTo>
                  <a:pt x="2438536" y="1624851"/>
                </a:lnTo>
                <a:lnTo>
                  <a:pt x="2742222" y="1624851"/>
                </a:lnTo>
                <a:lnTo>
                  <a:pt x="2757106" y="1614380"/>
                </a:lnTo>
                <a:close/>
              </a:path>
              <a:path w="7976234" h="1969134">
                <a:moveTo>
                  <a:pt x="2815119" y="1614380"/>
                </a:moveTo>
                <a:lnTo>
                  <a:pt x="2775841" y="1614380"/>
                </a:lnTo>
                <a:lnTo>
                  <a:pt x="2767801" y="1624851"/>
                </a:lnTo>
                <a:lnTo>
                  <a:pt x="2803070" y="1624851"/>
                </a:lnTo>
                <a:lnTo>
                  <a:pt x="2815119" y="1614380"/>
                </a:lnTo>
                <a:close/>
              </a:path>
              <a:path w="7976234" h="1969134">
                <a:moveTo>
                  <a:pt x="2838658" y="1614380"/>
                </a:moveTo>
                <a:lnTo>
                  <a:pt x="2827062" y="1614380"/>
                </a:lnTo>
                <a:lnTo>
                  <a:pt x="2820869" y="1624851"/>
                </a:lnTo>
                <a:lnTo>
                  <a:pt x="2841778" y="1624851"/>
                </a:lnTo>
                <a:lnTo>
                  <a:pt x="2838658" y="1614380"/>
                </a:lnTo>
                <a:close/>
              </a:path>
              <a:path w="7976234" h="1969134">
                <a:moveTo>
                  <a:pt x="2486275" y="1603909"/>
                </a:moveTo>
                <a:lnTo>
                  <a:pt x="2466470" y="1603909"/>
                </a:lnTo>
                <a:lnTo>
                  <a:pt x="2454433" y="1614380"/>
                </a:lnTo>
                <a:lnTo>
                  <a:pt x="2484536" y="1614380"/>
                </a:lnTo>
                <a:lnTo>
                  <a:pt x="2486275" y="1603909"/>
                </a:lnTo>
                <a:close/>
              </a:path>
              <a:path w="7976234" h="1969134">
                <a:moveTo>
                  <a:pt x="2501318" y="1603909"/>
                </a:moveTo>
                <a:lnTo>
                  <a:pt x="2496377" y="1603909"/>
                </a:lnTo>
                <a:lnTo>
                  <a:pt x="2490239" y="1614380"/>
                </a:lnTo>
                <a:lnTo>
                  <a:pt x="2501318" y="1603909"/>
                </a:lnTo>
                <a:close/>
              </a:path>
              <a:path w="7976234" h="1969134">
                <a:moveTo>
                  <a:pt x="2535923" y="1603909"/>
                </a:moveTo>
                <a:lnTo>
                  <a:pt x="2529536" y="1603909"/>
                </a:lnTo>
                <a:lnTo>
                  <a:pt x="2519545" y="1614380"/>
                </a:lnTo>
                <a:lnTo>
                  <a:pt x="2537693" y="1614380"/>
                </a:lnTo>
                <a:lnTo>
                  <a:pt x="2535923" y="1603909"/>
                </a:lnTo>
                <a:close/>
              </a:path>
              <a:path w="7976234" h="1969134">
                <a:moveTo>
                  <a:pt x="2741524" y="1603909"/>
                </a:moveTo>
                <a:lnTo>
                  <a:pt x="2543630" y="1603909"/>
                </a:lnTo>
                <a:lnTo>
                  <a:pt x="2537693" y="1614380"/>
                </a:lnTo>
                <a:lnTo>
                  <a:pt x="2724955" y="1614380"/>
                </a:lnTo>
                <a:lnTo>
                  <a:pt x="2741524" y="1603909"/>
                </a:lnTo>
                <a:close/>
              </a:path>
              <a:path w="7976234" h="1969134">
                <a:moveTo>
                  <a:pt x="2851519" y="1603909"/>
                </a:moveTo>
                <a:lnTo>
                  <a:pt x="2769357" y="1603909"/>
                </a:lnTo>
                <a:lnTo>
                  <a:pt x="2752031" y="1614380"/>
                </a:lnTo>
                <a:lnTo>
                  <a:pt x="2840964" y="1614380"/>
                </a:lnTo>
                <a:lnTo>
                  <a:pt x="2851519" y="1603909"/>
                </a:lnTo>
                <a:close/>
              </a:path>
              <a:path w="7976234" h="1969134">
                <a:moveTo>
                  <a:pt x="2886353" y="1603909"/>
                </a:moveTo>
                <a:lnTo>
                  <a:pt x="2873380" y="1603909"/>
                </a:lnTo>
                <a:lnTo>
                  <a:pt x="2850295" y="1614380"/>
                </a:lnTo>
                <a:lnTo>
                  <a:pt x="2877033" y="1614380"/>
                </a:lnTo>
                <a:lnTo>
                  <a:pt x="2886353" y="1603909"/>
                </a:lnTo>
                <a:close/>
              </a:path>
              <a:path w="7976234" h="1969134">
                <a:moveTo>
                  <a:pt x="2463393" y="1593438"/>
                </a:moveTo>
                <a:lnTo>
                  <a:pt x="2440575" y="1593438"/>
                </a:lnTo>
                <a:lnTo>
                  <a:pt x="2441727" y="1603909"/>
                </a:lnTo>
                <a:lnTo>
                  <a:pt x="2450491" y="1603909"/>
                </a:lnTo>
                <a:lnTo>
                  <a:pt x="2463393" y="1593438"/>
                </a:lnTo>
                <a:close/>
              </a:path>
              <a:path w="7976234" h="1969134">
                <a:moveTo>
                  <a:pt x="2467349" y="1593438"/>
                </a:moveTo>
                <a:lnTo>
                  <a:pt x="2467611" y="1603909"/>
                </a:lnTo>
                <a:lnTo>
                  <a:pt x="2470067" y="1598238"/>
                </a:lnTo>
                <a:lnTo>
                  <a:pt x="2467349" y="1593438"/>
                </a:lnTo>
                <a:close/>
              </a:path>
              <a:path w="7976234" h="1969134">
                <a:moveTo>
                  <a:pt x="2490414" y="1593438"/>
                </a:moveTo>
                <a:lnTo>
                  <a:pt x="2472145" y="1593438"/>
                </a:lnTo>
                <a:lnTo>
                  <a:pt x="2470067" y="1598238"/>
                </a:lnTo>
                <a:lnTo>
                  <a:pt x="2473276" y="1603909"/>
                </a:lnTo>
                <a:lnTo>
                  <a:pt x="2480934" y="1603909"/>
                </a:lnTo>
                <a:lnTo>
                  <a:pt x="2490414" y="1593438"/>
                </a:lnTo>
                <a:close/>
              </a:path>
              <a:path w="7976234" h="1969134">
                <a:moveTo>
                  <a:pt x="2527955" y="1593438"/>
                </a:moveTo>
                <a:lnTo>
                  <a:pt x="2512050" y="1593438"/>
                </a:lnTo>
                <a:lnTo>
                  <a:pt x="2512402" y="1603909"/>
                </a:lnTo>
                <a:lnTo>
                  <a:pt x="2519599" y="1603909"/>
                </a:lnTo>
                <a:lnTo>
                  <a:pt x="2527955" y="1593438"/>
                </a:lnTo>
                <a:close/>
              </a:path>
              <a:path w="7976234" h="1969134">
                <a:moveTo>
                  <a:pt x="2566928" y="1593438"/>
                </a:moveTo>
                <a:lnTo>
                  <a:pt x="2557431" y="1593438"/>
                </a:lnTo>
                <a:lnTo>
                  <a:pt x="2549157" y="1603909"/>
                </a:lnTo>
                <a:lnTo>
                  <a:pt x="2568211" y="1603909"/>
                </a:lnTo>
                <a:lnTo>
                  <a:pt x="2566928" y="1593438"/>
                </a:lnTo>
                <a:close/>
              </a:path>
              <a:path w="7976234" h="1969134">
                <a:moveTo>
                  <a:pt x="2805808" y="1593438"/>
                </a:moveTo>
                <a:lnTo>
                  <a:pt x="2588433" y="1593438"/>
                </a:lnTo>
                <a:lnTo>
                  <a:pt x="2576829" y="1603909"/>
                </a:lnTo>
                <a:lnTo>
                  <a:pt x="2799149" y="1603909"/>
                </a:lnTo>
                <a:lnTo>
                  <a:pt x="2805808" y="1593438"/>
                </a:lnTo>
                <a:close/>
              </a:path>
              <a:path w="7976234" h="1969134">
                <a:moveTo>
                  <a:pt x="2853589" y="1593438"/>
                </a:moveTo>
                <a:lnTo>
                  <a:pt x="2843458" y="1593438"/>
                </a:lnTo>
                <a:lnTo>
                  <a:pt x="2822770" y="1603909"/>
                </a:lnTo>
                <a:lnTo>
                  <a:pt x="2843170" y="1603909"/>
                </a:lnTo>
                <a:lnTo>
                  <a:pt x="2853589" y="1593438"/>
                </a:lnTo>
                <a:close/>
              </a:path>
              <a:path w="7976234" h="1969134">
                <a:moveTo>
                  <a:pt x="2893820" y="1593438"/>
                </a:moveTo>
                <a:lnTo>
                  <a:pt x="2865955" y="1593438"/>
                </a:lnTo>
                <a:lnTo>
                  <a:pt x="2858061" y="1603909"/>
                </a:lnTo>
                <a:lnTo>
                  <a:pt x="2875075" y="1603909"/>
                </a:lnTo>
                <a:lnTo>
                  <a:pt x="2893820" y="1593438"/>
                </a:lnTo>
                <a:close/>
              </a:path>
              <a:path w="7976234" h="1969134">
                <a:moveTo>
                  <a:pt x="2997645" y="1593438"/>
                </a:moveTo>
                <a:lnTo>
                  <a:pt x="2967270" y="1593438"/>
                </a:lnTo>
                <a:lnTo>
                  <a:pt x="2961638" y="1603909"/>
                </a:lnTo>
                <a:lnTo>
                  <a:pt x="2978449" y="1603909"/>
                </a:lnTo>
                <a:lnTo>
                  <a:pt x="2997645" y="1593438"/>
                </a:lnTo>
                <a:close/>
              </a:path>
              <a:path w="7976234" h="1969134">
                <a:moveTo>
                  <a:pt x="2581526" y="1582967"/>
                </a:moveTo>
                <a:lnTo>
                  <a:pt x="2564288" y="1582967"/>
                </a:lnTo>
                <a:lnTo>
                  <a:pt x="2558331" y="1593438"/>
                </a:lnTo>
                <a:lnTo>
                  <a:pt x="2559025" y="1593438"/>
                </a:lnTo>
                <a:lnTo>
                  <a:pt x="2581526" y="1582967"/>
                </a:lnTo>
                <a:close/>
              </a:path>
              <a:path w="7976234" h="1969134">
                <a:moveTo>
                  <a:pt x="2864720" y="1582967"/>
                </a:moveTo>
                <a:lnTo>
                  <a:pt x="2591710" y="1582967"/>
                </a:lnTo>
                <a:lnTo>
                  <a:pt x="2566017" y="1593438"/>
                </a:lnTo>
                <a:lnTo>
                  <a:pt x="2852701" y="1593438"/>
                </a:lnTo>
                <a:lnTo>
                  <a:pt x="2864720" y="1582967"/>
                </a:lnTo>
                <a:close/>
              </a:path>
              <a:path w="7976234" h="1969134">
                <a:moveTo>
                  <a:pt x="2911210" y="1582967"/>
                </a:moveTo>
                <a:lnTo>
                  <a:pt x="2864720" y="1582967"/>
                </a:lnTo>
                <a:lnTo>
                  <a:pt x="2860577" y="1593438"/>
                </a:lnTo>
                <a:lnTo>
                  <a:pt x="2896800" y="1593438"/>
                </a:lnTo>
                <a:lnTo>
                  <a:pt x="2911210" y="1582967"/>
                </a:lnTo>
                <a:close/>
              </a:path>
              <a:path w="7976234" h="1969134">
                <a:moveTo>
                  <a:pt x="2924576" y="1582967"/>
                </a:moveTo>
                <a:lnTo>
                  <a:pt x="2911210" y="1582967"/>
                </a:lnTo>
                <a:lnTo>
                  <a:pt x="2905575" y="1593438"/>
                </a:lnTo>
                <a:lnTo>
                  <a:pt x="2911178" y="1593438"/>
                </a:lnTo>
                <a:lnTo>
                  <a:pt x="2924576" y="1582967"/>
                </a:lnTo>
                <a:close/>
              </a:path>
              <a:path w="7976234" h="1969134">
                <a:moveTo>
                  <a:pt x="2957969" y="1583421"/>
                </a:moveTo>
                <a:lnTo>
                  <a:pt x="2943106" y="1593438"/>
                </a:lnTo>
                <a:lnTo>
                  <a:pt x="2954127" y="1593438"/>
                </a:lnTo>
                <a:lnTo>
                  <a:pt x="2957969" y="1583421"/>
                </a:lnTo>
                <a:close/>
              </a:path>
              <a:path w="7976234" h="1969134">
                <a:moveTo>
                  <a:pt x="3037185" y="1582967"/>
                </a:moveTo>
                <a:lnTo>
                  <a:pt x="2974224" y="1582967"/>
                </a:lnTo>
                <a:lnTo>
                  <a:pt x="2969947" y="1593438"/>
                </a:lnTo>
                <a:lnTo>
                  <a:pt x="3017724" y="1593438"/>
                </a:lnTo>
                <a:lnTo>
                  <a:pt x="3037185" y="1582967"/>
                </a:lnTo>
                <a:close/>
              </a:path>
              <a:path w="7976234" h="1969134">
                <a:moveTo>
                  <a:pt x="3058604" y="1582967"/>
                </a:moveTo>
                <a:lnTo>
                  <a:pt x="3037185" y="1582967"/>
                </a:lnTo>
                <a:lnTo>
                  <a:pt x="3043634" y="1593438"/>
                </a:lnTo>
                <a:lnTo>
                  <a:pt x="3058604" y="1582967"/>
                </a:lnTo>
                <a:close/>
              </a:path>
              <a:path w="7976234" h="1969134">
                <a:moveTo>
                  <a:pt x="2958643" y="1582967"/>
                </a:moveTo>
                <a:lnTo>
                  <a:pt x="2958144" y="1582967"/>
                </a:lnTo>
                <a:lnTo>
                  <a:pt x="2957969" y="1583421"/>
                </a:lnTo>
                <a:lnTo>
                  <a:pt x="2958643" y="1582967"/>
                </a:lnTo>
                <a:close/>
              </a:path>
              <a:path w="7976234" h="1969134">
                <a:moveTo>
                  <a:pt x="2606348" y="1572496"/>
                </a:moveTo>
                <a:lnTo>
                  <a:pt x="2602434" y="1572496"/>
                </a:lnTo>
                <a:lnTo>
                  <a:pt x="2592860" y="1582967"/>
                </a:lnTo>
                <a:lnTo>
                  <a:pt x="2601418" y="1582967"/>
                </a:lnTo>
                <a:lnTo>
                  <a:pt x="2606348" y="1572496"/>
                </a:lnTo>
                <a:close/>
              </a:path>
              <a:path w="7976234" h="1969134">
                <a:moveTo>
                  <a:pt x="2694340" y="1572496"/>
                </a:moveTo>
                <a:lnTo>
                  <a:pt x="2632748" y="1572496"/>
                </a:lnTo>
                <a:lnTo>
                  <a:pt x="2626915" y="1582967"/>
                </a:lnTo>
                <a:lnTo>
                  <a:pt x="2682160" y="1582967"/>
                </a:lnTo>
                <a:lnTo>
                  <a:pt x="2694340" y="1572496"/>
                </a:lnTo>
                <a:close/>
              </a:path>
              <a:path w="7976234" h="1969134">
                <a:moveTo>
                  <a:pt x="2713363" y="1572496"/>
                </a:moveTo>
                <a:lnTo>
                  <a:pt x="2697269" y="1572496"/>
                </a:lnTo>
                <a:lnTo>
                  <a:pt x="2695447" y="1582967"/>
                </a:lnTo>
                <a:lnTo>
                  <a:pt x="2703628" y="1582967"/>
                </a:lnTo>
                <a:lnTo>
                  <a:pt x="2713363" y="1572496"/>
                </a:lnTo>
                <a:close/>
              </a:path>
              <a:path w="7976234" h="1969134">
                <a:moveTo>
                  <a:pt x="2713363" y="1572496"/>
                </a:moveTo>
                <a:lnTo>
                  <a:pt x="2703628" y="1582967"/>
                </a:lnTo>
                <a:lnTo>
                  <a:pt x="2713363" y="1572496"/>
                </a:lnTo>
                <a:close/>
              </a:path>
              <a:path w="7976234" h="1969134">
                <a:moveTo>
                  <a:pt x="2901567" y="1572496"/>
                </a:moveTo>
                <a:lnTo>
                  <a:pt x="2713363" y="1572496"/>
                </a:lnTo>
                <a:lnTo>
                  <a:pt x="2703656" y="1582967"/>
                </a:lnTo>
                <a:lnTo>
                  <a:pt x="2905353" y="1582967"/>
                </a:lnTo>
                <a:lnTo>
                  <a:pt x="2901567" y="1572496"/>
                </a:lnTo>
                <a:close/>
              </a:path>
              <a:path w="7976234" h="1969134">
                <a:moveTo>
                  <a:pt x="2962927" y="1572496"/>
                </a:moveTo>
                <a:lnTo>
                  <a:pt x="2935793" y="1572496"/>
                </a:lnTo>
                <a:lnTo>
                  <a:pt x="2941748" y="1582967"/>
                </a:lnTo>
                <a:lnTo>
                  <a:pt x="2950082" y="1582967"/>
                </a:lnTo>
                <a:lnTo>
                  <a:pt x="2962927" y="1572496"/>
                </a:lnTo>
                <a:close/>
              </a:path>
              <a:path w="7976234" h="1969134">
                <a:moveTo>
                  <a:pt x="3003574" y="1572496"/>
                </a:moveTo>
                <a:lnTo>
                  <a:pt x="2986674" y="1572496"/>
                </a:lnTo>
                <a:lnTo>
                  <a:pt x="2976496" y="1582967"/>
                </a:lnTo>
                <a:lnTo>
                  <a:pt x="2998245" y="1582967"/>
                </a:lnTo>
                <a:lnTo>
                  <a:pt x="3003574" y="1572496"/>
                </a:lnTo>
                <a:close/>
              </a:path>
              <a:path w="7976234" h="1969134">
                <a:moveTo>
                  <a:pt x="3098084" y="1572496"/>
                </a:moveTo>
                <a:lnTo>
                  <a:pt x="3011479" y="1572496"/>
                </a:lnTo>
                <a:lnTo>
                  <a:pt x="2998756" y="1582967"/>
                </a:lnTo>
                <a:lnTo>
                  <a:pt x="3091613" y="1582967"/>
                </a:lnTo>
                <a:lnTo>
                  <a:pt x="3098084" y="1572496"/>
                </a:lnTo>
                <a:close/>
              </a:path>
              <a:path w="7976234" h="1969134">
                <a:moveTo>
                  <a:pt x="3109708" y="1572496"/>
                </a:moveTo>
                <a:lnTo>
                  <a:pt x="3098084" y="1572496"/>
                </a:lnTo>
                <a:lnTo>
                  <a:pt x="3104051" y="1582967"/>
                </a:lnTo>
                <a:lnTo>
                  <a:pt x="3109708" y="1572496"/>
                </a:lnTo>
                <a:close/>
              </a:path>
              <a:path w="7976234" h="1969134">
                <a:moveTo>
                  <a:pt x="3133798" y="1572496"/>
                </a:moveTo>
                <a:lnTo>
                  <a:pt x="3120052" y="1572496"/>
                </a:lnTo>
                <a:lnTo>
                  <a:pt x="3114377" y="1582967"/>
                </a:lnTo>
                <a:lnTo>
                  <a:pt x="3133798" y="1572496"/>
                </a:lnTo>
                <a:close/>
              </a:path>
              <a:path w="7976234" h="1969134">
                <a:moveTo>
                  <a:pt x="2967134" y="1562025"/>
                </a:moveTo>
                <a:lnTo>
                  <a:pt x="2613729" y="1562025"/>
                </a:lnTo>
                <a:lnTo>
                  <a:pt x="2617249" y="1572496"/>
                </a:lnTo>
                <a:lnTo>
                  <a:pt x="2960242" y="1572496"/>
                </a:lnTo>
                <a:lnTo>
                  <a:pt x="2967134" y="1562025"/>
                </a:lnTo>
                <a:close/>
              </a:path>
              <a:path w="7976234" h="1969134">
                <a:moveTo>
                  <a:pt x="3064452" y="1562025"/>
                </a:moveTo>
                <a:lnTo>
                  <a:pt x="2973368" y="1562025"/>
                </a:lnTo>
                <a:lnTo>
                  <a:pt x="2965076" y="1572496"/>
                </a:lnTo>
                <a:lnTo>
                  <a:pt x="3053692" y="1572496"/>
                </a:lnTo>
                <a:lnTo>
                  <a:pt x="3064452" y="1562025"/>
                </a:lnTo>
                <a:close/>
              </a:path>
              <a:path w="7976234" h="1969134">
                <a:moveTo>
                  <a:pt x="3166461" y="1562025"/>
                </a:moveTo>
                <a:lnTo>
                  <a:pt x="3064703" y="1562025"/>
                </a:lnTo>
                <a:lnTo>
                  <a:pt x="3055782" y="1572496"/>
                </a:lnTo>
                <a:lnTo>
                  <a:pt x="3149501" y="1572496"/>
                </a:lnTo>
                <a:lnTo>
                  <a:pt x="3166461" y="1562025"/>
                </a:lnTo>
                <a:close/>
              </a:path>
              <a:path w="7976234" h="1969134">
                <a:moveTo>
                  <a:pt x="2665127" y="1553632"/>
                </a:moveTo>
                <a:lnTo>
                  <a:pt x="2654192" y="1562025"/>
                </a:lnTo>
                <a:lnTo>
                  <a:pt x="2656615" y="1562025"/>
                </a:lnTo>
                <a:lnTo>
                  <a:pt x="2665127" y="1553632"/>
                </a:lnTo>
                <a:close/>
              </a:path>
              <a:path w="7976234" h="1969134">
                <a:moveTo>
                  <a:pt x="2822587" y="1551554"/>
                </a:moveTo>
                <a:lnTo>
                  <a:pt x="2690903" y="1551554"/>
                </a:lnTo>
                <a:lnTo>
                  <a:pt x="2674079" y="1562025"/>
                </a:lnTo>
                <a:lnTo>
                  <a:pt x="2814200" y="1562025"/>
                </a:lnTo>
                <a:lnTo>
                  <a:pt x="2822587" y="1551554"/>
                </a:lnTo>
                <a:close/>
              </a:path>
              <a:path w="7976234" h="1969134">
                <a:moveTo>
                  <a:pt x="2829160" y="1551554"/>
                </a:moveTo>
                <a:lnTo>
                  <a:pt x="2826752" y="1551554"/>
                </a:lnTo>
                <a:lnTo>
                  <a:pt x="2820784" y="1562025"/>
                </a:lnTo>
                <a:lnTo>
                  <a:pt x="2827977" y="1562025"/>
                </a:lnTo>
                <a:lnTo>
                  <a:pt x="2829160" y="1551554"/>
                </a:lnTo>
                <a:close/>
              </a:path>
              <a:path w="7976234" h="1969134">
                <a:moveTo>
                  <a:pt x="3201222" y="1551554"/>
                </a:moveTo>
                <a:lnTo>
                  <a:pt x="2838815" y="1551554"/>
                </a:lnTo>
                <a:lnTo>
                  <a:pt x="2835391" y="1562025"/>
                </a:lnTo>
                <a:lnTo>
                  <a:pt x="3195045" y="1562025"/>
                </a:lnTo>
                <a:lnTo>
                  <a:pt x="3201222" y="1551554"/>
                </a:lnTo>
                <a:close/>
              </a:path>
              <a:path w="7976234" h="1969134">
                <a:moveTo>
                  <a:pt x="3277499" y="1541083"/>
                </a:moveTo>
                <a:lnTo>
                  <a:pt x="2771123" y="1541083"/>
                </a:lnTo>
                <a:lnTo>
                  <a:pt x="2757755" y="1551554"/>
                </a:lnTo>
                <a:lnTo>
                  <a:pt x="3223745" y="1551554"/>
                </a:lnTo>
                <a:lnTo>
                  <a:pt x="3221130" y="1562025"/>
                </a:lnTo>
                <a:lnTo>
                  <a:pt x="3228237" y="1562025"/>
                </a:lnTo>
                <a:lnTo>
                  <a:pt x="3277499" y="1541083"/>
                </a:lnTo>
                <a:close/>
              </a:path>
              <a:path w="7976234" h="1969134">
                <a:moveTo>
                  <a:pt x="2667834" y="1551554"/>
                </a:moveTo>
                <a:lnTo>
                  <a:pt x="2667234" y="1551554"/>
                </a:lnTo>
                <a:lnTo>
                  <a:pt x="2665127" y="1553632"/>
                </a:lnTo>
                <a:lnTo>
                  <a:pt x="2667834" y="1551554"/>
                </a:lnTo>
                <a:close/>
              </a:path>
              <a:path w="7976234" h="1969134">
                <a:moveTo>
                  <a:pt x="2730734" y="1541083"/>
                </a:moveTo>
                <a:lnTo>
                  <a:pt x="2710483" y="1551554"/>
                </a:lnTo>
                <a:lnTo>
                  <a:pt x="2727143" y="1551554"/>
                </a:lnTo>
                <a:lnTo>
                  <a:pt x="2730734" y="1541083"/>
                </a:lnTo>
                <a:close/>
              </a:path>
              <a:path w="7976234" h="1969134">
                <a:moveTo>
                  <a:pt x="3300916" y="1530613"/>
                </a:moveTo>
                <a:lnTo>
                  <a:pt x="2784129" y="1530613"/>
                </a:lnTo>
                <a:lnTo>
                  <a:pt x="2768684" y="1541083"/>
                </a:lnTo>
                <a:lnTo>
                  <a:pt x="3295472" y="1541083"/>
                </a:lnTo>
                <a:lnTo>
                  <a:pt x="3300916" y="1530613"/>
                </a:lnTo>
                <a:close/>
              </a:path>
              <a:path w="7976234" h="1969134">
                <a:moveTo>
                  <a:pt x="3341672" y="1530613"/>
                </a:moveTo>
                <a:lnTo>
                  <a:pt x="3312600" y="1530613"/>
                </a:lnTo>
                <a:lnTo>
                  <a:pt x="3303950" y="1541083"/>
                </a:lnTo>
                <a:lnTo>
                  <a:pt x="3320346" y="1541083"/>
                </a:lnTo>
                <a:lnTo>
                  <a:pt x="3341672" y="1530613"/>
                </a:lnTo>
                <a:close/>
              </a:path>
              <a:path w="7976234" h="1969134">
                <a:moveTo>
                  <a:pt x="2853013" y="1520142"/>
                </a:moveTo>
                <a:lnTo>
                  <a:pt x="2840159" y="1530613"/>
                </a:lnTo>
                <a:lnTo>
                  <a:pt x="2845642" y="1530613"/>
                </a:lnTo>
                <a:lnTo>
                  <a:pt x="2853013" y="1520142"/>
                </a:lnTo>
                <a:close/>
              </a:path>
              <a:path w="7976234" h="1969134">
                <a:moveTo>
                  <a:pt x="3336526" y="1520142"/>
                </a:moveTo>
                <a:lnTo>
                  <a:pt x="2867509" y="1520142"/>
                </a:lnTo>
                <a:lnTo>
                  <a:pt x="2861343" y="1530613"/>
                </a:lnTo>
                <a:lnTo>
                  <a:pt x="3320042" y="1530613"/>
                </a:lnTo>
                <a:lnTo>
                  <a:pt x="3336526" y="1520142"/>
                </a:lnTo>
                <a:close/>
              </a:path>
              <a:path w="7976234" h="1969134">
                <a:moveTo>
                  <a:pt x="3378930" y="1520142"/>
                </a:moveTo>
                <a:lnTo>
                  <a:pt x="3363021" y="1520142"/>
                </a:lnTo>
                <a:lnTo>
                  <a:pt x="3348077" y="1530613"/>
                </a:lnTo>
                <a:lnTo>
                  <a:pt x="3371775" y="1530613"/>
                </a:lnTo>
                <a:lnTo>
                  <a:pt x="3378930" y="1520142"/>
                </a:lnTo>
                <a:close/>
              </a:path>
              <a:path w="7976234" h="1969134">
                <a:moveTo>
                  <a:pt x="3210908" y="1509671"/>
                </a:moveTo>
                <a:lnTo>
                  <a:pt x="2908399" y="1509671"/>
                </a:lnTo>
                <a:lnTo>
                  <a:pt x="2898184" y="1520142"/>
                </a:lnTo>
                <a:lnTo>
                  <a:pt x="3208531" y="1520142"/>
                </a:lnTo>
                <a:lnTo>
                  <a:pt x="3210908" y="1509671"/>
                </a:lnTo>
                <a:close/>
              </a:path>
              <a:path w="7976234" h="1969134">
                <a:moveTo>
                  <a:pt x="3430387" y="1509671"/>
                </a:moveTo>
                <a:lnTo>
                  <a:pt x="3235126" y="1509671"/>
                </a:lnTo>
                <a:lnTo>
                  <a:pt x="3232193" y="1520142"/>
                </a:lnTo>
                <a:lnTo>
                  <a:pt x="3415860" y="1520142"/>
                </a:lnTo>
                <a:lnTo>
                  <a:pt x="3430387" y="1509671"/>
                </a:lnTo>
                <a:close/>
              </a:path>
              <a:path w="7976234" h="1969134">
                <a:moveTo>
                  <a:pt x="3523775" y="1478258"/>
                </a:moveTo>
                <a:lnTo>
                  <a:pt x="3067698" y="1478258"/>
                </a:lnTo>
                <a:lnTo>
                  <a:pt x="3072567" y="1488729"/>
                </a:lnTo>
                <a:lnTo>
                  <a:pt x="3342997" y="1488729"/>
                </a:lnTo>
                <a:lnTo>
                  <a:pt x="3328411" y="1499200"/>
                </a:lnTo>
                <a:lnTo>
                  <a:pt x="2958015" y="1499200"/>
                </a:lnTo>
                <a:lnTo>
                  <a:pt x="2935385" y="1509671"/>
                </a:lnTo>
                <a:lnTo>
                  <a:pt x="3406326" y="1509671"/>
                </a:lnTo>
                <a:lnTo>
                  <a:pt x="3450242" y="1499200"/>
                </a:lnTo>
                <a:lnTo>
                  <a:pt x="3487689" y="1488729"/>
                </a:lnTo>
                <a:lnTo>
                  <a:pt x="3523775" y="1478258"/>
                </a:lnTo>
                <a:close/>
              </a:path>
              <a:path w="7976234" h="1969134">
                <a:moveTo>
                  <a:pt x="3326682" y="1488729"/>
                </a:moveTo>
                <a:lnTo>
                  <a:pt x="2979397" y="1488729"/>
                </a:lnTo>
                <a:lnTo>
                  <a:pt x="2982359" y="1499200"/>
                </a:lnTo>
                <a:lnTo>
                  <a:pt x="3317219" y="1499200"/>
                </a:lnTo>
                <a:lnTo>
                  <a:pt x="3326682" y="1488729"/>
                </a:lnTo>
                <a:close/>
              </a:path>
              <a:path w="7976234" h="1969134">
                <a:moveTo>
                  <a:pt x="3048714" y="1478258"/>
                </a:moveTo>
                <a:lnTo>
                  <a:pt x="3027127" y="1488729"/>
                </a:lnTo>
                <a:lnTo>
                  <a:pt x="3042930" y="1488729"/>
                </a:lnTo>
                <a:lnTo>
                  <a:pt x="3048714" y="1478258"/>
                </a:lnTo>
                <a:close/>
              </a:path>
              <a:path w="7976234" h="1969134">
                <a:moveTo>
                  <a:pt x="3101707" y="1467787"/>
                </a:moveTo>
                <a:lnTo>
                  <a:pt x="3073318" y="1467787"/>
                </a:lnTo>
                <a:lnTo>
                  <a:pt x="3062169" y="1478258"/>
                </a:lnTo>
                <a:lnTo>
                  <a:pt x="3103466" y="1478258"/>
                </a:lnTo>
                <a:lnTo>
                  <a:pt x="3101707" y="1467787"/>
                </a:lnTo>
                <a:close/>
              </a:path>
              <a:path w="7976234" h="1969134">
                <a:moveTo>
                  <a:pt x="3422713" y="1467787"/>
                </a:moveTo>
                <a:lnTo>
                  <a:pt x="3116597" y="1467787"/>
                </a:lnTo>
                <a:lnTo>
                  <a:pt x="3103466" y="1478258"/>
                </a:lnTo>
                <a:lnTo>
                  <a:pt x="3414636" y="1478258"/>
                </a:lnTo>
                <a:lnTo>
                  <a:pt x="3418463" y="1474513"/>
                </a:lnTo>
                <a:lnTo>
                  <a:pt x="3422713" y="1467787"/>
                </a:lnTo>
                <a:close/>
              </a:path>
              <a:path w="7976234" h="1969134">
                <a:moveTo>
                  <a:pt x="3423124" y="1469950"/>
                </a:moveTo>
                <a:lnTo>
                  <a:pt x="3418463" y="1474513"/>
                </a:lnTo>
                <a:lnTo>
                  <a:pt x="3416095" y="1478258"/>
                </a:lnTo>
                <a:lnTo>
                  <a:pt x="3424702" y="1478258"/>
                </a:lnTo>
                <a:lnTo>
                  <a:pt x="3423124" y="1469950"/>
                </a:lnTo>
                <a:close/>
              </a:path>
              <a:path w="7976234" h="1969134">
                <a:moveTo>
                  <a:pt x="3445498" y="1467787"/>
                </a:moveTo>
                <a:lnTo>
                  <a:pt x="3437351" y="1467787"/>
                </a:lnTo>
                <a:lnTo>
                  <a:pt x="3436660" y="1478258"/>
                </a:lnTo>
                <a:lnTo>
                  <a:pt x="3445498" y="1467787"/>
                </a:lnTo>
                <a:close/>
              </a:path>
              <a:path w="7976234" h="1969134">
                <a:moveTo>
                  <a:pt x="3559662" y="1467787"/>
                </a:moveTo>
                <a:lnTo>
                  <a:pt x="3445498" y="1467787"/>
                </a:lnTo>
                <a:lnTo>
                  <a:pt x="3443728" y="1478258"/>
                </a:lnTo>
                <a:lnTo>
                  <a:pt x="3564656" y="1478258"/>
                </a:lnTo>
                <a:lnTo>
                  <a:pt x="3559662" y="1467787"/>
                </a:lnTo>
                <a:close/>
              </a:path>
              <a:path w="7976234" h="1969134">
                <a:moveTo>
                  <a:pt x="3422713" y="1467787"/>
                </a:moveTo>
                <a:lnTo>
                  <a:pt x="3418463" y="1474513"/>
                </a:lnTo>
                <a:lnTo>
                  <a:pt x="3423124" y="1469950"/>
                </a:lnTo>
                <a:lnTo>
                  <a:pt x="3422713" y="1467787"/>
                </a:lnTo>
                <a:close/>
              </a:path>
              <a:path w="7976234" h="1969134">
                <a:moveTo>
                  <a:pt x="3425334" y="1467787"/>
                </a:moveTo>
                <a:lnTo>
                  <a:pt x="3422713" y="1467787"/>
                </a:lnTo>
                <a:lnTo>
                  <a:pt x="3423124" y="1469950"/>
                </a:lnTo>
                <a:lnTo>
                  <a:pt x="3425334" y="1467787"/>
                </a:lnTo>
                <a:close/>
              </a:path>
              <a:path w="7976234" h="1969134">
                <a:moveTo>
                  <a:pt x="3467036" y="1457316"/>
                </a:moveTo>
                <a:lnTo>
                  <a:pt x="3141473" y="1457316"/>
                </a:lnTo>
                <a:lnTo>
                  <a:pt x="3129847" y="1467787"/>
                </a:lnTo>
                <a:lnTo>
                  <a:pt x="3463727" y="1467787"/>
                </a:lnTo>
                <a:lnTo>
                  <a:pt x="3467036" y="1457316"/>
                </a:lnTo>
                <a:close/>
              </a:path>
              <a:path w="7976234" h="1969134">
                <a:moveTo>
                  <a:pt x="3482952" y="1457316"/>
                </a:moveTo>
                <a:lnTo>
                  <a:pt x="3469492" y="1467787"/>
                </a:lnTo>
                <a:lnTo>
                  <a:pt x="3482995" y="1467787"/>
                </a:lnTo>
                <a:lnTo>
                  <a:pt x="3484611" y="1466688"/>
                </a:lnTo>
                <a:lnTo>
                  <a:pt x="3482952" y="1457316"/>
                </a:lnTo>
                <a:close/>
              </a:path>
              <a:path w="7976234" h="1969134">
                <a:moveTo>
                  <a:pt x="3488471" y="1464062"/>
                </a:moveTo>
                <a:lnTo>
                  <a:pt x="3484611" y="1466688"/>
                </a:lnTo>
                <a:lnTo>
                  <a:pt x="3484805" y="1467787"/>
                </a:lnTo>
                <a:lnTo>
                  <a:pt x="3488471" y="1464062"/>
                </a:lnTo>
                <a:close/>
              </a:path>
              <a:path w="7976234" h="1969134">
                <a:moveTo>
                  <a:pt x="3630455" y="1457316"/>
                </a:moveTo>
                <a:lnTo>
                  <a:pt x="3521317" y="1457316"/>
                </a:lnTo>
                <a:lnTo>
                  <a:pt x="3508225" y="1467787"/>
                </a:lnTo>
                <a:lnTo>
                  <a:pt x="3614640" y="1467787"/>
                </a:lnTo>
                <a:lnTo>
                  <a:pt x="3630455" y="1457316"/>
                </a:lnTo>
                <a:close/>
              </a:path>
              <a:path w="7976234" h="1969134">
                <a:moveTo>
                  <a:pt x="3498386" y="1457316"/>
                </a:moveTo>
                <a:lnTo>
                  <a:pt x="3495109" y="1457316"/>
                </a:lnTo>
                <a:lnTo>
                  <a:pt x="3488471" y="1464062"/>
                </a:lnTo>
                <a:lnTo>
                  <a:pt x="3498386" y="1457316"/>
                </a:lnTo>
                <a:close/>
              </a:path>
              <a:path w="7976234" h="1969134">
                <a:moveTo>
                  <a:pt x="3207830" y="1446845"/>
                </a:moveTo>
                <a:lnTo>
                  <a:pt x="3191034" y="1446845"/>
                </a:lnTo>
                <a:lnTo>
                  <a:pt x="3159354" y="1457316"/>
                </a:lnTo>
                <a:lnTo>
                  <a:pt x="3207013" y="1457316"/>
                </a:lnTo>
                <a:lnTo>
                  <a:pt x="3207830" y="1446845"/>
                </a:lnTo>
                <a:close/>
              </a:path>
              <a:path w="7976234" h="1969134">
                <a:moveTo>
                  <a:pt x="3515181" y="1446845"/>
                </a:moveTo>
                <a:lnTo>
                  <a:pt x="3213258" y="1446845"/>
                </a:lnTo>
                <a:lnTo>
                  <a:pt x="3207013" y="1457316"/>
                </a:lnTo>
                <a:lnTo>
                  <a:pt x="3512344" y="1457316"/>
                </a:lnTo>
                <a:lnTo>
                  <a:pt x="3515181" y="1446845"/>
                </a:lnTo>
                <a:close/>
              </a:path>
              <a:path w="7976234" h="1969134">
                <a:moveTo>
                  <a:pt x="3534511" y="1446845"/>
                </a:moveTo>
                <a:lnTo>
                  <a:pt x="3515181" y="1446845"/>
                </a:lnTo>
                <a:lnTo>
                  <a:pt x="3524448" y="1457316"/>
                </a:lnTo>
                <a:lnTo>
                  <a:pt x="3534511" y="1446845"/>
                </a:lnTo>
                <a:close/>
              </a:path>
              <a:path w="7976234" h="1969134">
                <a:moveTo>
                  <a:pt x="3644036" y="1446845"/>
                </a:moveTo>
                <a:lnTo>
                  <a:pt x="3534511" y="1446845"/>
                </a:lnTo>
                <a:lnTo>
                  <a:pt x="3527503" y="1457316"/>
                </a:lnTo>
                <a:lnTo>
                  <a:pt x="3631188" y="1457316"/>
                </a:lnTo>
                <a:lnTo>
                  <a:pt x="3644036" y="1446845"/>
                </a:lnTo>
                <a:close/>
              </a:path>
              <a:path w="7976234" h="1969134">
                <a:moveTo>
                  <a:pt x="3266279" y="1436375"/>
                </a:moveTo>
                <a:lnTo>
                  <a:pt x="3246900" y="1436375"/>
                </a:lnTo>
                <a:lnTo>
                  <a:pt x="3251224" y="1446845"/>
                </a:lnTo>
                <a:lnTo>
                  <a:pt x="3275461" y="1446845"/>
                </a:lnTo>
                <a:lnTo>
                  <a:pt x="3266279" y="1436375"/>
                </a:lnTo>
                <a:close/>
              </a:path>
              <a:path w="7976234" h="1969134">
                <a:moveTo>
                  <a:pt x="3625127" y="1425904"/>
                </a:moveTo>
                <a:lnTo>
                  <a:pt x="3319784" y="1425904"/>
                </a:lnTo>
                <a:lnTo>
                  <a:pt x="3299436" y="1436375"/>
                </a:lnTo>
                <a:lnTo>
                  <a:pt x="3275461" y="1446845"/>
                </a:lnTo>
                <a:lnTo>
                  <a:pt x="3572719" y="1446845"/>
                </a:lnTo>
                <a:lnTo>
                  <a:pt x="3575556" y="1436375"/>
                </a:lnTo>
                <a:lnTo>
                  <a:pt x="3612284" y="1436375"/>
                </a:lnTo>
                <a:lnTo>
                  <a:pt x="3625127" y="1425904"/>
                </a:lnTo>
                <a:close/>
              </a:path>
              <a:path w="7976234" h="1969134">
                <a:moveTo>
                  <a:pt x="3596458" y="1436375"/>
                </a:moveTo>
                <a:lnTo>
                  <a:pt x="3594622" y="1436375"/>
                </a:lnTo>
                <a:lnTo>
                  <a:pt x="3572719" y="1446845"/>
                </a:lnTo>
                <a:lnTo>
                  <a:pt x="3579684" y="1446845"/>
                </a:lnTo>
                <a:lnTo>
                  <a:pt x="3596458" y="1436375"/>
                </a:lnTo>
                <a:close/>
              </a:path>
              <a:path w="7976234" h="1969134">
                <a:moveTo>
                  <a:pt x="3626424" y="1436375"/>
                </a:moveTo>
                <a:lnTo>
                  <a:pt x="3616173" y="1436375"/>
                </a:lnTo>
                <a:lnTo>
                  <a:pt x="3616958" y="1446845"/>
                </a:lnTo>
                <a:lnTo>
                  <a:pt x="3626424" y="1436375"/>
                </a:lnTo>
                <a:close/>
              </a:path>
              <a:path w="7976234" h="1969134">
                <a:moveTo>
                  <a:pt x="3704872" y="1436375"/>
                </a:moveTo>
                <a:lnTo>
                  <a:pt x="3626424" y="1436375"/>
                </a:lnTo>
                <a:lnTo>
                  <a:pt x="3619291" y="1446845"/>
                </a:lnTo>
                <a:lnTo>
                  <a:pt x="3696438" y="1446845"/>
                </a:lnTo>
                <a:lnTo>
                  <a:pt x="3704872" y="1436375"/>
                </a:lnTo>
                <a:close/>
              </a:path>
              <a:path w="7976234" h="1969134">
                <a:moveTo>
                  <a:pt x="3287900" y="1425904"/>
                </a:moveTo>
                <a:lnTo>
                  <a:pt x="3258557" y="1425904"/>
                </a:lnTo>
                <a:lnTo>
                  <a:pt x="3250027" y="1436375"/>
                </a:lnTo>
                <a:lnTo>
                  <a:pt x="3274382" y="1436375"/>
                </a:lnTo>
                <a:lnTo>
                  <a:pt x="3287900" y="1425904"/>
                </a:lnTo>
                <a:close/>
              </a:path>
              <a:path w="7976234" h="1969134">
                <a:moveTo>
                  <a:pt x="3663748" y="1425904"/>
                </a:moveTo>
                <a:lnTo>
                  <a:pt x="3647575" y="1425904"/>
                </a:lnTo>
                <a:lnTo>
                  <a:pt x="3631974" y="1436375"/>
                </a:lnTo>
                <a:lnTo>
                  <a:pt x="3647484" y="1436375"/>
                </a:lnTo>
                <a:lnTo>
                  <a:pt x="3663748" y="1425904"/>
                </a:lnTo>
                <a:close/>
              </a:path>
              <a:path w="7976234" h="1969134">
                <a:moveTo>
                  <a:pt x="3699260" y="1415433"/>
                </a:moveTo>
                <a:lnTo>
                  <a:pt x="3680209" y="1415433"/>
                </a:lnTo>
                <a:lnTo>
                  <a:pt x="3676072" y="1425904"/>
                </a:lnTo>
                <a:lnTo>
                  <a:pt x="3655701" y="1436375"/>
                </a:lnTo>
                <a:lnTo>
                  <a:pt x="3732439" y="1436375"/>
                </a:lnTo>
                <a:lnTo>
                  <a:pt x="3750748" y="1425904"/>
                </a:lnTo>
                <a:lnTo>
                  <a:pt x="3698342" y="1425904"/>
                </a:lnTo>
                <a:lnTo>
                  <a:pt x="3699260" y="1415433"/>
                </a:lnTo>
                <a:close/>
              </a:path>
              <a:path w="7976234" h="1969134">
                <a:moveTo>
                  <a:pt x="3769849" y="1425904"/>
                </a:moveTo>
                <a:lnTo>
                  <a:pt x="3750748" y="1425904"/>
                </a:lnTo>
                <a:lnTo>
                  <a:pt x="3750221" y="1436375"/>
                </a:lnTo>
                <a:lnTo>
                  <a:pt x="3769849" y="1425904"/>
                </a:lnTo>
                <a:close/>
              </a:path>
              <a:path w="7976234" h="1969134">
                <a:moveTo>
                  <a:pt x="3364558" y="1415433"/>
                </a:moveTo>
                <a:lnTo>
                  <a:pt x="3357308" y="1415433"/>
                </a:lnTo>
                <a:lnTo>
                  <a:pt x="3348739" y="1425904"/>
                </a:lnTo>
                <a:lnTo>
                  <a:pt x="3364903" y="1425904"/>
                </a:lnTo>
                <a:lnTo>
                  <a:pt x="3364558" y="1415433"/>
                </a:lnTo>
                <a:close/>
              </a:path>
              <a:path w="7976234" h="1969134">
                <a:moveTo>
                  <a:pt x="3660016" y="1415433"/>
                </a:moveTo>
                <a:lnTo>
                  <a:pt x="3371727" y="1415433"/>
                </a:lnTo>
                <a:lnTo>
                  <a:pt x="3364903" y="1425904"/>
                </a:lnTo>
                <a:lnTo>
                  <a:pt x="3659601" y="1425904"/>
                </a:lnTo>
                <a:lnTo>
                  <a:pt x="3660016" y="1415433"/>
                </a:lnTo>
                <a:close/>
              </a:path>
              <a:path w="7976234" h="1969134">
                <a:moveTo>
                  <a:pt x="3793634" y="1415433"/>
                </a:moveTo>
                <a:lnTo>
                  <a:pt x="3720560" y="1415433"/>
                </a:lnTo>
                <a:lnTo>
                  <a:pt x="3708076" y="1425904"/>
                </a:lnTo>
                <a:lnTo>
                  <a:pt x="3791022" y="1425904"/>
                </a:lnTo>
                <a:lnTo>
                  <a:pt x="3793634" y="1415433"/>
                </a:lnTo>
                <a:close/>
              </a:path>
              <a:path w="7976234" h="1969134">
                <a:moveTo>
                  <a:pt x="3370996" y="1404962"/>
                </a:moveTo>
                <a:lnTo>
                  <a:pt x="3364868" y="1404962"/>
                </a:lnTo>
                <a:lnTo>
                  <a:pt x="3347626" y="1415433"/>
                </a:lnTo>
                <a:lnTo>
                  <a:pt x="3355320" y="1415433"/>
                </a:lnTo>
                <a:lnTo>
                  <a:pt x="3370996" y="1404962"/>
                </a:lnTo>
                <a:close/>
              </a:path>
              <a:path w="7976234" h="1969134">
                <a:moveTo>
                  <a:pt x="3494847" y="1404962"/>
                </a:moveTo>
                <a:lnTo>
                  <a:pt x="3414881" y="1404962"/>
                </a:lnTo>
                <a:lnTo>
                  <a:pt x="3400054" y="1415433"/>
                </a:lnTo>
                <a:lnTo>
                  <a:pt x="3496541" y="1415433"/>
                </a:lnTo>
                <a:lnTo>
                  <a:pt x="3494847" y="1404962"/>
                </a:lnTo>
                <a:close/>
              </a:path>
              <a:path w="7976234" h="1969134">
                <a:moveTo>
                  <a:pt x="3709775" y="1404962"/>
                </a:moveTo>
                <a:lnTo>
                  <a:pt x="3506171" y="1404962"/>
                </a:lnTo>
                <a:lnTo>
                  <a:pt x="3502514" y="1415433"/>
                </a:lnTo>
                <a:lnTo>
                  <a:pt x="3690935" y="1415433"/>
                </a:lnTo>
                <a:lnTo>
                  <a:pt x="3709775" y="1404962"/>
                </a:lnTo>
                <a:close/>
              </a:path>
              <a:path w="7976234" h="1969134">
                <a:moveTo>
                  <a:pt x="3739911" y="1404962"/>
                </a:moveTo>
                <a:lnTo>
                  <a:pt x="3720266" y="1404962"/>
                </a:lnTo>
                <a:lnTo>
                  <a:pt x="3714327" y="1415433"/>
                </a:lnTo>
                <a:lnTo>
                  <a:pt x="3729585" y="1415433"/>
                </a:lnTo>
                <a:lnTo>
                  <a:pt x="3739911" y="1404962"/>
                </a:lnTo>
                <a:close/>
              </a:path>
              <a:path w="7976234" h="1969134">
                <a:moveTo>
                  <a:pt x="3755291" y="1404962"/>
                </a:moveTo>
                <a:lnTo>
                  <a:pt x="3748174" y="1404962"/>
                </a:lnTo>
                <a:lnTo>
                  <a:pt x="3737033" y="1415433"/>
                </a:lnTo>
                <a:lnTo>
                  <a:pt x="3748800" y="1415433"/>
                </a:lnTo>
                <a:lnTo>
                  <a:pt x="3755291" y="1404962"/>
                </a:lnTo>
                <a:close/>
              </a:path>
              <a:path w="7976234" h="1969134">
                <a:moveTo>
                  <a:pt x="3835516" y="1404962"/>
                </a:moveTo>
                <a:lnTo>
                  <a:pt x="3767455" y="1404962"/>
                </a:lnTo>
                <a:lnTo>
                  <a:pt x="3758245" y="1415433"/>
                </a:lnTo>
                <a:lnTo>
                  <a:pt x="3823978" y="1415433"/>
                </a:lnTo>
                <a:lnTo>
                  <a:pt x="3835516" y="1404962"/>
                </a:lnTo>
                <a:close/>
              </a:path>
              <a:path w="7976234" h="1969134">
                <a:moveTo>
                  <a:pt x="3562834" y="1394491"/>
                </a:moveTo>
                <a:lnTo>
                  <a:pt x="3454851" y="1394491"/>
                </a:lnTo>
                <a:lnTo>
                  <a:pt x="3454062" y="1404962"/>
                </a:lnTo>
                <a:lnTo>
                  <a:pt x="3531998" y="1404962"/>
                </a:lnTo>
                <a:lnTo>
                  <a:pt x="3562524" y="1394878"/>
                </a:lnTo>
                <a:lnTo>
                  <a:pt x="3562834" y="1394491"/>
                </a:lnTo>
                <a:close/>
              </a:path>
              <a:path w="7976234" h="1969134">
                <a:moveTo>
                  <a:pt x="3565787" y="1394491"/>
                </a:moveTo>
                <a:lnTo>
                  <a:pt x="3563694" y="1394491"/>
                </a:lnTo>
                <a:lnTo>
                  <a:pt x="3562524" y="1394878"/>
                </a:lnTo>
                <a:lnTo>
                  <a:pt x="3554429" y="1404962"/>
                </a:lnTo>
                <a:lnTo>
                  <a:pt x="3563965" y="1404962"/>
                </a:lnTo>
                <a:lnTo>
                  <a:pt x="3565787" y="1394491"/>
                </a:lnTo>
                <a:close/>
              </a:path>
              <a:path w="7976234" h="1969134">
                <a:moveTo>
                  <a:pt x="3740175" y="1394491"/>
                </a:moveTo>
                <a:lnTo>
                  <a:pt x="3586707" y="1394491"/>
                </a:lnTo>
                <a:lnTo>
                  <a:pt x="3563965" y="1404962"/>
                </a:lnTo>
                <a:lnTo>
                  <a:pt x="3725238" y="1404962"/>
                </a:lnTo>
                <a:lnTo>
                  <a:pt x="3740175" y="1394491"/>
                </a:lnTo>
                <a:close/>
              </a:path>
              <a:path w="7976234" h="1969134">
                <a:moveTo>
                  <a:pt x="3765561" y="1394491"/>
                </a:moveTo>
                <a:lnTo>
                  <a:pt x="3750190" y="1394491"/>
                </a:lnTo>
                <a:lnTo>
                  <a:pt x="3741890" y="1404962"/>
                </a:lnTo>
                <a:lnTo>
                  <a:pt x="3752151" y="1404962"/>
                </a:lnTo>
                <a:lnTo>
                  <a:pt x="3765561" y="1394491"/>
                </a:lnTo>
                <a:close/>
              </a:path>
              <a:path w="7976234" h="1969134">
                <a:moveTo>
                  <a:pt x="3877385" y="1394491"/>
                </a:moveTo>
                <a:lnTo>
                  <a:pt x="3765561" y="1394491"/>
                </a:lnTo>
                <a:lnTo>
                  <a:pt x="3759420" y="1404962"/>
                </a:lnTo>
                <a:lnTo>
                  <a:pt x="3856315" y="1404962"/>
                </a:lnTo>
                <a:lnTo>
                  <a:pt x="3877385" y="1394491"/>
                </a:lnTo>
                <a:close/>
              </a:path>
              <a:path w="7976234" h="1969134">
                <a:moveTo>
                  <a:pt x="3695040" y="1363078"/>
                </a:moveTo>
                <a:lnTo>
                  <a:pt x="3604976" y="1363078"/>
                </a:lnTo>
                <a:lnTo>
                  <a:pt x="3594734" y="1373549"/>
                </a:lnTo>
                <a:lnTo>
                  <a:pt x="3543128" y="1373549"/>
                </a:lnTo>
                <a:lnTo>
                  <a:pt x="3541793" y="1384020"/>
                </a:lnTo>
                <a:lnTo>
                  <a:pt x="3507110" y="1384020"/>
                </a:lnTo>
                <a:lnTo>
                  <a:pt x="3501991" y="1394491"/>
                </a:lnTo>
                <a:lnTo>
                  <a:pt x="3562834" y="1394491"/>
                </a:lnTo>
                <a:lnTo>
                  <a:pt x="3562524" y="1394878"/>
                </a:lnTo>
                <a:lnTo>
                  <a:pt x="3563694" y="1394491"/>
                </a:lnTo>
                <a:lnTo>
                  <a:pt x="3602332" y="1384020"/>
                </a:lnTo>
                <a:lnTo>
                  <a:pt x="3646563" y="1373549"/>
                </a:lnTo>
                <a:lnTo>
                  <a:pt x="3695040" y="1363078"/>
                </a:lnTo>
                <a:close/>
              </a:path>
              <a:path w="7976234" h="1969134">
                <a:moveTo>
                  <a:pt x="3462240" y="1384020"/>
                </a:moveTo>
                <a:lnTo>
                  <a:pt x="3458848" y="1384020"/>
                </a:lnTo>
                <a:lnTo>
                  <a:pt x="3455068" y="1394491"/>
                </a:lnTo>
                <a:lnTo>
                  <a:pt x="3456868" y="1394491"/>
                </a:lnTo>
                <a:lnTo>
                  <a:pt x="3462240" y="1384020"/>
                </a:lnTo>
                <a:close/>
              </a:path>
              <a:path w="7976234" h="1969134">
                <a:moveTo>
                  <a:pt x="3632738" y="1384020"/>
                </a:moveTo>
                <a:lnTo>
                  <a:pt x="3630864" y="1384020"/>
                </a:lnTo>
                <a:lnTo>
                  <a:pt x="3622675" y="1394491"/>
                </a:lnTo>
                <a:lnTo>
                  <a:pt x="3629000" y="1394491"/>
                </a:lnTo>
                <a:lnTo>
                  <a:pt x="3632738" y="1384020"/>
                </a:lnTo>
                <a:close/>
              </a:path>
              <a:path w="7976234" h="1969134">
                <a:moveTo>
                  <a:pt x="3782752" y="1384020"/>
                </a:moveTo>
                <a:lnTo>
                  <a:pt x="3642424" y="1384020"/>
                </a:lnTo>
                <a:lnTo>
                  <a:pt x="3639272" y="1394491"/>
                </a:lnTo>
                <a:lnTo>
                  <a:pt x="3779613" y="1394491"/>
                </a:lnTo>
                <a:lnTo>
                  <a:pt x="3782752" y="1384020"/>
                </a:lnTo>
                <a:close/>
              </a:path>
              <a:path w="7976234" h="1969134">
                <a:moveTo>
                  <a:pt x="3936721" y="1384020"/>
                </a:moveTo>
                <a:lnTo>
                  <a:pt x="3791281" y="1384020"/>
                </a:lnTo>
                <a:lnTo>
                  <a:pt x="3779613" y="1394491"/>
                </a:lnTo>
                <a:lnTo>
                  <a:pt x="3916366" y="1394491"/>
                </a:lnTo>
                <a:lnTo>
                  <a:pt x="3936721" y="1384020"/>
                </a:lnTo>
                <a:close/>
              </a:path>
              <a:path w="7976234" h="1969134">
                <a:moveTo>
                  <a:pt x="3686279" y="1373549"/>
                </a:moveTo>
                <a:lnTo>
                  <a:pt x="3675878" y="1373549"/>
                </a:lnTo>
                <a:lnTo>
                  <a:pt x="3672193" y="1384020"/>
                </a:lnTo>
                <a:lnTo>
                  <a:pt x="3694570" y="1384020"/>
                </a:lnTo>
                <a:lnTo>
                  <a:pt x="3686279" y="1373549"/>
                </a:lnTo>
                <a:close/>
              </a:path>
              <a:path w="7976234" h="1969134">
                <a:moveTo>
                  <a:pt x="3826498" y="1373549"/>
                </a:moveTo>
                <a:lnTo>
                  <a:pt x="3734603" y="1373549"/>
                </a:lnTo>
                <a:lnTo>
                  <a:pt x="3709268" y="1384020"/>
                </a:lnTo>
                <a:lnTo>
                  <a:pt x="3813842" y="1384020"/>
                </a:lnTo>
                <a:lnTo>
                  <a:pt x="3826498" y="1373549"/>
                </a:lnTo>
                <a:close/>
              </a:path>
              <a:path w="7976234" h="1969134">
                <a:moveTo>
                  <a:pt x="3854668" y="1373549"/>
                </a:moveTo>
                <a:lnTo>
                  <a:pt x="3842250" y="1384020"/>
                </a:lnTo>
                <a:lnTo>
                  <a:pt x="3857119" y="1384020"/>
                </a:lnTo>
                <a:lnTo>
                  <a:pt x="3854668" y="1373549"/>
                </a:lnTo>
                <a:close/>
              </a:path>
              <a:path w="7976234" h="1969134">
                <a:moveTo>
                  <a:pt x="3954647" y="1373549"/>
                </a:moveTo>
                <a:lnTo>
                  <a:pt x="3877987" y="1373549"/>
                </a:lnTo>
                <a:lnTo>
                  <a:pt x="3873369" y="1384020"/>
                </a:lnTo>
                <a:lnTo>
                  <a:pt x="3941104" y="1384020"/>
                </a:lnTo>
                <a:lnTo>
                  <a:pt x="3954647" y="1373549"/>
                </a:lnTo>
                <a:close/>
              </a:path>
              <a:path w="7976234" h="1969134">
                <a:moveTo>
                  <a:pt x="3973858" y="1373549"/>
                </a:moveTo>
                <a:lnTo>
                  <a:pt x="3954647" y="1373549"/>
                </a:lnTo>
                <a:lnTo>
                  <a:pt x="3972361" y="1384020"/>
                </a:lnTo>
                <a:lnTo>
                  <a:pt x="3973858" y="1373549"/>
                </a:lnTo>
                <a:close/>
              </a:path>
              <a:path w="7976234" h="1969134">
                <a:moveTo>
                  <a:pt x="3595451" y="1363078"/>
                </a:moveTo>
                <a:lnTo>
                  <a:pt x="3565662" y="1373549"/>
                </a:lnTo>
                <a:lnTo>
                  <a:pt x="3589242" y="1373549"/>
                </a:lnTo>
                <a:lnTo>
                  <a:pt x="3595451" y="1363078"/>
                </a:lnTo>
                <a:close/>
              </a:path>
              <a:path w="7976234" h="1969134">
                <a:moveTo>
                  <a:pt x="3758818" y="1363078"/>
                </a:moveTo>
                <a:lnTo>
                  <a:pt x="3739476" y="1363078"/>
                </a:lnTo>
                <a:lnTo>
                  <a:pt x="3738015" y="1373549"/>
                </a:lnTo>
                <a:lnTo>
                  <a:pt x="3749401" y="1373549"/>
                </a:lnTo>
                <a:lnTo>
                  <a:pt x="3758818" y="1363078"/>
                </a:lnTo>
                <a:close/>
              </a:path>
              <a:path w="7976234" h="1969134">
                <a:moveTo>
                  <a:pt x="3859798" y="1363078"/>
                </a:moveTo>
                <a:lnTo>
                  <a:pt x="3758818" y="1363078"/>
                </a:lnTo>
                <a:lnTo>
                  <a:pt x="3753700" y="1373549"/>
                </a:lnTo>
                <a:lnTo>
                  <a:pt x="3856534" y="1373549"/>
                </a:lnTo>
                <a:lnTo>
                  <a:pt x="3859798" y="1363078"/>
                </a:lnTo>
                <a:close/>
              </a:path>
              <a:path w="7976234" h="1969134">
                <a:moveTo>
                  <a:pt x="3906740" y="1363078"/>
                </a:moveTo>
                <a:lnTo>
                  <a:pt x="3894134" y="1373549"/>
                </a:lnTo>
                <a:lnTo>
                  <a:pt x="3914112" y="1373549"/>
                </a:lnTo>
                <a:lnTo>
                  <a:pt x="3906740" y="1363078"/>
                </a:lnTo>
                <a:close/>
              </a:path>
              <a:path w="7976234" h="1969134">
                <a:moveTo>
                  <a:pt x="3958707" y="1363078"/>
                </a:moveTo>
                <a:lnTo>
                  <a:pt x="3923573" y="1363078"/>
                </a:lnTo>
                <a:lnTo>
                  <a:pt x="3922332" y="1373549"/>
                </a:lnTo>
                <a:lnTo>
                  <a:pt x="3959524" y="1373549"/>
                </a:lnTo>
                <a:lnTo>
                  <a:pt x="3958707" y="1363078"/>
                </a:lnTo>
                <a:close/>
              </a:path>
              <a:path w="7976234" h="1969134">
                <a:moveTo>
                  <a:pt x="4002363" y="1363078"/>
                </a:moveTo>
                <a:lnTo>
                  <a:pt x="3968990" y="1363078"/>
                </a:lnTo>
                <a:lnTo>
                  <a:pt x="3959524" y="1373549"/>
                </a:lnTo>
                <a:lnTo>
                  <a:pt x="3993523" y="1373549"/>
                </a:lnTo>
                <a:lnTo>
                  <a:pt x="4002363" y="1363078"/>
                </a:lnTo>
                <a:close/>
              </a:path>
              <a:path w="7976234" h="1969134">
                <a:moveTo>
                  <a:pt x="3711730" y="1352608"/>
                </a:moveTo>
                <a:lnTo>
                  <a:pt x="3635638" y="1352608"/>
                </a:lnTo>
                <a:lnTo>
                  <a:pt x="3640308" y="1363078"/>
                </a:lnTo>
                <a:lnTo>
                  <a:pt x="3702296" y="1363078"/>
                </a:lnTo>
                <a:lnTo>
                  <a:pt x="3711730" y="1352608"/>
                </a:lnTo>
                <a:close/>
              </a:path>
              <a:path w="7976234" h="1969134">
                <a:moveTo>
                  <a:pt x="3716198" y="1352608"/>
                </a:moveTo>
                <a:lnTo>
                  <a:pt x="3711730" y="1352608"/>
                </a:lnTo>
                <a:lnTo>
                  <a:pt x="3702296" y="1363078"/>
                </a:lnTo>
                <a:lnTo>
                  <a:pt x="3716198" y="1352608"/>
                </a:lnTo>
                <a:close/>
              </a:path>
              <a:path w="7976234" h="1969134">
                <a:moveTo>
                  <a:pt x="3720484" y="1352608"/>
                </a:moveTo>
                <a:lnTo>
                  <a:pt x="3716198" y="1352608"/>
                </a:lnTo>
                <a:lnTo>
                  <a:pt x="3702296" y="1363078"/>
                </a:lnTo>
                <a:lnTo>
                  <a:pt x="3718086" y="1363078"/>
                </a:lnTo>
                <a:lnTo>
                  <a:pt x="3720484" y="1352608"/>
                </a:lnTo>
                <a:close/>
              </a:path>
              <a:path w="7976234" h="1969134">
                <a:moveTo>
                  <a:pt x="3826439" y="1352608"/>
                </a:moveTo>
                <a:lnTo>
                  <a:pt x="3769556" y="1352608"/>
                </a:lnTo>
                <a:lnTo>
                  <a:pt x="3770069" y="1363078"/>
                </a:lnTo>
                <a:lnTo>
                  <a:pt x="3808214" y="1363078"/>
                </a:lnTo>
                <a:lnTo>
                  <a:pt x="3826439" y="1352608"/>
                </a:lnTo>
                <a:close/>
              </a:path>
              <a:path w="7976234" h="1969134">
                <a:moveTo>
                  <a:pt x="3903211" y="1352608"/>
                </a:moveTo>
                <a:lnTo>
                  <a:pt x="3826439" y="1352608"/>
                </a:lnTo>
                <a:lnTo>
                  <a:pt x="3827319" y="1363078"/>
                </a:lnTo>
                <a:lnTo>
                  <a:pt x="3895652" y="1363078"/>
                </a:lnTo>
                <a:lnTo>
                  <a:pt x="3903211" y="1352608"/>
                </a:lnTo>
                <a:close/>
              </a:path>
              <a:path w="7976234" h="1969134">
                <a:moveTo>
                  <a:pt x="3942443" y="1352608"/>
                </a:moveTo>
                <a:lnTo>
                  <a:pt x="3938645" y="1352608"/>
                </a:lnTo>
                <a:lnTo>
                  <a:pt x="3928530" y="1363078"/>
                </a:lnTo>
                <a:lnTo>
                  <a:pt x="3935086" y="1363078"/>
                </a:lnTo>
                <a:lnTo>
                  <a:pt x="3942443" y="1352608"/>
                </a:lnTo>
                <a:close/>
              </a:path>
              <a:path w="7976234" h="1969134">
                <a:moveTo>
                  <a:pt x="3966560" y="1352608"/>
                </a:moveTo>
                <a:lnTo>
                  <a:pt x="3956885" y="1352608"/>
                </a:lnTo>
                <a:lnTo>
                  <a:pt x="3938812" y="1363078"/>
                </a:lnTo>
                <a:lnTo>
                  <a:pt x="3953427" y="1363078"/>
                </a:lnTo>
                <a:lnTo>
                  <a:pt x="3962799" y="1357353"/>
                </a:lnTo>
                <a:lnTo>
                  <a:pt x="3966560" y="1352608"/>
                </a:lnTo>
                <a:close/>
              </a:path>
              <a:path w="7976234" h="1969134">
                <a:moveTo>
                  <a:pt x="3979600" y="1352608"/>
                </a:moveTo>
                <a:lnTo>
                  <a:pt x="3970567" y="1352608"/>
                </a:lnTo>
                <a:lnTo>
                  <a:pt x="3962799" y="1357353"/>
                </a:lnTo>
                <a:lnTo>
                  <a:pt x="3958261" y="1363078"/>
                </a:lnTo>
                <a:lnTo>
                  <a:pt x="3984464" y="1363078"/>
                </a:lnTo>
                <a:lnTo>
                  <a:pt x="3979600" y="1352608"/>
                </a:lnTo>
                <a:close/>
              </a:path>
              <a:path w="7976234" h="1969134">
                <a:moveTo>
                  <a:pt x="4052359" y="1352608"/>
                </a:moveTo>
                <a:lnTo>
                  <a:pt x="4000419" y="1352608"/>
                </a:lnTo>
                <a:lnTo>
                  <a:pt x="4006507" y="1363078"/>
                </a:lnTo>
                <a:lnTo>
                  <a:pt x="4045283" y="1363078"/>
                </a:lnTo>
                <a:lnTo>
                  <a:pt x="4052359" y="1352608"/>
                </a:lnTo>
                <a:close/>
              </a:path>
              <a:path w="7976234" h="1969134">
                <a:moveTo>
                  <a:pt x="3970567" y="1352608"/>
                </a:moveTo>
                <a:lnTo>
                  <a:pt x="3966560" y="1352608"/>
                </a:lnTo>
                <a:lnTo>
                  <a:pt x="3962799" y="1357353"/>
                </a:lnTo>
                <a:lnTo>
                  <a:pt x="3970567" y="1352608"/>
                </a:lnTo>
                <a:close/>
              </a:path>
              <a:path w="7976234" h="1969134">
                <a:moveTo>
                  <a:pt x="3655240" y="1342137"/>
                </a:moveTo>
                <a:lnTo>
                  <a:pt x="3642723" y="1342137"/>
                </a:lnTo>
                <a:lnTo>
                  <a:pt x="3628017" y="1352608"/>
                </a:lnTo>
                <a:lnTo>
                  <a:pt x="3653046" y="1352608"/>
                </a:lnTo>
                <a:lnTo>
                  <a:pt x="3655240" y="1342137"/>
                </a:lnTo>
                <a:close/>
              </a:path>
              <a:path w="7976234" h="1969134">
                <a:moveTo>
                  <a:pt x="3767435" y="1342137"/>
                </a:moveTo>
                <a:lnTo>
                  <a:pt x="3718600" y="1342137"/>
                </a:lnTo>
                <a:lnTo>
                  <a:pt x="3700307" y="1352608"/>
                </a:lnTo>
                <a:lnTo>
                  <a:pt x="3762263" y="1352608"/>
                </a:lnTo>
                <a:lnTo>
                  <a:pt x="3767435" y="1342137"/>
                </a:lnTo>
                <a:close/>
              </a:path>
              <a:path w="7976234" h="1969134">
                <a:moveTo>
                  <a:pt x="3818628" y="1342137"/>
                </a:moveTo>
                <a:lnTo>
                  <a:pt x="3794992" y="1342137"/>
                </a:lnTo>
                <a:lnTo>
                  <a:pt x="3794115" y="1352608"/>
                </a:lnTo>
                <a:lnTo>
                  <a:pt x="3809183" y="1352608"/>
                </a:lnTo>
                <a:lnTo>
                  <a:pt x="3818628" y="1342137"/>
                </a:lnTo>
                <a:close/>
              </a:path>
              <a:path w="7976234" h="1969134">
                <a:moveTo>
                  <a:pt x="3973472" y="1342137"/>
                </a:moveTo>
                <a:lnTo>
                  <a:pt x="3823753" y="1342137"/>
                </a:lnTo>
                <a:lnTo>
                  <a:pt x="3809476" y="1352608"/>
                </a:lnTo>
                <a:lnTo>
                  <a:pt x="3954126" y="1352608"/>
                </a:lnTo>
                <a:lnTo>
                  <a:pt x="3973472" y="1342137"/>
                </a:lnTo>
                <a:close/>
              </a:path>
              <a:path w="7976234" h="1969134">
                <a:moveTo>
                  <a:pt x="3995307" y="1342137"/>
                </a:moveTo>
                <a:lnTo>
                  <a:pt x="3980497" y="1342137"/>
                </a:lnTo>
                <a:lnTo>
                  <a:pt x="3971717" y="1352608"/>
                </a:lnTo>
                <a:lnTo>
                  <a:pt x="3988612" y="1352608"/>
                </a:lnTo>
                <a:lnTo>
                  <a:pt x="3995307" y="1342137"/>
                </a:lnTo>
                <a:close/>
              </a:path>
              <a:path w="7976234" h="1969134">
                <a:moveTo>
                  <a:pt x="4146134" y="1331666"/>
                </a:moveTo>
                <a:lnTo>
                  <a:pt x="4055226" y="1331666"/>
                </a:lnTo>
                <a:lnTo>
                  <a:pt x="4048631" y="1342137"/>
                </a:lnTo>
                <a:lnTo>
                  <a:pt x="4011271" y="1342137"/>
                </a:lnTo>
                <a:lnTo>
                  <a:pt x="4006910" y="1352608"/>
                </a:lnTo>
                <a:lnTo>
                  <a:pt x="4086948" y="1352608"/>
                </a:lnTo>
                <a:lnTo>
                  <a:pt x="4146134" y="1331666"/>
                </a:lnTo>
                <a:close/>
              </a:path>
              <a:path w="7976234" h="1969134">
                <a:moveTo>
                  <a:pt x="3806550" y="1331666"/>
                </a:moveTo>
                <a:lnTo>
                  <a:pt x="3742304" y="1331666"/>
                </a:lnTo>
                <a:lnTo>
                  <a:pt x="3732054" y="1342137"/>
                </a:lnTo>
                <a:lnTo>
                  <a:pt x="3790744" y="1342137"/>
                </a:lnTo>
                <a:lnTo>
                  <a:pt x="3806550" y="1331666"/>
                </a:lnTo>
                <a:close/>
              </a:path>
              <a:path w="7976234" h="1969134">
                <a:moveTo>
                  <a:pt x="3855056" y="1331666"/>
                </a:moveTo>
                <a:lnTo>
                  <a:pt x="3846095" y="1331666"/>
                </a:lnTo>
                <a:lnTo>
                  <a:pt x="3835084" y="1342137"/>
                </a:lnTo>
                <a:lnTo>
                  <a:pt x="3853977" y="1342137"/>
                </a:lnTo>
                <a:lnTo>
                  <a:pt x="3855056" y="1331666"/>
                </a:lnTo>
                <a:close/>
              </a:path>
              <a:path w="7976234" h="1969134">
                <a:moveTo>
                  <a:pt x="4008831" y="1331666"/>
                </a:moveTo>
                <a:lnTo>
                  <a:pt x="3861202" y="1331666"/>
                </a:lnTo>
                <a:lnTo>
                  <a:pt x="3853977" y="1342137"/>
                </a:lnTo>
                <a:lnTo>
                  <a:pt x="4009455" y="1342137"/>
                </a:lnTo>
                <a:lnTo>
                  <a:pt x="4008831" y="1331666"/>
                </a:lnTo>
                <a:close/>
              </a:path>
              <a:path w="7976234" h="1969134">
                <a:moveTo>
                  <a:pt x="3881822" y="1321195"/>
                </a:moveTo>
                <a:lnTo>
                  <a:pt x="3787310" y="1321195"/>
                </a:lnTo>
                <a:lnTo>
                  <a:pt x="3750986" y="1331666"/>
                </a:lnTo>
                <a:lnTo>
                  <a:pt x="3876530" y="1331666"/>
                </a:lnTo>
                <a:lnTo>
                  <a:pt x="3881822" y="1321195"/>
                </a:lnTo>
                <a:close/>
              </a:path>
              <a:path w="7976234" h="1969134">
                <a:moveTo>
                  <a:pt x="3885411" y="1321195"/>
                </a:moveTo>
                <a:lnTo>
                  <a:pt x="3882982" y="1331666"/>
                </a:lnTo>
                <a:lnTo>
                  <a:pt x="3883275" y="1331666"/>
                </a:lnTo>
                <a:lnTo>
                  <a:pt x="3890111" y="1329162"/>
                </a:lnTo>
                <a:lnTo>
                  <a:pt x="3885411" y="1321195"/>
                </a:lnTo>
                <a:close/>
              </a:path>
              <a:path w="7976234" h="1969134">
                <a:moveTo>
                  <a:pt x="3890111" y="1329162"/>
                </a:moveTo>
                <a:lnTo>
                  <a:pt x="3883275" y="1331666"/>
                </a:lnTo>
                <a:lnTo>
                  <a:pt x="3891589" y="1331666"/>
                </a:lnTo>
                <a:lnTo>
                  <a:pt x="3890111" y="1329162"/>
                </a:lnTo>
                <a:close/>
              </a:path>
              <a:path w="7976234" h="1969134">
                <a:moveTo>
                  <a:pt x="4061290" y="1321195"/>
                </a:moveTo>
                <a:lnTo>
                  <a:pt x="3911860" y="1321195"/>
                </a:lnTo>
                <a:lnTo>
                  <a:pt x="3890111" y="1329162"/>
                </a:lnTo>
                <a:lnTo>
                  <a:pt x="3891589" y="1331666"/>
                </a:lnTo>
                <a:lnTo>
                  <a:pt x="4031773" y="1331666"/>
                </a:lnTo>
                <a:lnTo>
                  <a:pt x="4061290" y="1321195"/>
                </a:lnTo>
                <a:close/>
              </a:path>
              <a:path w="7976234" h="1969134">
                <a:moveTo>
                  <a:pt x="4111523" y="1321195"/>
                </a:moveTo>
                <a:lnTo>
                  <a:pt x="4092316" y="1321195"/>
                </a:lnTo>
                <a:lnTo>
                  <a:pt x="4077870" y="1331666"/>
                </a:lnTo>
                <a:lnTo>
                  <a:pt x="4107949" y="1331666"/>
                </a:lnTo>
                <a:lnTo>
                  <a:pt x="4111523" y="1321195"/>
                </a:lnTo>
                <a:close/>
              </a:path>
              <a:path w="7976234" h="1969134">
                <a:moveTo>
                  <a:pt x="4182726" y="1321195"/>
                </a:moveTo>
                <a:lnTo>
                  <a:pt x="4127227" y="1321195"/>
                </a:lnTo>
                <a:lnTo>
                  <a:pt x="4107949" y="1331666"/>
                </a:lnTo>
                <a:lnTo>
                  <a:pt x="4172222" y="1331666"/>
                </a:lnTo>
                <a:lnTo>
                  <a:pt x="4182726" y="1321195"/>
                </a:lnTo>
                <a:close/>
              </a:path>
              <a:path w="7976234" h="1969134">
                <a:moveTo>
                  <a:pt x="3780729" y="1319757"/>
                </a:moveTo>
                <a:lnTo>
                  <a:pt x="3779090" y="1321195"/>
                </a:lnTo>
                <a:lnTo>
                  <a:pt x="3779529" y="1321195"/>
                </a:lnTo>
                <a:lnTo>
                  <a:pt x="3780729" y="1319757"/>
                </a:lnTo>
                <a:close/>
              </a:path>
              <a:path w="7976234" h="1969134">
                <a:moveTo>
                  <a:pt x="3954414" y="1300253"/>
                </a:moveTo>
                <a:lnTo>
                  <a:pt x="3884877" y="1300253"/>
                </a:lnTo>
                <a:lnTo>
                  <a:pt x="3853707" y="1310724"/>
                </a:lnTo>
                <a:lnTo>
                  <a:pt x="3821367" y="1321195"/>
                </a:lnTo>
                <a:lnTo>
                  <a:pt x="3914187" y="1321195"/>
                </a:lnTo>
                <a:lnTo>
                  <a:pt x="3920431" y="1310724"/>
                </a:lnTo>
                <a:lnTo>
                  <a:pt x="3933498" y="1310724"/>
                </a:lnTo>
                <a:lnTo>
                  <a:pt x="3954414" y="1300253"/>
                </a:lnTo>
                <a:close/>
              </a:path>
              <a:path w="7976234" h="1969134">
                <a:moveTo>
                  <a:pt x="3926522" y="1318379"/>
                </a:moveTo>
                <a:lnTo>
                  <a:pt x="3921965" y="1321195"/>
                </a:lnTo>
                <a:lnTo>
                  <a:pt x="3923957" y="1321195"/>
                </a:lnTo>
                <a:lnTo>
                  <a:pt x="3926522" y="1318379"/>
                </a:lnTo>
                <a:close/>
              </a:path>
              <a:path w="7976234" h="1969134">
                <a:moveTo>
                  <a:pt x="3949325" y="1310724"/>
                </a:moveTo>
                <a:lnTo>
                  <a:pt x="3938013" y="1321195"/>
                </a:lnTo>
                <a:lnTo>
                  <a:pt x="3938408" y="1321195"/>
                </a:lnTo>
                <a:lnTo>
                  <a:pt x="3949325" y="1310724"/>
                </a:lnTo>
                <a:close/>
              </a:path>
              <a:path w="7976234" h="1969134">
                <a:moveTo>
                  <a:pt x="4229826" y="1310724"/>
                </a:moveTo>
                <a:lnTo>
                  <a:pt x="3959017" y="1310724"/>
                </a:lnTo>
                <a:lnTo>
                  <a:pt x="3950540" y="1321195"/>
                </a:lnTo>
                <a:lnTo>
                  <a:pt x="4223995" y="1321195"/>
                </a:lnTo>
                <a:lnTo>
                  <a:pt x="4229826" y="1310724"/>
                </a:lnTo>
                <a:close/>
              </a:path>
              <a:path w="7976234" h="1969134">
                <a:moveTo>
                  <a:pt x="3791025" y="1310724"/>
                </a:moveTo>
                <a:lnTo>
                  <a:pt x="3788262" y="1310724"/>
                </a:lnTo>
                <a:lnTo>
                  <a:pt x="3780729" y="1319757"/>
                </a:lnTo>
                <a:lnTo>
                  <a:pt x="3791025" y="1310724"/>
                </a:lnTo>
                <a:close/>
              </a:path>
              <a:path w="7976234" h="1969134">
                <a:moveTo>
                  <a:pt x="3954414" y="1300253"/>
                </a:moveTo>
                <a:lnTo>
                  <a:pt x="3933498" y="1310724"/>
                </a:lnTo>
                <a:lnTo>
                  <a:pt x="3926522" y="1318379"/>
                </a:lnTo>
                <a:lnTo>
                  <a:pt x="3938915" y="1310724"/>
                </a:lnTo>
                <a:lnTo>
                  <a:pt x="3954414" y="1300253"/>
                </a:lnTo>
                <a:close/>
              </a:path>
              <a:path w="7976234" h="1969134">
                <a:moveTo>
                  <a:pt x="3979942" y="1300253"/>
                </a:moveTo>
                <a:lnTo>
                  <a:pt x="3954414" y="1300253"/>
                </a:lnTo>
                <a:lnTo>
                  <a:pt x="3938983" y="1310724"/>
                </a:lnTo>
                <a:lnTo>
                  <a:pt x="3971356" y="1310724"/>
                </a:lnTo>
                <a:lnTo>
                  <a:pt x="3979942" y="1300253"/>
                </a:lnTo>
                <a:close/>
              </a:path>
              <a:path w="7976234" h="1969134">
                <a:moveTo>
                  <a:pt x="4191471" y="1300253"/>
                </a:moveTo>
                <a:lnTo>
                  <a:pt x="4008651" y="1300253"/>
                </a:lnTo>
                <a:lnTo>
                  <a:pt x="3997366" y="1310724"/>
                </a:lnTo>
                <a:lnTo>
                  <a:pt x="4192048" y="1310724"/>
                </a:lnTo>
                <a:lnTo>
                  <a:pt x="4191471" y="1300253"/>
                </a:lnTo>
                <a:close/>
              </a:path>
              <a:path w="7976234" h="1969134">
                <a:moveTo>
                  <a:pt x="4203496" y="1300253"/>
                </a:moveTo>
                <a:lnTo>
                  <a:pt x="4195663" y="1300253"/>
                </a:lnTo>
                <a:lnTo>
                  <a:pt x="4195339" y="1310724"/>
                </a:lnTo>
                <a:lnTo>
                  <a:pt x="4197674" y="1310724"/>
                </a:lnTo>
                <a:lnTo>
                  <a:pt x="4203496" y="1300253"/>
                </a:lnTo>
                <a:close/>
              </a:path>
              <a:path w="7976234" h="1969134">
                <a:moveTo>
                  <a:pt x="4277376" y="1300253"/>
                </a:moveTo>
                <a:lnTo>
                  <a:pt x="4203496" y="1300253"/>
                </a:lnTo>
                <a:lnTo>
                  <a:pt x="4198281" y="1310724"/>
                </a:lnTo>
                <a:lnTo>
                  <a:pt x="4267085" y="1310724"/>
                </a:lnTo>
                <a:lnTo>
                  <a:pt x="4277376" y="1300253"/>
                </a:lnTo>
                <a:close/>
              </a:path>
              <a:path w="7976234" h="1969134">
                <a:moveTo>
                  <a:pt x="4003972" y="1289782"/>
                </a:moveTo>
                <a:lnTo>
                  <a:pt x="3900990" y="1289782"/>
                </a:lnTo>
                <a:lnTo>
                  <a:pt x="3892199" y="1300253"/>
                </a:lnTo>
                <a:lnTo>
                  <a:pt x="3997228" y="1300253"/>
                </a:lnTo>
                <a:lnTo>
                  <a:pt x="4003972" y="1289782"/>
                </a:lnTo>
                <a:close/>
              </a:path>
              <a:path w="7976234" h="1969134">
                <a:moveTo>
                  <a:pt x="4042982" y="1289782"/>
                </a:moveTo>
                <a:lnTo>
                  <a:pt x="4015599" y="1289782"/>
                </a:lnTo>
                <a:lnTo>
                  <a:pt x="4012607" y="1300253"/>
                </a:lnTo>
                <a:lnTo>
                  <a:pt x="4030241" y="1300253"/>
                </a:lnTo>
                <a:lnTo>
                  <a:pt x="4037658" y="1295009"/>
                </a:lnTo>
                <a:lnTo>
                  <a:pt x="4042982" y="1289782"/>
                </a:lnTo>
                <a:close/>
              </a:path>
              <a:path w="7976234" h="1969134">
                <a:moveTo>
                  <a:pt x="4219324" y="1289782"/>
                </a:moveTo>
                <a:lnTo>
                  <a:pt x="4045050" y="1289782"/>
                </a:lnTo>
                <a:lnTo>
                  <a:pt x="4037658" y="1295009"/>
                </a:lnTo>
                <a:lnTo>
                  <a:pt x="4032316" y="1300253"/>
                </a:lnTo>
                <a:lnTo>
                  <a:pt x="4200793" y="1300253"/>
                </a:lnTo>
                <a:lnTo>
                  <a:pt x="4219324" y="1289782"/>
                </a:lnTo>
                <a:close/>
              </a:path>
              <a:path w="7976234" h="1969134">
                <a:moveTo>
                  <a:pt x="4324843" y="1289782"/>
                </a:moveTo>
                <a:lnTo>
                  <a:pt x="4236895" y="1289782"/>
                </a:lnTo>
                <a:lnTo>
                  <a:pt x="4224922" y="1300253"/>
                </a:lnTo>
                <a:lnTo>
                  <a:pt x="4307955" y="1300253"/>
                </a:lnTo>
                <a:lnTo>
                  <a:pt x="4324843" y="1289782"/>
                </a:lnTo>
                <a:close/>
              </a:path>
              <a:path w="7976234" h="1969134">
                <a:moveTo>
                  <a:pt x="4338380" y="1289782"/>
                </a:moveTo>
                <a:lnTo>
                  <a:pt x="4331039" y="1289782"/>
                </a:lnTo>
                <a:lnTo>
                  <a:pt x="4323570" y="1300253"/>
                </a:lnTo>
                <a:lnTo>
                  <a:pt x="4326445" y="1300253"/>
                </a:lnTo>
                <a:lnTo>
                  <a:pt x="4338380" y="1289782"/>
                </a:lnTo>
                <a:close/>
              </a:path>
              <a:path w="7976234" h="1969134">
                <a:moveTo>
                  <a:pt x="4045050" y="1289782"/>
                </a:moveTo>
                <a:lnTo>
                  <a:pt x="4042982" y="1289782"/>
                </a:lnTo>
                <a:lnTo>
                  <a:pt x="4037658" y="1295009"/>
                </a:lnTo>
                <a:lnTo>
                  <a:pt x="4045050" y="1289782"/>
                </a:lnTo>
                <a:close/>
              </a:path>
              <a:path w="7976234" h="1969134">
                <a:moveTo>
                  <a:pt x="4066048" y="1279311"/>
                </a:moveTo>
                <a:lnTo>
                  <a:pt x="3958486" y="1279311"/>
                </a:lnTo>
                <a:lnTo>
                  <a:pt x="3947091" y="1289782"/>
                </a:lnTo>
                <a:lnTo>
                  <a:pt x="4046375" y="1289782"/>
                </a:lnTo>
                <a:lnTo>
                  <a:pt x="4066048" y="1279311"/>
                </a:lnTo>
                <a:close/>
              </a:path>
              <a:path w="7976234" h="1969134">
                <a:moveTo>
                  <a:pt x="4559223" y="1237428"/>
                </a:moveTo>
                <a:lnTo>
                  <a:pt x="4429279" y="1237428"/>
                </a:lnTo>
                <a:lnTo>
                  <a:pt x="4427503" y="1247899"/>
                </a:lnTo>
                <a:lnTo>
                  <a:pt x="4401611" y="1247899"/>
                </a:lnTo>
                <a:lnTo>
                  <a:pt x="4401343" y="1258370"/>
                </a:lnTo>
                <a:lnTo>
                  <a:pt x="4042444" y="1258370"/>
                </a:lnTo>
                <a:lnTo>
                  <a:pt x="4019893" y="1268840"/>
                </a:lnTo>
                <a:lnTo>
                  <a:pt x="4002601" y="1279311"/>
                </a:lnTo>
                <a:lnTo>
                  <a:pt x="4073866" y="1279311"/>
                </a:lnTo>
                <a:lnTo>
                  <a:pt x="4056797" y="1289782"/>
                </a:lnTo>
                <a:lnTo>
                  <a:pt x="4339868" y="1289782"/>
                </a:lnTo>
                <a:lnTo>
                  <a:pt x="4392760" y="1279311"/>
                </a:lnTo>
                <a:lnTo>
                  <a:pt x="4448399" y="1258370"/>
                </a:lnTo>
                <a:lnTo>
                  <a:pt x="4559223" y="1237428"/>
                </a:lnTo>
                <a:close/>
              </a:path>
              <a:path w="7976234" h="1969134">
                <a:moveTo>
                  <a:pt x="4388332" y="1247899"/>
                </a:moveTo>
                <a:lnTo>
                  <a:pt x="4085681" y="1247899"/>
                </a:lnTo>
                <a:lnTo>
                  <a:pt x="4060243" y="1258370"/>
                </a:lnTo>
                <a:lnTo>
                  <a:pt x="4371428" y="1258370"/>
                </a:lnTo>
                <a:lnTo>
                  <a:pt x="4388332" y="1247899"/>
                </a:lnTo>
                <a:close/>
              </a:path>
              <a:path w="7976234" h="1969134">
                <a:moveTo>
                  <a:pt x="4662243" y="1206015"/>
                </a:moveTo>
                <a:lnTo>
                  <a:pt x="4382663" y="1206015"/>
                </a:lnTo>
                <a:lnTo>
                  <a:pt x="4367281" y="1216486"/>
                </a:lnTo>
                <a:lnTo>
                  <a:pt x="4326876" y="1216486"/>
                </a:lnTo>
                <a:lnTo>
                  <a:pt x="4316183" y="1226957"/>
                </a:lnTo>
                <a:lnTo>
                  <a:pt x="4163099" y="1226957"/>
                </a:lnTo>
                <a:lnTo>
                  <a:pt x="4138763" y="1237428"/>
                </a:lnTo>
                <a:lnTo>
                  <a:pt x="4112405" y="1247899"/>
                </a:lnTo>
                <a:lnTo>
                  <a:pt x="4406892" y="1247899"/>
                </a:lnTo>
                <a:lnTo>
                  <a:pt x="4414798" y="1237428"/>
                </a:lnTo>
                <a:lnTo>
                  <a:pt x="4567338" y="1237428"/>
                </a:lnTo>
                <a:lnTo>
                  <a:pt x="4591436" y="1226957"/>
                </a:lnTo>
                <a:lnTo>
                  <a:pt x="4662243" y="1206015"/>
                </a:lnTo>
                <a:close/>
              </a:path>
              <a:path w="7976234" h="1969134">
                <a:moveTo>
                  <a:pt x="4421489" y="1237428"/>
                </a:moveTo>
                <a:lnTo>
                  <a:pt x="4414798" y="1237428"/>
                </a:lnTo>
                <a:lnTo>
                  <a:pt x="4410788" y="1247899"/>
                </a:lnTo>
                <a:lnTo>
                  <a:pt x="4421824" y="1247899"/>
                </a:lnTo>
                <a:lnTo>
                  <a:pt x="4421489" y="1237428"/>
                </a:lnTo>
                <a:close/>
              </a:path>
              <a:path w="7976234" h="1969134">
                <a:moveTo>
                  <a:pt x="4429279" y="1237428"/>
                </a:moveTo>
                <a:lnTo>
                  <a:pt x="4424587" y="1237428"/>
                </a:lnTo>
                <a:lnTo>
                  <a:pt x="4423929" y="1247899"/>
                </a:lnTo>
                <a:lnTo>
                  <a:pt x="4429279" y="1237428"/>
                </a:lnTo>
                <a:close/>
              </a:path>
              <a:path w="7976234" h="1969134">
                <a:moveTo>
                  <a:pt x="4325643" y="1216486"/>
                </a:moveTo>
                <a:lnTo>
                  <a:pt x="4230437" y="1216486"/>
                </a:lnTo>
                <a:lnTo>
                  <a:pt x="4215841" y="1226957"/>
                </a:lnTo>
                <a:lnTo>
                  <a:pt x="4316183" y="1226957"/>
                </a:lnTo>
                <a:lnTo>
                  <a:pt x="4325643" y="1216486"/>
                </a:lnTo>
                <a:close/>
              </a:path>
              <a:path w="7976234" h="1969134">
                <a:moveTo>
                  <a:pt x="4266206" y="1206015"/>
                </a:moveTo>
                <a:lnTo>
                  <a:pt x="4251204" y="1216486"/>
                </a:lnTo>
                <a:lnTo>
                  <a:pt x="4261211" y="1216486"/>
                </a:lnTo>
                <a:lnTo>
                  <a:pt x="4266206" y="1206015"/>
                </a:lnTo>
                <a:close/>
              </a:path>
              <a:path w="7976234" h="1969134">
                <a:moveTo>
                  <a:pt x="4367522" y="1206015"/>
                </a:moveTo>
                <a:lnTo>
                  <a:pt x="4282763" y="1206015"/>
                </a:lnTo>
                <a:lnTo>
                  <a:pt x="4281862" y="1216486"/>
                </a:lnTo>
                <a:lnTo>
                  <a:pt x="4355170" y="1216486"/>
                </a:lnTo>
                <a:lnTo>
                  <a:pt x="4367522" y="1206015"/>
                </a:lnTo>
                <a:close/>
              </a:path>
              <a:path w="7976234" h="1969134">
                <a:moveTo>
                  <a:pt x="4389716" y="1195544"/>
                </a:moveTo>
                <a:lnTo>
                  <a:pt x="4349041" y="1195544"/>
                </a:lnTo>
                <a:lnTo>
                  <a:pt x="4337422" y="1206015"/>
                </a:lnTo>
                <a:lnTo>
                  <a:pt x="4380426" y="1206015"/>
                </a:lnTo>
                <a:lnTo>
                  <a:pt x="4389716" y="1195544"/>
                </a:lnTo>
                <a:close/>
              </a:path>
              <a:path w="7976234" h="1969134">
                <a:moveTo>
                  <a:pt x="4399971" y="1195544"/>
                </a:moveTo>
                <a:lnTo>
                  <a:pt x="4389716" y="1195544"/>
                </a:lnTo>
                <a:lnTo>
                  <a:pt x="4388233" y="1206015"/>
                </a:lnTo>
                <a:lnTo>
                  <a:pt x="4399971" y="1195544"/>
                </a:lnTo>
                <a:close/>
              </a:path>
              <a:path w="7976234" h="1969134">
                <a:moveTo>
                  <a:pt x="4694138" y="1195544"/>
                </a:moveTo>
                <a:lnTo>
                  <a:pt x="4414304" y="1195544"/>
                </a:lnTo>
                <a:lnTo>
                  <a:pt x="4407873" y="1206015"/>
                </a:lnTo>
                <a:lnTo>
                  <a:pt x="4683450" y="1206015"/>
                </a:lnTo>
                <a:lnTo>
                  <a:pt x="4694138" y="1195544"/>
                </a:lnTo>
                <a:close/>
              </a:path>
              <a:path w="7976234" h="1969134">
                <a:moveTo>
                  <a:pt x="4364255" y="1185073"/>
                </a:moveTo>
                <a:lnTo>
                  <a:pt x="4344474" y="1185073"/>
                </a:lnTo>
                <a:lnTo>
                  <a:pt x="4337066" y="1195544"/>
                </a:lnTo>
                <a:lnTo>
                  <a:pt x="4355177" y="1195544"/>
                </a:lnTo>
                <a:lnTo>
                  <a:pt x="4362412" y="1191408"/>
                </a:lnTo>
                <a:lnTo>
                  <a:pt x="4364255" y="1185073"/>
                </a:lnTo>
                <a:close/>
              </a:path>
              <a:path w="7976234" h="1969134">
                <a:moveTo>
                  <a:pt x="4362412" y="1191408"/>
                </a:moveTo>
                <a:lnTo>
                  <a:pt x="4355177" y="1195544"/>
                </a:lnTo>
                <a:lnTo>
                  <a:pt x="4361208" y="1195544"/>
                </a:lnTo>
                <a:lnTo>
                  <a:pt x="4362412" y="1191408"/>
                </a:lnTo>
                <a:close/>
              </a:path>
              <a:path w="7976234" h="1969134">
                <a:moveTo>
                  <a:pt x="4392778" y="1185073"/>
                </a:moveTo>
                <a:lnTo>
                  <a:pt x="4373491" y="1185073"/>
                </a:lnTo>
                <a:lnTo>
                  <a:pt x="4362412" y="1191408"/>
                </a:lnTo>
                <a:lnTo>
                  <a:pt x="4361208" y="1195544"/>
                </a:lnTo>
                <a:lnTo>
                  <a:pt x="4393731" y="1195544"/>
                </a:lnTo>
                <a:lnTo>
                  <a:pt x="4392778" y="1185073"/>
                </a:lnTo>
                <a:close/>
              </a:path>
              <a:path w="7976234" h="1969134">
                <a:moveTo>
                  <a:pt x="4408662" y="1185073"/>
                </a:moveTo>
                <a:lnTo>
                  <a:pt x="4399270" y="1185073"/>
                </a:lnTo>
                <a:lnTo>
                  <a:pt x="4401207" y="1195544"/>
                </a:lnTo>
                <a:lnTo>
                  <a:pt x="4404006" y="1195544"/>
                </a:lnTo>
                <a:lnTo>
                  <a:pt x="4408662" y="1185073"/>
                </a:lnTo>
                <a:close/>
              </a:path>
              <a:path w="7976234" h="1969134">
                <a:moveTo>
                  <a:pt x="4448725" y="1185073"/>
                </a:moveTo>
                <a:lnTo>
                  <a:pt x="4430467" y="1185073"/>
                </a:lnTo>
                <a:lnTo>
                  <a:pt x="4419948" y="1195544"/>
                </a:lnTo>
                <a:lnTo>
                  <a:pt x="4437321" y="1195544"/>
                </a:lnTo>
                <a:lnTo>
                  <a:pt x="4448725" y="1185073"/>
                </a:lnTo>
                <a:close/>
              </a:path>
              <a:path w="7976234" h="1969134">
                <a:moveTo>
                  <a:pt x="4729781" y="1185073"/>
                </a:moveTo>
                <a:lnTo>
                  <a:pt x="4464506" y="1185073"/>
                </a:lnTo>
                <a:lnTo>
                  <a:pt x="4441119" y="1195544"/>
                </a:lnTo>
                <a:lnTo>
                  <a:pt x="4711898" y="1195544"/>
                </a:lnTo>
                <a:lnTo>
                  <a:pt x="4729781" y="1185073"/>
                </a:lnTo>
                <a:close/>
              </a:path>
              <a:path w="7976234" h="1969134">
                <a:moveTo>
                  <a:pt x="4406124" y="1174602"/>
                </a:moveTo>
                <a:lnTo>
                  <a:pt x="4391521" y="1174602"/>
                </a:lnTo>
                <a:lnTo>
                  <a:pt x="4383050" y="1185073"/>
                </a:lnTo>
                <a:lnTo>
                  <a:pt x="4409946" y="1185073"/>
                </a:lnTo>
                <a:lnTo>
                  <a:pt x="4406124" y="1174602"/>
                </a:lnTo>
                <a:close/>
              </a:path>
              <a:path w="7976234" h="1969134">
                <a:moveTo>
                  <a:pt x="4475362" y="1174602"/>
                </a:moveTo>
                <a:lnTo>
                  <a:pt x="4423039" y="1174602"/>
                </a:lnTo>
                <a:lnTo>
                  <a:pt x="4414180" y="1185073"/>
                </a:lnTo>
                <a:lnTo>
                  <a:pt x="4469724" y="1185073"/>
                </a:lnTo>
                <a:lnTo>
                  <a:pt x="4475362" y="1174602"/>
                </a:lnTo>
                <a:close/>
              </a:path>
              <a:path w="7976234" h="1969134">
                <a:moveTo>
                  <a:pt x="4764525" y="1174602"/>
                </a:moveTo>
                <a:lnTo>
                  <a:pt x="4481747" y="1174602"/>
                </a:lnTo>
                <a:lnTo>
                  <a:pt x="4476570" y="1185073"/>
                </a:lnTo>
                <a:lnTo>
                  <a:pt x="4753027" y="1185073"/>
                </a:lnTo>
                <a:lnTo>
                  <a:pt x="4764525" y="1174602"/>
                </a:lnTo>
                <a:close/>
              </a:path>
              <a:path w="7976234" h="1969134">
                <a:moveTo>
                  <a:pt x="4519832" y="1153661"/>
                </a:moveTo>
                <a:lnTo>
                  <a:pt x="4459598" y="1153661"/>
                </a:lnTo>
                <a:lnTo>
                  <a:pt x="4445976" y="1164132"/>
                </a:lnTo>
                <a:lnTo>
                  <a:pt x="4435443" y="1174602"/>
                </a:lnTo>
                <a:lnTo>
                  <a:pt x="4471592" y="1174602"/>
                </a:lnTo>
                <a:lnTo>
                  <a:pt x="4472524" y="1173584"/>
                </a:lnTo>
                <a:lnTo>
                  <a:pt x="4467958" y="1164132"/>
                </a:lnTo>
                <a:lnTo>
                  <a:pt x="4524774" y="1164132"/>
                </a:lnTo>
                <a:lnTo>
                  <a:pt x="4519832" y="1153661"/>
                </a:lnTo>
                <a:close/>
              </a:path>
              <a:path w="7976234" h="1969134">
                <a:moveTo>
                  <a:pt x="4472524" y="1173584"/>
                </a:moveTo>
                <a:lnTo>
                  <a:pt x="4471592" y="1174602"/>
                </a:lnTo>
                <a:lnTo>
                  <a:pt x="4473016" y="1174602"/>
                </a:lnTo>
                <a:lnTo>
                  <a:pt x="4472524" y="1173584"/>
                </a:lnTo>
                <a:close/>
              </a:path>
              <a:path w="7976234" h="1969134">
                <a:moveTo>
                  <a:pt x="4806808" y="1164132"/>
                </a:moveTo>
                <a:lnTo>
                  <a:pt x="4481173" y="1164132"/>
                </a:lnTo>
                <a:lnTo>
                  <a:pt x="4472524" y="1173584"/>
                </a:lnTo>
                <a:lnTo>
                  <a:pt x="4473016" y="1174602"/>
                </a:lnTo>
                <a:lnTo>
                  <a:pt x="4789257" y="1174602"/>
                </a:lnTo>
                <a:lnTo>
                  <a:pt x="4806808" y="1164132"/>
                </a:lnTo>
                <a:close/>
              </a:path>
              <a:path w="7976234" h="1969134">
                <a:moveTo>
                  <a:pt x="4538145" y="1153661"/>
                </a:moveTo>
                <a:lnTo>
                  <a:pt x="4525067" y="1153661"/>
                </a:lnTo>
                <a:lnTo>
                  <a:pt x="4524774" y="1164132"/>
                </a:lnTo>
                <a:lnTo>
                  <a:pt x="4525465" y="1164132"/>
                </a:lnTo>
                <a:lnTo>
                  <a:pt x="4538145" y="1153661"/>
                </a:lnTo>
                <a:close/>
              </a:path>
              <a:path w="7976234" h="1969134">
                <a:moveTo>
                  <a:pt x="4544732" y="1163477"/>
                </a:moveTo>
                <a:lnTo>
                  <a:pt x="4542030" y="1164132"/>
                </a:lnTo>
                <a:lnTo>
                  <a:pt x="4545171" y="1164132"/>
                </a:lnTo>
                <a:lnTo>
                  <a:pt x="4544732" y="1163477"/>
                </a:lnTo>
                <a:close/>
              </a:path>
              <a:path w="7976234" h="1969134">
                <a:moveTo>
                  <a:pt x="4548486" y="1162568"/>
                </a:moveTo>
                <a:lnTo>
                  <a:pt x="4545345" y="1163328"/>
                </a:lnTo>
                <a:lnTo>
                  <a:pt x="4545171" y="1164132"/>
                </a:lnTo>
                <a:lnTo>
                  <a:pt x="4547439" y="1164132"/>
                </a:lnTo>
                <a:lnTo>
                  <a:pt x="4548486" y="1162568"/>
                </a:lnTo>
                <a:close/>
              </a:path>
              <a:path w="7976234" h="1969134">
                <a:moveTo>
                  <a:pt x="4821791" y="1153661"/>
                </a:moveTo>
                <a:lnTo>
                  <a:pt x="4585254" y="1153661"/>
                </a:lnTo>
                <a:lnTo>
                  <a:pt x="4574107" y="1156361"/>
                </a:lnTo>
                <a:lnTo>
                  <a:pt x="4562762" y="1164132"/>
                </a:lnTo>
                <a:lnTo>
                  <a:pt x="4811896" y="1164132"/>
                </a:lnTo>
                <a:lnTo>
                  <a:pt x="4821791" y="1153661"/>
                </a:lnTo>
                <a:close/>
              </a:path>
              <a:path w="7976234" h="1969134">
                <a:moveTo>
                  <a:pt x="4878589" y="1143190"/>
                </a:moveTo>
                <a:lnTo>
                  <a:pt x="4535359" y="1143190"/>
                </a:lnTo>
                <a:lnTo>
                  <a:pt x="4522156" y="1153661"/>
                </a:lnTo>
                <a:lnTo>
                  <a:pt x="4836015" y="1153661"/>
                </a:lnTo>
                <a:lnTo>
                  <a:pt x="4827424" y="1164132"/>
                </a:lnTo>
                <a:lnTo>
                  <a:pt x="4856729" y="1153661"/>
                </a:lnTo>
                <a:lnTo>
                  <a:pt x="4878589" y="1143190"/>
                </a:lnTo>
                <a:close/>
              </a:path>
              <a:path w="7976234" h="1969134">
                <a:moveTo>
                  <a:pt x="4547443" y="1153661"/>
                </a:moveTo>
                <a:lnTo>
                  <a:pt x="4538145" y="1153661"/>
                </a:lnTo>
                <a:lnTo>
                  <a:pt x="4544732" y="1163477"/>
                </a:lnTo>
                <a:lnTo>
                  <a:pt x="4545345" y="1163328"/>
                </a:lnTo>
                <a:lnTo>
                  <a:pt x="4547443" y="1153661"/>
                </a:lnTo>
                <a:close/>
              </a:path>
              <a:path w="7976234" h="1969134">
                <a:moveTo>
                  <a:pt x="4578049" y="1153661"/>
                </a:moveTo>
                <a:lnTo>
                  <a:pt x="4554450" y="1153661"/>
                </a:lnTo>
                <a:lnTo>
                  <a:pt x="4548486" y="1162568"/>
                </a:lnTo>
                <a:lnTo>
                  <a:pt x="4574107" y="1156361"/>
                </a:lnTo>
                <a:lnTo>
                  <a:pt x="4578049" y="1153661"/>
                </a:lnTo>
                <a:close/>
              </a:path>
              <a:path w="7976234" h="1969134">
                <a:moveTo>
                  <a:pt x="4585254" y="1153661"/>
                </a:moveTo>
                <a:lnTo>
                  <a:pt x="4578049" y="1153661"/>
                </a:lnTo>
                <a:lnTo>
                  <a:pt x="4574107" y="1156361"/>
                </a:lnTo>
                <a:lnTo>
                  <a:pt x="4585254" y="1153661"/>
                </a:lnTo>
                <a:close/>
              </a:path>
              <a:path w="7976234" h="1969134">
                <a:moveTo>
                  <a:pt x="4528265" y="1143190"/>
                </a:moveTo>
                <a:lnTo>
                  <a:pt x="4518266" y="1143190"/>
                </a:lnTo>
                <a:lnTo>
                  <a:pt x="4501003" y="1153661"/>
                </a:lnTo>
                <a:lnTo>
                  <a:pt x="4522156" y="1153661"/>
                </a:lnTo>
                <a:lnTo>
                  <a:pt x="4528265" y="1143190"/>
                </a:lnTo>
                <a:close/>
              </a:path>
              <a:path w="7976234" h="1969134">
                <a:moveTo>
                  <a:pt x="4542312" y="1132719"/>
                </a:moveTo>
                <a:lnTo>
                  <a:pt x="4535014" y="1132719"/>
                </a:lnTo>
                <a:lnTo>
                  <a:pt x="4530905" y="1143190"/>
                </a:lnTo>
                <a:lnTo>
                  <a:pt x="4542857" y="1143190"/>
                </a:lnTo>
                <a:lnTo>
                  <a:pt x="4542312" y="1132719"/>
                </a:lnTo>
                <a:close/>
              </a:path>
              <a:path w="7976234" h="1969134">
                <a:moveTo>
                  <a:pt x="4554292" y="1134681"/>
                </a:moveTo>
                <a:lnTo>
                  <a:pt x="4542857" y="1143190"/>
                </a:lnTo>
                <a:lnTo>
                  <a:pt x="4553255" y="1143190"/>
                </a:lnTo>
                <a:lnTo>
                  <a:pt x="4554292" y="1134681"/>
                </a:lnTo>
                <a:close/>
              </a:path>
              <a:path w="7976234" h="1969134">
                <a:moveTo>
                  <a:pt x="4596018" y="1132719"/>
                </a:moveTo>
                <a:lnTo>
                  <a:pt x="4565045" y="1132719"/>
                </a:lnTo>
                <a:lnTo>
                  <a:pt x="4563169" y="1143190"/>
                </a:lnTo>
                <a:lnTo>
                  <a:pt x="4581871" y="1143190"/>
                </a:lnTo>
                <a:lnTo>
                  <a:pt x="4590445" y="1139650"/>
                </a:lnTo>
                <a:lnTo>
                  <a:pt x="4596018" y="1132719"/>
                </a:lnTo>
                <a:close/>
              </a:path>
              <a:path w="7976234" h="1969134">
                <a:moveTo>
                  <a:pt x="4596458" y="1137167"/>
                </a:moveTo>
                <a:lnTo>
                  <a:pt x="4590445" y="1139650"/>
                </a:lnTo>
                <a:lnTo>
                  <a:pt x="4587599" y="1143190"/>
                </a:lnTo>
                <a:lnTo>
                  <a:pt x="4597054" y="1143190"/>
                </a:lnTo>
                <a:lnTo>
                  <a:pt x="4596458" y="1137167"/>
                </a:lnTo>
                <a:close/>
              </a:path>
              <a:path w="7976234" h="1969134">
                <a:moveTo>
                  <a:pt x="4916257" y="1132719"/>
                </a:moveTo>
                <a:lnTo>
                  <a:pt x="4624738" y="1132719"/>
                </a:lnTo>
                <a:lnTo>
                  <a:pt x="4606760" y="1143190"/>
                </a:lnTo>
                <a:lnTo>
                  <a:pt x="4898310" y="1143190"/>
                </a:lnTo>
                <a:lnTo>
                  <a:pt x="4915734" y="1135220"/>
                </a:lnTo>
                <a:lnTo>
                  <a:pt x="4916257" y="1132719"/>
                </a:lnTo>
                <a:close/>
              </a:path>
              <a:path w="7976234" h="1969134">
                <a:moveTo>
                  <a:pt x="4922605" y="1132719"/>
                </a:moveTo>
                <a:lnTo>
                  <a:pt x="4921201" y="1132719"/>
                </a:lnTo>
                <a:lnTo>
                  <a:pt x="4915734" y="1135220"/>
                </a:lnTo>
                <a:lnTo>
                  <a:pt x="4914069" y="1143190"/>
                </a:lnTo>
                <a:lnTo>
                  <a:pt x="4922605" y="1132719"/>
                </a:lnTo>
                <a:close/>
              </a:path>
              <a:path w="7976234" h="1969134">
                <a:moveTo>
                  <a:pt x="4596018" y="1132719"/>
                </a:moveTo>
                <a:lnTo>
                  <a:pt x="4590445" y="1139650"/>
                </a:lnTo>
                <a:lnTo>
                  <a:pt x="4596458" y="1137167"/>
                </a:lnTo>
                <a:lnTo>
                  <a:pt x="4596018" y="1132719"/>
                </a:lnTo>
                <a:close/>
              </a:path>
              <a:path w="7976234" h="1969134">
                <a:moveTo>
                  <a:pt x="4607230" y="1132719"/>
                </a:moveTo>
                <a:lnTo>
                  <a:pt x="4596018" y="1132719"/>
                </a:lnTo>
                <a:lnTo>
                  <a:pt x="4596458" y="1137167"/>
                </a:lnTo>
                <a:lnTo>
                  <a:pt x="4607230" y="1132719"/>
                </a:lnTo>
                <a:close/>
              </a:path>
              <a:path w="7976234" h="1969134">
                <a:moveTo>
                  <a:pt x="4921201" y="1132719"/>
                </a:moveTo>
                <a:lnTo>
                  <a:pt x="4916257" y="1132719"/>
                </a:lnTo>
                <a:lnTo>
                  <a:pt x="4915734" y="1135220"/>
                </a:lnTo>
                <a:lnTo>
                  <a:pt x="4921201" y="1132719"/>
                </a:lnTo>
                <a:close/>
              </a:path>
              <a:path w="7976234" h="1969134">
                <a:moveTo>
                  <a:pt x="4556930" y="1132719"/>
                </a:moveTo>
                <a:lnTo>
                  <a:pt x="4554532" y="1132719"/>
                </a:lnTo>
                <a:lnTo>
                  <a:pt x="4554292" y="1134681"/>
                </a:lnTo>
                <a:lnTo>
                  <a:pt x="4556930" y="1132719"/>
                </a:lnTo>
                <a:close/>
              </a:path>
              <a:path w="7976234" h="1969134">
                <a:moveTo>
                  <a:pt x="4608876" y="1122248"/>
                </a:moveTo>
                <a:lnTo>
                  <a:pt x="4596251" y="1122248"/>
                </a:lnTo>
                <a:lnTo>
                  <a:pt x="4585771" y="1132719"/>
                </a:lnTo>
                <a:lnTo>
                  <a:pt x="4586950" y="1132719"/>
                </a:lnTo>
                <a:lnTo>
                  <a:pt x="4608876" y="1122248"/>
                </a:lnTo>
                <a:close/>
              </a:path>
              <a:path w="7976234" h="1969134">
                <a:moveTo>
                  <a:pt x="4682140" y="1122248"/>
                </a:moveTo>
                <a:lnTo>
                  <a:pt x="4612509" y="1122248"/>
                </a:lnTo>
                <a:lnTo>
                  <a:pt x="4614200" y="1132719"/>
                </a:lnTo>
                <a:lnTo>
                  <a:pt x="4679711" y="1132719"/>
                </a:lnTo>
                <a:lnTo>
                  <a:pt x="4682140" y="1122248"/>
                </a:lnTo>
                <a:close/>
              </a:path>
              <a:path w="7976234" h="1969134">
                <a:moveTo>
                  <a:pt x="4687322" y="1122248"/>
                </a:moveTo>
                <a:lnTo>
                  <a:pt x="4679711" y="1132719"/>
                </a:lnTo>
                <a:lnTo>
                  <a:pt x="4687194" y="1132719"/>
                </a:lnTo>
                <a:lnTo>
                  <a:pt x="4687322" y="1122248"/>
                </a:lnTo>
                <a:close/>
              </a:path>
              <a:path w="7976234" h="1969134">
                <a:moveTo>
                  <a:pt x="4836640" y="1122248"/>
                </a:moveTo>
                <a:lnTo>
                  <a:pt x="4697854" y="1122248"/>
                </a:lnTo>
                <a:lnTo>
                  <a:pt x="4695219" y="1132719"/>
                </a:lnTo>
                <a:lnTo>
                  <a:pt x="4827058" y="1132719"/>
                </a:lnTo>
                <a:lnTo>
                  <a:pt x="4831748" y="1129235"/>
                </a:lnTo>
                <a:lnTo>
                  <a:pt x="4836640" y="1122248"/>
                </a:lnTo>
                <a:close/>
              </a:path>
              <a:path w="7976234" h="1969134">
                <a:moveTo>
                  <a:pt x="4831748" y="1129235"/>
                </a:moveTo>
                <a:lnTo>
                  <a:pt x="4827058" y="1132719"/>
                </a:lnTo>
                <a:lnTo>
                  <a:pt x="4829308" y="1132719"/>
                </a:lnTo>
                <a:lnTo>
                  <a:pt x="4831748" y="1129235"/>
                </a:lnTo>
                <a:close/>
              </a:path>
              <a:path w="7976234" h="1969134">
                <a:moveTo>
                  <a:pt x="4841152" y="1122248"/>
                </a:moveTo>
                <a:lnTo>
                  <a:pt x="4831748" y="1129235"/>
                </a:lnTo>
                <a:lnTo>
                  <a:pt x="4829308" y="1132719"/>
                </a:lnTo>
                <a:lnTo>
                  <a:pt x="4835518" y="1132719"/>
                </a:lnTo>
                <a:lnTo>
                  <a:pt x="4841922" y="1126975"/>
                </a:lnTo>
                <a:lnTo>
                  <a:pt x="4841152" y="1122248"/>
                </a:lnTo>
                <a:close/>
              </a:path>
              <a:path w="7976234" h="1969134">
                <a:moveTo>
                  <a:pt x="4841922" y="1126975"/>
                </a:moveTo>
                <a:lnTo>
                  <a:pt x="4835518" y="1132719"/>
                </a:lnTo>
                <a:lnTo>
                  <a:pt x="4842858" y="1132719"/>
                </a:lnTo>
                <a:lnTo>
                  <a:pt x="4841922" y="1126975"/>
                </a:lnTo>
                <a:close/>
              </a:path>
              <a:path w="7976234" h="1969134">
                <a:moveTo>
                  <a:pt x="4932300" y="1122248"/>
                </a:moveTo>
                <a:lnTo>
                  <a:pt x="4847191" y="1122248"/>
                </a:lnTo>
                <a:lnTo>
                  <a:pt x="4841922" y="1126975"/>
                </a:lnTo>
                <a:lnTo>
                  <a:pt x="4842858" y="1132719"/>
                </a:lnTo>
                <a:lnTo>
                  <a:pt x="4920112" y="1132719"/>
                </a:lnTo>
                <a:lnTo>
                  <a:pt x="4932300" y="1122248"/>
                </a:lnTo>
                <a:close/>
              </a:path>
              <a:path w="7976234" h="1969134">
                <a:moveTo>
                  <a:pt x="4743958" y="1111777"/>
                </a:moveTo>
                <a:lnTo>
                  <a:pt x="4635306" y="1111777"/>
                </a:lnTo>
                <a:lnTo>
                  <a:pt x="4622723" y="1122248"/>
                </a:lnTo>
                <a:lnTo>
                  <a:pt x="4738987" y="1122248"/>
                </a:lnTo>
                <a:lnTo>
                  <a:pt x="4743958" y="1111777"/>
                </a:lnTo>
                <a:close/>
              </a:path>
              <a:path w="7976234" h="1969134">
                <a:moveTo>
                  <a:pt x="4869685" y="1111777"/>
                </a:moveTo>
                <a:lnTo>
                  <a:pt x="4750910" y="1111777"/>
                </a:lnTo>
                <a:lnTo>
                  <a:pt x="4738987" y="1122248"/>
                </a:lnTo>
                <a:lnTo>
                  <a:pt x="4854580" y="1122248"/>
                </a:lnTo>
                <a:lnTo>
                  <a:pt x="4869685" y="1111777"/>
                </a:lnTo>
                <a:close/>
              </a:path>
              <a:path w="7976234" h="1969134">
                <a:moveTo>
                  <a:pt x="5019996" y="1101306"/>
                </a:moveTo>
                <a:lnTo>
                  <a:pt x="4767809" y="1101306"/>
                </a:lnTo>
                <a:lnTo>
                  <a:pt x="4759081" y="1111777"/>
                </a:lnTo>
                <a:lnTo>
                  <a:pt x="4869685" y="1111777"/>
                </a:lnTo>
                <a:lnTo>
                  <a:pt x="4858872" y="1122248"/>
                </a:lnTo>
                <a:lnTo>
                  <a:pt x="4967485" y="1122248"/>
                </a:lnTo>
                <a:lnTo>
                  <a:pt x="4990260" y="1111777"/>
                </a:lnTo>
                <a:lnTo>
                  <a:pt x="5019996" y="1101306"/>
                </a:lnTo>
                <a:close/>
              </a:path>
              <a:path w="7976234" h="1969134">
                <a:moveTo>
                  <a:pt x="4673617" y="1101306"/>
                </a:moveTo>
                <a:lnTo>
                  <a:pt x="4667000" y="1101306"/>
                </a:lnTo>
                <a:lnTo>
                  <a:pt x="4658382" y="1111777"/>
                </a:lnTo>
                <a:lnTo>
                  <a:pt x="4673513" y="1111777"/>
                </a:lnTo>
                <a:lnTo>
                  <a:pt x="4673617" y="1101306"/>
                </a:lnTo>
                <a:close/>
              </a:path>
              <a:path w="7976234" h="1969134">
                <a:moveTo>
                  <a:pt x="4766505" y="1101306"/>
                </a:moveTo>
                <a:lnTo>
                  <a:pt x="4683921" y="1101306"/>
                </a:lnTo>
                <a:lnTo>
                  <a:pt x="4673513" y="1111777"/>
                </a:lnTo>
                <a:lnTo>
                  <a:pt x="4757788" y="1111777"/>
                </a:lnTo>
                <a:lnTo>
                  <a:pt x="4766505" y="1101306"/>
                </a:lnTo>
                <a:close/>
              </a:path>
              <a:path w="7976234" h="1969134">
                <a:moveTo>
                  <a:pt x="4801131" y="1090835"/>
                </a:moveTo>
                <a:lnTo>
                  <a:pt x="4717719" y="1090835"/>
                </a:lnTo>
                <a:lnTo>
                  <a:pt x="4694360" y="1101306"/>
                </a:lnTo>
                <a:lnTo>
                  <a:pt x="4793487" y="1101306"/>
                </a:lnTo>
                <a:lnTo>
                  <a:pt x="4801131" y="1090835"/>
                </a:lnTo>
                <a:close/>
              </a:path>
              <a:path w="7976234" h="1969134">
                <a:moveTo>
                  <a:pt x="4810660" y="1090835"/>
                </a:moveTo>
                <a:lnTo>
                  <a:pt x="4801131" y="1090835"/>
                </a:lnTo>
                <a:lnTo>
                  <a:pt x="4795383" y="1101306"/>
                </a:lnTo>
                <a:lnTo>
                  <a:pt x="4803160" y="1101306"/>
                </a:lnTo>
                <a:lnTo>
                  <a:pt x="4810660" y="1090835"/>
                </a:lnTo>
                <a:close/>
              </a:path>
              <a:path w="7976234" h="1969134">
                <a:moveTo>
                  <a:pt x="5057233" y="1090835"/>
                </a:moveTo>
                <a:lnTo>
                  <a:pt x="4823180" y="1090835"/>
                </a:lnTo>
                <a:lnTo>
                  <a:pt x="4807484" y="1101306"/>
                </a:lnTo>
                <a:lnTo>
                  <a:pt x="5021376" y="1101306"/>
                </a:lnTo>
                <a:lnTo>
                  <a:pt x="5057233" y="1090835"/>
                </a:lnTo>
                <a:close/>
              </a:path>
              <a:path w="7976234" h="1969134">
                <a:moveTo>
                  <a:pt x="4867852" y="1080365"/>
                </a:moveTo>
                <a:lnTo>
                  <a:pt x="4755980" y="1080365"/>
                </a:lnTo>
                <a:lnTo>
                  <a:pt x="4736516" y="1090835"/>
                </a:lnTo>
                <a:lnTo>
                  <a:pt x="4869622" y="1090835"/>
                </a:lnTo>
                <a:lnTo>
                  <a:pt x="4867852" y="1080365"/>
                </a:lnTo>
                <a:close/>
              </a:path>
              <a:path w="7976234" h="1969134">
                <a:moveTo>
                  <a:pt x="5105762" y="1080365"/>
                </a:moveTo>
                <a:lnTo>
                  <a:pt x="4881599" y="1080365"/>
                </a:lnTo>
                <a:lnTo>
                  <a:pt x="4869622" y="1090835"/>
                </a:lnTo>
                <a:lnTo>
                  <a:pt x="5092605" y="1090835"/>
                </a:lnTo>
                <a:lnTo>
                  <a:pt x="5105762" y="1080365"/>
                </a:lnTo>
                <a:close/>
              </a:path>
              <a:path w="7976234" h="1969134">
                <a:moveTo>
                  <a:pt x="4882094" y="1069894"/>
                </a:moveTo>
                <a:lnTo>
                  <a:pt x="4794839" y="1069894"/>
                </a:lnTo>
                <a:lnTo>
                  <a:pt x="4785283" y="1080365"/>
                </a:lnTo>
                <a:lnTo>
                  <a:pt x="4881322" y="1080365"/>
                </a:lnTo>
                <a:lnTo>
                  <a:pt x="4882094" y="1069894"/>
                </a:lnTo>
                <a:close/>
              </a:path>
              <a:path w="7976234" h="1969134">
                <a:moveTo>
                  <a:pt x="5125640" y="1069894"/>
                </a:moveTo>
                <a:lnTo>
                  <a:pt x="4892592" y="1069894"/>
                </a:lnTo>
                <a:lnTo>
                  <a:pt x="4889988" y="1080365"/>
                </a:lnTo>
                <a:lnTo>
                  <a:pt x="5128052" y="1080365"/>
                </a:lnTo>
                <a:lnTo>
                  <a:pt x="5125640" y="1069894"/>
                </a:lnTo>
                <a:close/>
              </a:path>
              <a:path w="7976234" h="1969134">
                <a:moveTo>
                  <a:pt x="4829066" y="1059423"/>
                </a:moveTo>
                <a:lnTo>
                  <a:pt x="4824943" y="1059423"/>
                </a:lnTo>
                <a:lnTo>
                  <a:pt x="4819100" y="1069894"/>
                </a:lnTo>
                <a:lnTo>
                  <a:pt x="4828046" y="1069894"/>
                </a:lnTo>
                <a:lnTo>
                  <a:pt x="4829066" y="1059423"/>
                </a:lnTo>
                <a:close/>
              </a:path>
              <a:path w="7976234" h="1969134">
                <a:moveTo>
                  <a:pt x="4856366" y="1059423"/>
                </a:moveTo>
                <a:lnTo>
                  <a:pt x="4846932" y="1059423"/>
                </a:lnTo>
                <a:lnTo>
                  <a:pt x="4837157" y="1069894"/>
                </a:lnTo>
                <a:lnTo>
                  <a:pt x="4850519" y="1069894"/>
                </a:lnTo>
                <a:lnTo>
                  <a:pt x="4856366" y="1059423"/>
                </a:lnTo>
                <a:close/>
              </a:path>
              <a:path w="7976234" h="1969134">
                <a:moveTo>
                  <a:pt x="5056872" y="1059423"/>
                </a:moveTo>
                <a:lnTo>
                  <a:pt x="4863771" y="1059423"/>
                </a:lnTo>
                <a:lnTo>
                  <a:pt x="4854465" y="1069894"/>
                </a:lnTo>
                <a:lnTo>
                  <a:pt x="5034465" y="1069894"/>
                </a:lnTo>
                <a:lnTo>
                  <a:pt x="5056872" y="1059423"/>
                </a:lnTo>
                <a:close/>
              </a:path>
              <a:path w="7976234" h="1969134">
                <a:moveTo>
                  <a:pt x="5328226" y="1007068"/>
                </a:moveTo>
                <a:lnTo>
                  <a:pt x="5235663" y="1007068"/>
                </a:lnTo>
                <a:lnTo>
                  <a:pt x="5229927" y="1017539"/>
                </a:lnTo>
                <a:lnTo>
                  <a:pt x="5212653" y="1017539"/>
                </a:lnTo>
                <a:lnTo>
                  <a:pt x="5203570" y="1028010"/>
                </a:lnTo>
                <a:lnTo>
                  <a:pt x="4959764" y="1028010"/>
                </a:lnTo>
                <a:lnTo>
                  <a:pt x="4947001" y="1038481"/>
                </a:lnTo>
                <a:lnTo>
                  <a:pt x="5145455" y="1038481"/>
                </a:lnTo>
                <a:lnTo>
                  <a:pt x="5115667" y="1048952"/>
                </a:lnTo>
                <a:lnTo>
                  <a:pt x="5108492" y="1048952"/>
                </a:lnTo>
                <a:lnTo>
                  <a:pt x="5088974" y="1059423"/>
                </a:lnTo>
                <a:lnTo>
                  <a:pt x="5064599" y="1059423"/>
                </a:lnTo>
                <a:lnTo>
                  <a:pt x="5042852" y="1069894"/>
                </a:lnTo>
                <a:lnTo>
                  <a:pt x="5158807" y="1069894"/>
                </a:lnTo>
                <a:lnTo>
                  <a:pt x="5194938" y="1059423"/>
                </a:lnTo>
                <a:lnTo>
                  <a:pt x="5242260" y="1038481"/>
                </a:lnTo>
                <a:lnTo>
                  <a:pt x="5290210" y="1028010"/>
                </a:lnTo>
                <a:lnTo>
                  <a:pt x="5328226" y="1007068"/>
                </a:lnTo>
                <a:close/>
              </a:path>
              <a:path w="7976234" h="1969134">
                <a:moveTo>
                  <a:pt x="4900165" y="1048952"/>
                </a:moveTo>
                <a:lnTo>
                  <a:pt x="4878484" y="1048952"/>
                </a:lnTo>
                <a:lnTo>
                  <a:pt x="4865755" y="1059423"/>
                </a:lnTo>
                <a:lnTo>
                  <a:pt x="4892406" y="1059423"/>
                </a:lnTo>
                <a:lnTo>
                  <a:pt x="4900165" y="1048952"/>
                </a:lnTo>
                <a:close/>
              </a:path>
              <a:path w="7976234" h="1969134">
                <a:moveTo>
                  <a:pt x="5133768" y="1038481"/>
                </a:moveTo>
                <a:lnTo>
                  <a:pt x="4958666" y="1038481"/>
                </a:lnTo>
                <a:lnTo>
                  <a:pt x="4954761" y="1048952"/>
                </a:lnTo>
                <a:lnTo>
                  <a:pt x="4904309" y="1048952"/>
                </a:lnTo>
                <a:lnTo>
                  <a:pt x="4892406" y="1059423"/>
                </a:lnTo>
                <a:lnTo>
                  <a:pt x="5063836" y="1059423"/>
                </a:lnTo>
                <a:lnTo>
                  <a:pt x="5100073" y="1048952"/>
                </a:lnTo>
                <a:lnTo>
                  <a:pt x="5133768" y="1038481"/>
                </a:lnTo>
                <a:close/>
              </a:path>
              <a:path w="7976234" h="1969134">
                <a:moveTo>
                  <a:pt x="4958666" y="1038481"/>
                </a:moveTo>
                <a:lnTo>
                  <a:pt x="4928086" y="1038481"/>
                </a:lnTo>
                <a:lnTo>
                  <a:pt x="4915894" y="1048952"/>
                </a:lnTo>
                <a:lnTo>
                  <a:pt x="4943696" y="1048952"/>
                </a:lnTo>
                <a:lnTo>
                  <a:pt x="4958666" y="1038481"/>
                </a:lnTo>
                <a:close/>
              </a:path>
              <a:path w="7976234" h="1969134">
                <a:moveTo>
                  <a:pt x="5194876" y="1017539"/>
                </a:moveTo>
                <a:lnTo>
                  <a:pt x="4991584" y="1017539"/>
                </a:lnTo>
                <a:lnTo>
                  <a:pt x="4976090" y="1028010"/>
                </a:lnTo>
                <a:lnTo>
                  <a:pt x="5192104" y="1028010"/>
                </a:lnTo>
                <a:lnTo>
                  <a:pt x="5194876" y="1017539"/>
                </a:lnTo>
                <a:close/>
              </a:path>
              <a:path w="7976234" h="1969134">
                <a:moveTo>
                  <a:pt x="5201214" y="1017539"/>
                </a:moveTo>
                <a:lnTo>
                  <a:pt x="5192104" y="1028010"/>
                </a:lnTo>
                <a:lnTo>
                  <a:pt x="5197444" y="1028010"/>
                </a:lnTo>
                <a:lnTo>
                  <a:pt x="5201214" y="1017539"/>
                </a:lnTo>
                <a:close/>
              </a:path>
              <a:path w="7976234" h="1969134">
                <a:moveTo>
                  <a:pt x="5013994" y="1007068"/>
                </a:moveTo>
                <a:lnTo>
                  <a:pt x="5006327" y="1017539"/>
                </a:lnTo>
                <a:lnTo>
                  <a:pt x="5012120" y="1017539"/>
                </a:lnTo>
                <a:lnTo>
                  <a:pt x="5016308" y="1015515"/>
                </a:lnTo>
                <a:lnTo>
                  <a:pt x="5013994" y="1007068"/>
                </a:lnTo>
                <a:close/>
              </a:path>
              <a:path w="7976234" h="1969134">
                <a:moveTo>
                  <a:pt x="5016308" y="1015515"/>
                </a:moveTo>
                <a:lnTo>
                  <a:pt x="5012120" y="1017539"/>
                </a:lnTo>
                <a:lnTo>
                  <a:pt x="5016863" y="1017539"/>
                </a:lnTo>
                <a:lnTo>
                  <a:pt x="5016308" y="1015515"/>
                </a:lnTo>
                <a:close/>
              </a:path>
              <a:path w="7976234" h="1969134">
                <a:moveTo>
                  <a:pt x="5085048" y="1007068"/>
                </a:moveTo>
                <a:lnTo>
                  <a:pt x="5033784" y="1007068"/>
                </a:lnTo>
                <a:lnTo>
                  <a:pt x="5016308" y="1015515"/>
                </a:lnTo>
                <a:lnTo>
                  <a:pt x="5016863" y="1017539"/>
                </a:lnTo>
                <a:lnTo>
                  <a:pt x="5076597" y="1017539"/>
                </a:lnTo>
                <a:lnTo>
                  <a:pt x="5085048" y="1007068"/>
                </a:lnTo>
                <a:close/>
              </a:path>
              <a:path w="7976234" h="1969134">
                <a:moveTo>
                  <a:pt x="5220585" y="1007068"/>
                </a:moveTo>
                <a:lnTo>
                  <a:pt x="5095877" y="1007068"/>
                </a:lnTo>
                <a:lnTo>
                  <a:pt x="5080262" y="1017539"/>
                </a:lnTo>
                <a:lnTo>
                  <a:pt x="5217813" y="1017539"/>
                </a:lnTo>
                <a:lnTo>
                  <a:pt x="5220585" y="1007068"/>
                </a:lnTo>
                <a:close/>
              </a:path>
              <a:path w="7976234" h="1969134">
                <a:moveTo>
                  <a:pt x="5235663" y="1007068"/>
                </a:moveTo>
                <a:lnTo>
                  <a:pt x="5225429" y="1007068"/>
                </a:lnTo>
                <a:lnTo>
                  <a:pt x="5227378" y="1017539"/>
                </a:lnTo>
                <a:lnTo>
                  <a:pt x="5229700" y="1017539"/>
                </a:lnTo>
                <a:lnTo>
                  <a:pt x="5235663" y="1007068"/>
                </a:lnTo>
                <a:close/>
              </a:path>
              <a:path w="7976234" h="1969134">
                <a:moveTo>
                  <a:pt x="5341625" y="1007068"/>
                </a:moveTo>
                <a:lnTo>
                  <a:pt x="5328226" y="1007068"/>
                </a:lnTo>
                <a:lnTo>
                  <a:pt x="5322732" y="1017539"/>
                </a:lnTo>
                <a:lnTo>
                  <a:pt x="5328487" y="1017539"/>
                </a:lnTo>
                <a:lnTo>
                  <a:pt x="5341625" y="1007068"/>
                </a:lnTo>
                <a:close/>
              </a:path>
              <a:path w="7976234" h="1969134">
                <a:moveTo>
                  <a:pt x="5051667" y="996597"/>
                </a:moveTo>
                <a:lnTo>
                  <a:pt x="5046999" y="996597"/>
                </a:lnTo>
                <a:lnTo>
                  <a:pt x="5039852" y="1007068"/>
                </a:lnTo>
                <a:lnTo>
                  <a:pt x="5049670" y="1007068"/>
                </a:lnTo>
                <a:lnTo>
                  <a:pt x="5051667" y="996597"/>
                </a:lnTo>
                <a:close/>
              </a:path>
              <a:path w="7976234" h="1969134">
                <a:moveTo>
                  <a:pt x="5075004" y="996597"/>
                </a:moveTo>
                <a:lnTo>
                  <a:pt x="5067877" y="996597"/>
                </a:lnTo>
                <a:lnTo>
                  <a:pt x="5055773" y="1007068"/>
                </a:lnTo>
                <a:lnTo>
                  <a:pt x="5070851" y="1007068"/>
                </a:lnTo>
                <a:lnTo>
                  <a:pt x="5075004" y="996597"/>
                </a:lnTo>
                <a:close/>
              </a:path>
              <a:path w="7976234" h="1969134">
                <a:moveTo>
                  <a:pt x="5263097" y="996597"/>
                </a:moveTo>
                <a:lnTo>
                  <a:pt x="5083940" y="996597"/>
                </a:lnTo>
                <a:lnTo>
                  <a:pt x="5076087" y="1007068"/>
                </a:lnTo>
                <a:lnTo>
                  <a:pt x="5259460" y="1007068"/>
                </a:lnTo>
                <a:lnTo>
                  <a:pt x="5263097" y="996597"/>
                </a:lnTo>
                <a:close/>
              </a:path>
              <a:path w="7976234" h="1969134">
                <a:moveTo>
                  <a:pt x="5277023" y="996597"/>
                </a:moveTo>
                <a:lnTo>
                  <a:pt x="5263516" y="996597"/>
                </a:lnTo>
                <a:lnTo>
                  <a:pt x="5265296" y="1007068"/>
                </a:lnTo>
                <a:lnTo>
                  <a:pt x="5277023" y="996597"/>
                </a:lnTo>
                <a:close/>
              </a:path>
              <a:path w="7976234" h="1969134">
                <a:moveTo>
                  <a:pt x="5364036" y="996597"/>
                </a:moveTo>
                <a:lnTo>
                  <a:pt x="5285609" y="996597"/>
                </a:lnTo>
                <a:lnTo>
                  <a:pt x="5271892" y="1007068"/>
                </a:lnTo>
                <a:lnTo>
                  <a:pt x="5355764" y="1007068"/>
                </a:lnTo>
                <a:lnTo>
                  <a:pt x="5364036" y="996597"/>
                </a:lnTo>
                <a:close/>
              </a:path>
              <a:path w="7976234" h="1969134">
                <a:moveTo>
                  <a:pt x="5386758" y="996597"/>
                </a:moveTo>
                <a:lnTo>
                  <a:pt x="5364036" y="996597"/>
                </a:lnTo>
                <a:lnTo>
                  <a:pt x="5363513" y="1007068"/>
                </a:lnTo>
                <a:lnTo>
                  <a:pt x="5371575" y="1007068"/>
                </a:lnTo>
                <a:lnTo>
                  <a:pt x="5386758" y="996597"/>
                </a:lnTo>
                <a:close/>
              </a:path>
              <a:path w="7976234" h="1969134">
                <a:moveTo>
                  <a:pt x="5337702" y="975656"/>
                </a:moveTo>
                <a:lnTo>
                  <a:pt x="5206345" y="975656"/>
                </a:lnTo>
                <a:lnTo>
                  <a:pt x="5196607" y="986127"/>
                </a:lnTo>
                <a:lnTo>
                  <a:pt x="5113018" y="986127"/>
                </a:lnTo>
                <a:lnTo>
                  <a:pt x="5084463" y="996597"/>
                </a:lnTo>
                <a:lnTo>
                  <a:pt x="5299326" y="996597"/>
                </a:lnTo>
                <a:lnTo>
                  <a:pt x="5317856" y="986127"/>
                </a:lnTo>
                <a:lnTo>
                  <a:pt x="5337702" y="975656"/>
                </a:lnTo>
                <a:close/>
              </a:path>
              <a:path w="7976234" h="1969134">
                <a:moveTo>
                  <a:pt x="5421855" y="975656"/>
                </a:moveTo>
                <a:lnTo>
                  <a:pt x="5355574" y="975656"/>
                </a:lnTo>
                <a:lnTo>
                  <a:pt x="5334482" y="986127"/>
                </a:lnTo>
                <a:lnTo>
                  <a:pt x="5313822" y="996597"/>
                </a:lnTo>
                <a:lnTo>
                  <a:pt x="5399897" y="996597"/>
                </a:lnTo>
                <a:lnTo>
                  <a:pt x="5409467" y="986127"/>
                </a:lnTo>
                <a:lnTo>
                  <a:pt x="5399428" y="986127"/>
                </a:lnTo>
                <a:lnTo>
                  <a:pt x="5421855" y="975656"/>
                </a:lnTo>
                <a:close/>
              </a:path>
              <a:path w="7976234" h="1969134">
                <a:moveTo>
                  <a:pt x="5136438" y="975656"/>
                </a:moveTo>
                <a:lnTo>
                  <a:pt x="5121614" y="975656"/>
                </a:lnTo>
                <a:lnTo>
                  <a:pt x="5111583" y="986127"/>
                </a:lnTo>
                <a:lnTo>
                  <a:pt x="5125972" y="986127"/>
                </a:lnTo>
                <a:lnTo>
                  <a:pt x="5136438" y="975656"/>
                </a:lnTo>
                <a:close/>
              </a:path>
              <a:path w="7976234" h="1969134">
                <a:moveTo>
                  <a:pt x="5191931" y="967414"/>
                </a:moveTo>
                <a:lnTo>
                  <a:pt x="5166907" y="975656"/>
                </a:lnTo>
                <a:lnTo>
                  <a:pt x="5139423" y="986127"/>
                </a:lnTo>
                <a:lnTo>
                  <a:pt x="5196607" y="986127"/>
                </a:lnTo>
                <a:lnTo>
                  <a:pt x="5204003" y="975656"/>
                </a:lnTo>
                <a:lnTo>
                  <a:pt x="5192837" y="975656"/>
                </a:lnTo>
                <a:lnTo>
                  <a:pt x="5191931" y="967414"/>
                </a:lnTo>
                <a:close/>
              </a:path>
              <a:path w="7976234" h="1969134">
                <a:moveTo>
                  <a:pt x="5223307" y="965185"/>
                </a:moveTo>
                <a:lnTo>
                  <a:pt x="5198701" y="965185"/>
                </a:lnTo>
                <a:lnTo>
                  <a:pt x="5197920" y="965442"/>
                </a:lnTo>
                <a:lnTo>
                  <a:pt x="5192837" y="975656"/>
                </a:lnTo>
                <a:lnTo>
                  <a:pt x="5221742" y="975656"/>
                </a:lnTo>
                <a:lnTo>
                  <a:pt x="5223307" y="965185"/>
                </a:lnTo>
                <a:close/>
              </a:path>
              <a:path w="7976234" h="1969134">
                <a:moveTo>
                  <a:pt x="5382360" y="965185"/>
                </a:moveTo>
                <a:lnTo>
                  <a:pt x="5231285" y="965185"/>
                </a:lnTo>
                <a:lnTo>
                  <a:pt x="5228778" y="975656"/>
                </a:lnTo>
                <a:lnTo>
                  <a:pt x="5381450" y="975656"/>
                </a:lnTo>
                <a:lnTo>
                  <a:pt x="5382360" y="965185"/>
                </a:lnTo>
                <a:close/>
              </a:path>
              <a:path w="7976234" h="1969134">
                <a:moveTo>
                  <a:pt x="5395763" y="965185"/>
                </a:moveTo>
                <a:lnTo>
                  <a:pt x="5385606" y="965185"/>
                </a:lnTo>
                <a:lnTo>
                  <a:pt x="5381450" y="975656"/>
                </a:lnTo>
                <a:lnTo>
                  <a:pt x="5396797" y="975656"/>
                </a:lnTo>
                <a:lnTo>
                  <a:pt x="5395763" y="965185"/>
                </a:lnTo>
                <a:close/>
              </a:path>
              <a:path w="7976234" h="1969134">
                <a:moveTo>
                  <a:pt x="5470211" y="965185"/>
                </a:moveTo>
                <a:lnTo>
                  <a:pt x="5414581" y="965185"/>
                </a:lnTo>
                <a:lnTo>
                  <a:pt x="5402150" y="975656"/>
                </a:lnTo>
                <a:lnTo>
                  <a:pt x="5452731" y="975656"/>
                </a:lnTo>
                <a:lnTo>
                  <a:pt x="5470211" y="965185"/>
                </a:lnTo>
                <a:close/>
              </a:path>
              <a:path w="7976234" h="1969134">
                <a:moveTo>
                  <a:pt x="5198048" y="965185"/>
                </a:moveTo>
                <a:lnTo>
                  <a:pt x="5191685" y="965185"/>
                </a:lnTo>
                <a:lnTo>
                  <a:pt x="5191931" y="967414"/>
                </a:lnTo>
                <a:lnTo>
                  <a:pt x="5197920" y="965442"/>
                </a:lnTo>
                <a:lnTo>
                  <a:pt x="5198048" y="965185"/>
                </a:lnTo>
                <a:close/>
              </a:path>
              <a:path w="7976234" h="1969134">
                <a:moveTo>
                  <a:pt x="5421863" y="954714"/>
                </a:moveTo>
                <a:lnTo>
                  <a:pt x="5223936" y="954714"/>
                </a:lnTo>
                <a:lnTo>
                  <a:pt x="5221004" y="965185"/>
                </a:lnTo>
                <a:lnTo>
                  <a:pt x="5401417" y="965185"/>
                </a:lnTo>
                <a:lnTo>
                  <a:pt x="5421863" y="954714"/>
                </a:lnTo>
                <a:close/>
              </a:path>
              <a:path w="7976234" h="1969134">
                <a:moveTo>
                  <a:pt x="5427463" y="954714"/>
                </a:moveTo>
                <a:lnTo>
                  <a:pt x="5421863" y="954714"/>
                </a:lnTo>
                <a:lnTo>
                  <a:pt x="5401417" y="965185"/>
                </a:lnTo>
                <a:lnTo>
                  <a:pt x="5404624" y="965185"/>
                </a:lnTo>
                <a:lnTo>
                  <a:pt x="5427463" y="954714"/>
                </a:lnTo>
                <a:close/>
              </a:path>
              <a:path w="7976234" h="1969134">
                <a:moveTo>
                  <a:pt x="5483195" y="954714"/>
                </a:moveTo>
                <a:lnTo>
                  <a:pt x="5427463" y="954714"/>
                </a:lnTo>
                <a:lnTo>
                  <a:pt x="5404624" y="965185"/>
                </a:lnTo>
                <a:lnTo>
                  <a:pt x="5477514" y="965185"/>
                </a:lnTo>
                <a:lnTo>
                  <a:pt x="5483195" y="954714"/>
                </a:lnTo>
                <a:close/>
              </a:path>
              <a:path w="7976234" h="1969134">
                <a:moveTo>
                  <a:pt x="5508325" y="954714"/>
                </a:moveTo>
                <a:lnTo>
                  <a:pt x="5483195" y="954714"/>
                </a:lnTo>
                <a:lnTo>
                  <a:pt x="5483723" y="965185"/>
                </a:lnTo>
                <a:lnTo>
                  <a:pt x="5499006" y="965185"/>
                </a:lnTo>
                <a:lnTo>
                  <a:pt x="5502183" y="961940"/>
                </a:lnTo>
                <a:lnTo>
                  <a:pt x="5508325" y="954714"/>
                </a:lnTo>
                <a:close/>
              </a:path>
              <a:path w="7976234" h="1969134">
                <a:moveTo>
                  <a:pt x="5510390" y="954714"/>
                </a:moveTo>
                <a:lnTo>
                  <a:pt x="5509257" y="954714"/>
                </a:lnTo>
                <a:lnTo>
                  <a:pt x="5502183" y="961940"/>
                </a:lnTo>
                <a:lnTo>
                  <a:pt x="5499425" y="965185"/>
                </a:lnTo>
                <a:lnTo>
                  <a:pt x="5503247" y="965185"/>
                </a:lnTo>
                <a:lnTo>
                  <a:pt x="5510390" y="954714"/>
                </a:lnTo>
                <a:close/>
              </a:path>
              <a:path w="7976234" h="1969134">
                <a:moveTo>
                  <a:pt x="5509257" y="954714"/>
                </a:moveTo>
                <a:lnTo>
                  <a:pt x="5508325" y="954714"/>
                </a:lnTo>
                <a:lnTo>
                  <a:pt x="5502183" y="961940"/>
                </a:lnTo>
                <a:lnTo>
                  <a:pt x="5509257" y="954714"/>
                </a:lnTo>
                <a:close/>
              </a:path>
              <a:path w="7976234" h="1969134">
                <a:moveTo>
                  <a:pt x="5262658" y="944243"/>
                </a:moveTo>
                <a:lnTo>
                  <a:pt x="5259013" y="944243"/>
                </a:lnTo>
                <a:lnTo>
                  <a:pt x="5252462" y="954714"/>
                </a:lnTo>
                <a:lnTo>
                  <a:pt x="5263830" y="954714"/>
                </a:lnTo>
                <a:lnTo>
                  <a:pt x="5262658" y="944243"/>
                </a:lnTo>
                <a:close/>
              </a:path>
              <a:path w="7976234" h="1969134">
                <a:moveTo>
                  <a:pt x="5492409" y="933772"/>
                </a:moveTo>
                <a:lnTo>
                  <a:pt x="5304418" y="933772"/>
                </a:lnTo>
                <a:lnTo>
                  <a:pt x="5287211" y="944243"/>
                </a:lnTo>
                <a:lnTo>
                  <a:pt x="5263830" y="954714"/>
                </a:lnTo>
                <a:lnTo>
                  <a:pt x="5446651" y="954714"/>
                </a:lnTo>
                <a:lnTo>
                  <a:pt x="5455866" y="944243"/>
                </a:lnTo>
                <a:lnTo>
                  <a:pt x="5479573" y="944243"/>
                </a:lnTo>
                <a:lnTo>
                  <a:pt x="5492409" y="933772"/>
                </a:lnTo>
                <a:close/>
              </a:path>
              <a:path w="7976234" h="1969134">
                <a:moveTo>
                  <a:pt x="5454925" y="953905"/>
                </a:moveTo>
                <a:lnTo>
                  <a:pt x="5452764" y="954714"/>
                </a:lnTo>
                <a:lnTo>
                  <a:pt x="5454266" y="954714"/>
                </a:lnTo>
                <a:lnTo>
                  <a:pt x="5454925" y="953905"/>
                </a:lnTo>
                <a:close/>
              </a:path>
              <a:path w="7976234" h="1969134">
                <a:moveTo>
                  <a:pt x="5582459" y="933772"/>
                </a:moveTo>
                <a:lnTo>
                  <a:pt x="5492409" y="933772"/>
                </a:lnTo>
                <a:lnTo>
                  <a:pt x="5480739" y="944243"/>
                </a:lnTo>
                <a:lnTo>
                  <a:pt x="5479285" y="944787"/>
                </a:lnTo>
                <a:lnTo>
                  <a:pt x="5470991" y="954714"/>
                </a:lnTo>
                <a:lnTo>
                  <a:pt x="5526230" y="954714"/>
                </a:lnTo>
                <a:lnTo>
                  <a:pt x="5535026" y="944243"/>
                </a:lnTo>
                <a:lnTo>
                  <a:pt x="5578794" y="944243"/>
                </a:lnTo>
                <a:lnTo>
                  <a:pt x="5582459" y="933772"/>
                </a:lnTo>
                <a:close/>
              </a:path>
              <a:path w="7976234" h="1969134">
                <a:moveTo>
                  <a:pt x="5535026" y="944243"/>
                </a:moveTo>
                <a:lnTo>
                  <a:pt x="5526230" y="954714"/>
                </a:lnTo>
                <a:lnTo>
                  <a:pt x="5528190" y="954714"/>
                </a:lnTo>
                <a:lnTo>
                  <a:pt x="5535026" y="944243"/>
                </a:lnTo>
                <a:close/>
              </a:path>
              <a:path w="7976234" h="1969134">
                <a:moveTo>
                  <a:pt x="5547826" y="944243"/>
                </a:moveTo>
                <a:lnTo>
                  <a:pt x="5535026" y="944243"/>
                </a:lnTo>
                <a:lnTo>
                  <a:pt x="5528190" y="954714"/>
                </a:lnTo>
                <a:lnTo>
                  <a:pt x="5533530" y="954714"/>
                </a:lnTo>
                <a:lnTo>
                  <a:pt x="5547826" y="944243"/>
                </a:lnTo>
                <a:close/>
              </a:path>
              <a:path w="7976234" h="1969134">
                <a:moveTo>
                  <a:pt x="5479739" y="944243"/>
                </a:moveTo>
                <a:lnTo>
                  <a:pt x="5462803" y="944243"/>
                </a:lnTo>
                <a:lnTo>
                  <a:pt x="5454925" y="953905"/>
                </a:lnTo>
                <a:lnTo>
                  <a:pt x="5479285" y="944787"/>
                </a:lnTo>
                <a:lnTo>
                  <a:pt x="5479739" y="944243"/>
                </a:lnTo>
                <a:close/>
              </a:path>
              <a:path w="7976234" h="1969134">
                <a:moveTo>
                  <a:pt x="5597174" y="923301"/>
                </a:moveTo>
                <a:lnTo>
                  <a:pt x="5333880" y="923301"/>
                </a:lnTo>
                <a:lnTo>
                  <a:pt x="5331786" y="933772"/>
                </a:lnTo>
                <a:lnTo>
                  <a:pt x="5582982" y="933772"/>
                </a:lnTo>
                <a:lnTo>
                  <a:pt x="5597174" y="923301"/>
                </a:lnTo>
                <a:close/>
              </a:path>
              <a:path w="7976234" h="1969134">
                <a:moveTo>
                  <a:pt x="5491532" y="912830"/>
                </a:moveTo>
                <a:lnTo>
                  <a:pt x="5356615" y="912830"/>
                </a:lnTo>
                <a:lnTo>
                  <a:pt x="5337229" y="923301"/>
                </a:lnTo>
                <a:lnTo>
                  <a:pt x="5479378" y="923301"/>
                </a:lnTo>
                <a:lnTo>
                  <a:pt x="5491532" y="912830"/>
                </a:lnTo>
                <a:close/>
              </a:path>
              <a:path w="7976234" h="1969134">
                <a:moveTo>
                  <a:pt x="5562171" y="912830"/>
                </a:moveTo>
                <a:lnTo>
                  <a:pt x="5511325" y="912830"/>
                </a:lnTo>
                <a:lnTo>
                  <a:pt x="5509896" y="923301"/>
                </a:lnTo>
                <a:lnTo>
                  <a:pt x="5545248" y="923301"/>
                </a:lnTo>
                <a:lnTo>
                  <a:pt x="5562171" y="912830"/>
                </a:lnTo>
                <a:close/>
              </a:path>
              <a:path w="7976234" h="1969134">
                <a:moveTo>
                  <a:pt x="5619334" y="912830"/>
                </a:moveTo>
                <a:lnTo>
                  <a:pt x="5571661" y="912830"/>
                </a:lnTo>
                <a:lnTo>
                  <a:pt x="5553184" y="923301"/>
                </a:lnTo>
                <a:lnTo>
                  <a:pt x="5615429" y="923301"/>
                </a:lnTo>
                <a:lnTo>
                  <a:pt x="5619334" y="912830"/>
                </a:lnTo>
                <a:close/>
              </a:path>
              <a:path w="7976234" h="1969134">
                <a:moveTo>
                  <a:pt x="5523076" y="902359"/>
                </a:moveTo>
                <a:lnTo>
                  <a:pt x="5413123" y="902359"/>
                </a:lnTo>
                <a:lnTo>
                  <a:pt x="5406967" y="912830"/>
                </a:lnTo>
                <a:lnTo>
                  <a:pt x="5512881" y="912830"/>
                </a:lnTo>
                <a:lnTo>
                  <a:pt x="5523076" y="902359"/>
                </a:lnTo>
                <a:close/>
              </a:path>
              <a:path w="7976234" h="1969134">
                <a:moveTo>
                  <a:pt x="5598375" y="902359"/>
                </a:moveTo>
                <a:lnTo>
                  <a:pt x="5545693" y="902359"/>
                </a:lnTo>
                <a:lnTo>
                  <a:pt x="5538257" y="912830"/>
                </a:lnTo>
                <a:lnTo>
                  <a:pt x="5581412" y="912830"/>
                </a:lnTo>
                <a:lnTo>
                  <a:pt x="5598375" y="902359"/>
                </a:lnTo>
                <a:close/>
              </a:path>
              <a:path w="7976234" h="1969134">
                <a:moveTo>
                  <a:pt x="5710151" y="891889"/>
                </a:moveTo>
                <a:lnTo>
                  <a:pt x="5572616" y="891889"/>
                </a:lnTo>
                <a:lnTo>
                  <a:pt x="5568575" y="902359"/>
                </a:lnTo>
                <a:lnTo>
                  <a:pt x="5598375" y="902359"/>
                </a:lnTo>
                <a:lnTo>
                  <a:pt x="5589646" y="912830"/>
                </a:lnTo>
                <a:lnTo>
                  <a:pt x="5648739" y="912830"/>
                </a:lnTo>
                <a:lnTo>
                  <a:pt x="5685129" y="902359"/>
                </a:lnTo>
                <a:lnTo>
                  <a:pt x="5710151" y="891889"/>
                </a:lnTo>
                <a:close/>
              </a:path>
              <a:path w="7976234" h="1969134">
                <a:moveTo>
                  <a:pt x="5550300" y="891889"/>
                </a:moveTo>
                <a:lnTo>
                  <a:pt x="5435688" y="891889"/>
                </a:lnTo>
                <a:lnTo>
                  <a:pt x="5419322" y="902359"/>
                </a:lnTo>
                <a:lnTo>
                  <a:pt x="5538882" y="902359"/>
                </a:lnTo>
                <a:lnTo>
                  <a:pt x="5550300" y="891889"/>
                </a:lnTo>
                <a:close/>
              </a:path>
              <a:path w="7976234" h="1969134">
                <a:moveTo>
                  <a:pt x="5476703" y="881418"/>
                </a:moveTo>
                <a:lnTo>
                  <a:pt x="5451115" y="881418"/>
                </a:lnTo>
                <a:lnTo>
                  <a:pt x="5443476" y="891889"/>
                </a:lnTo>
                <a:lnTo>
                  <a:pt x="5468707" y="891889"/>
                </a:lnTo>
                <a:lnTo>
                  <a:pt x="5476703" y="881418"/>
                </a:lnTo>
                <a:close/>
              </a:path>
              <a:path w="7976234" h="1969134">
                <a:moveTo>
                  <a:pt x="5597157" y="881418"/>
                </a:moveTo>
                <a:lnTo>
                  <a:pt x="5476703" y="881418"/>
                </a:lnTo>
                <a:lnTo>
                  <a:pt x="5472161" y="891889"/>
                </a:lnTo>
                <a:lnTo>
                  <a:pt x="5585914" y="891889"/>
                </a:lnTo>
                <a:lnTo>
                  <a:pt x="5597157" y="881418"/>
                </a:lnTo>
                <a:close/>
              </a:path>
              <a:path w="7976234" h="1969134">
                <a:moveTo>
                  <a:pt x="5753658" y="881418"/>
                </a:moveTo>
                <a:lnTo>
                  <a:pt x="5609264" y="881418"/>
                </a:lnTo>
                <a:lnTo>
                  <a:pt x="5601725" y="891889"/>
                </a:lnTo>
                <a:lnTo>
                  <a:pt x="5730697" y="891889"/>
                </a:lnTo>
                <a:lnTo>
                  <a:pt x="5753658" y="881418"/>
                </a:lnTo>
                <a:close/>
              </a:path>
              <a:path w="7976234" h="1969134">
                <a:moveTo>
                  <a:pt x="5508220" y="870947"/>
                </a:moveTo>
                <a:lnTo>
                  <a:pt x="5497553" y="870947"/>
                </a:lnTo>
                <a:lnTo>
                  <a:pt x="5497646" y="881418"/>
                </a:lnTo>
                <a:lnTo>
                  <a:pt x="5504735" y="881418"/>
                </a:lnTo>
                <a:lnTo>
                  <a:pt x="5508220" y="870947"/>
                </a:lnTo>
                <a:close/>
              </a:path>
              <a:path w="7976234" h="1969134">
                <a:moveTo>
                  <a:pt x="5636384" y="870947"/>
                </a:moveTo>
                <a:lnTo>
                  <a:pt x="5530962" y="870947"/>
                </a:lnTo>
                <a:lnTo>
                  <a:pt x="5513770" y="881418"/>
                </a:lnTo>
                <a:lnTo>
                  <a:pt x="5624648" y="881418"/>
                </a:lnTo>
                <a:lnTo>
                  <a:pt x="5636384" y="870947"/>
                </a:lnTo>
                <a:close/>
              </a:path>
              <a:path w="7976234" h="1969134">
                <a:moveTo>
                  <a:pt x="5776746" y="870947"/>
                </a:moveTo>
                <a:lnTo>
                  <a:pt x="5636384" y="870947"/>
                </a:lnTo>
                <a:lnTo>
                  <a:pt x="5634708" y="881418"/>
                </a:lnTo>
                <a:lnTo>
                  <a:pt x="5766049" y="881418"/>
                </a:lnTo>
                <a:lnTo>
                  <a:pt x="5776746" y="870947"/>
                </a:lnTo>
                <a:close/>
              </a:path>
              <a:path w="7976234" h="1969134">
                <a:moveTo>
                  <a:pt x="5523612" y="860476"/>
                </a:moveTo>
                <a:lnTo>
                  <a:pt x="5509032" y="860476"/>
                </a:lnTo>
                <a:lnTo>
                  <a:pt x="5502792" y="870947"/>
                </a:lnTo>
                <a:lnTo>
                  <a:pt x="5515239" y="870947"/>
                </a:lnTo>
                <a:lnTo>
                  <a:pt x="5523612" y="860476"/>
                </a:lnTo>
                <a:close/>
              </a:path>
              <a:path w="7976234" h="1969134">
                <a:moveTo>
                  <a:pt x="5699209" y="850005"/>
                </a:moveTo>
                <a:lnTo>
                  <a:pt x="5598165" y="850005"/>
                </a:lnTo>
                <a:lnTo>
                  <a:pt x="5579442" y="860476"/>
                </a:lnTo>
                <a:lnTo>
                  <a:pt x="5554947" y="870947"/>
                </a:lnTo>
                <a:lnTo>
                  <a:pt x="5660822" y="870947"/>
                </a:lnTo>
                <a:lnTo>
                  <a:pt x="5671160" y="860476"/>
                </a:lnTo>
                <a:lnTo>
                  <a:pt x="5683246" y="860476"/>
                </a:lnTo>
                <a:lnTo>
                  <a:pt x="5699209" y="850005"/>
                </a:lnTo>
                <a:close/>
              </a:path>
              <a:path w="7976234" h="1969134">
                <a:moveTo>
                  <a:pt x="5794704" y="860476"/>
                </a:moveTo>
                <a:lnTo>
                  <a:pt x="5682924" y="860476"/>
                </a:lnTo>
                <a:lnTo>
                  <a:pt x="5672194" y="870947"/>
                </a:lnTo>
                <a:lnTo>
                  <a:pt x="5786343" y="870947"/>
                </a:lnTo>
                <a:lnTo>
                  <a:pt x="5794704" y="860476"/>
                </a:lnTo>
                <a:close/>
              </a:path>
              <a:path w="7976234" h="1969134">
                <a:moveTo>
                  <a:pt x="5823865" y="850005"/>
                </a:moveTo>
                <a:lnTo>
                  <a:pt x="5699209" y="850005"/>
                </a:lnTo>
                <a:lnTo>
                  <a:pt x="5695076" y="860476"/>
                </a:lnTo>
                <a:lnTo>
                  <a:pt x="5798738" y="860476"/>
                </a:lnTo>
                <a:lnTo>
                  <a:pt x="5798797" y="870947"/>
                </a:lnTo>
                <a:lnTo>
                  <a:pt x="5803185" y="870947"/>
                </a:lnTo>
                <a:lnTo>
                  <a:pt x="5816735" y="860476"/>
                </a:lnTo>
                <a:lnTo>
                  <a:pt x="5823865" y="850005"/>
                </a:lnTo>
                <a:close/>
              </a:path>
              <a:path w="7976234" h="1969134">
                <a:moveTo>
                  <a:pt x="5749522" y="839534"/>
                </a:moveTo>
                <a:lnTo>
                  <a:pt x="5606666" y="839534"/>
                </a:lnTo>
                <a:lnTo>
                  <a:pt x="5588113" y="850005"/>
                </a:lnTo>
                <a:lnTo>
                  <a:pt x="5735438" y="850005"/>
                </a:lnTo>
                <a:lnTo>
                  <a:pt x="5749522" y="839534"/>
                </a:lnTo>
                <a:close/>
              </a:path>
              <a:path w="7976234" h="1969134">
                <a:moveTo>
                  <a:pt x="5801168" y="839534"/>
                </a:moveTo>
                <a:lnTo>
                  <a:pt x="5759351" y="839534"/>
                </a:lnTo>
                <a:lnTo>
                  <a:pt x="5746634" y="850005"/>
                </a:lnTo>
                <a:lnTo>
                  <a:pt x="5782976" y="850005"/>
                </a:lnTo>
                <a:lnTo>
                  <a:pt x="5801168" y="839534"/>
                </a:lnTo>
                <a:close/>
              </a:path>
              <a:path w="7976234" h="1969134">
                <a:moveTo>
                  <a:pt x="5842032" y="839534"/>
                </a:moveTo>
                <a:lnTo>
                  <a:pt x="5833289" y="839534"/>
                </a:lnTo>
                <a:lnTo>
                  <a:pt x="5816807" y="850005"/>
                </a:lnTo>
                <a:lnTo>
                  <a:pt x="5830367" y="850005"/>
                </a:lnTo>
                <a:lnTo>
                  <a:pt x="5842032" y="839534"/>
                </a:lnTo>
                <a:close/>
              </a:path>
              <a:path w="7976234" h="1969134">
                <a:moveTo>
                  <a:pt x="5635297" y="829063"/>
                </a:moveTo>
                <a:lnTo>
                  <a:pt x="5627634" y="829063"/>
                </a:lnTo>
                <a:lnTo>
                  <a:pt x="5617562" y="839534"/>
                </a:lnTo>
                <a:lnTo>
                  <a:pt x="5630181" y="839534"/>
                </a:lnTo>
                <a:lnTo>
                  <a:pt x="5635297" y="829063"/>
                </a:lnTo>
                <a:close/>
              </a:path>
              <a:path w="7976234" h="1969134">
                <a:moveTo>
                  <a:pt x="5651855" y="829063"/>
                </a:moveTo>
                <a:lnTo>
                  <a:pt x="5645703" y="829063"/>
                </a:lnTo>
                <a:lnTo>
                  <a:pt x="5641567" y="839534"/>
                </a:lnTo>
                <a:lnTo>
                  <a:pt x="5645785" y="839534"/>
                </a:lnTo>
                <a:lnTo>
                  <a:pt x="5648431" y="837025"/>
                </a:lnTo>
                <a:lnTo>
                  <a:pt x="5651855" y="829063"/>
                </a:lnTo>
                <a:close/>
              </a:path>
              <a:path w="7976234" h="1969134">
                <a:moveTo>
                  <a:pt x="5648431" y="837025"/>
                </a:moveTo>
                <a:lnTo>
                  <a:pt x="5645785" y="839534"/>
                </a:lnTo>
                <a:lnTo>
                  <a:pt x="5647352" y="839534"/>
                </a:lnTo>
                <a:lnTo>
                  <a:pt x="5648431" y="837025"/>
                </a:lnTo>
                <a:close/>
              </a:path>
              <a:path w="7976234" h="1969134">
                <a:moveTo>
                  <a:pt x="5769259" y="829063"/>
                </a:moveTo>
                <a:lnTo>
                  <a:pt x="5656828" y="829063"/>
                </a:lnTo>
                <a:lnTo>
                  <a:pt x="5648431" y="837025"/>
                </a:lnTo>
                <a:lnTo>
                  <a:pt x="5647352" y="839534"/>
                </a:lnTo>
                <a:lnTo>
                  <a:pt x="5760904" y="839534"/>
                </a:lnTo>
                <a:lnTo>
                  <a:pt x="5769259" y="829063"/>
                </a:lnTo>
                <a:close/>
              </a:path>
              <a:path w="7976234" h="1969134">
                <a:moveTo>
                  <a:pt x="5770430" y="834914"/>
                </a:moveTo>
                <a:lnTo>
                  <a:pt x="5764024" y="839534"/>
                </a:lnTo>
                <a:lnTo>
                  <a:pt x="5771354" y="839534"/>
                </a:lnTo>
                <a:lnTo>
                  <a:pt x="5770430" y="834914"/>
                </a:lnTo>
                <a:close/>
              </a:path>
              <a:path w="7976234" h="1969134">
                <a:moveTo>
                  <a:pt x="5845592" y="829063"/>
                </a:moveTo>
                <a:lnTo>
                  <a:pt x="5787801" y="829063"/>
                </a:lnTo>
                <a:lnTo>
                  <a:pt x="5785699" y="839534"/>
                </a:lnTo>
                <a:lnTo>
                  <a:pt x="5828284" y="839534"/>
                </a:lnTo>
                <a:lnTo>
                  <a:pt x="5845592" y="829063"/>
                </a:lnTo>
                <a:close/>
              </a:path>
              <a:path w="7976234" h="1969134">
                <a:moveTo>
                  <a:pt x="5882808" y="829063"/>
                </a:moveTo>
                <a:lnTo>
                  <a:pt x="5861717" y="829063"/>
                </a:lnTo>
                <a:lnTo>
                  <a:pt x="5848121" y="839534"/>
                </a:lnTo>
                <a:lnTo>
                  <a:pt x="5872712" y="839534"/>
                </a:lnTo>
                <a:lnTo>
                  <a:pt x="5882808" y="829063"/>
                </a:lnTo>
                <a:close/>
              </a:path>
              <a:path w="7976234" h="1969134">
                <a:moveTo>
                  <a:pt x="5778542" y="829063"/>
                </a:moveTo>
                <a:lnTo>
                  <a:pt x="5769259" y="829063"/>
                </a:lnTo>
                <a:lnTo>
                  <a:pt x="5770430" y="834914"/>
                </a:lnTo>
                <a:lnTo>
                  <a:pt x="5778542" y="829063"/>
                </a:lnTo>
                <a:close/>
              </a:path>
              <a:path w="7976234" h="1969134">
                <a:moveTo>
                  <a:pt x="5689471" y="818592"/>
                </a:moveTo>
                <a:lnTo>
                  <a:pt x="5658163" y="818592"/>
                </a:lnTo>
                <a:lnTo>
                  <a:pt x="5658792" y="829063"/>
                </a:lnTo>
                <a:lnTo>
                  <a:pt x="5682665" y="829063"/>
                </a:lnTo>
                <a:lnTo>
                  <a:pt x="5689471" y="818592"/>
                </a:lnTo>
                <a:close/>
              </a:path>
              <a:path w="7976234" h="1969134">
                <a:moveTo>
                  <a:pt x="5689471" y="818592"/>
                </a:moveTo>
                <a:lnTo>
                  <a:pt x="5682665" y="829063"/>
                </a:lnTo>
                <a:lnTo>
                  <a:pt x="5683212" y="829063"/>
                </a:lnTo>
                <a:lnTo>
                  <a:pt x="5689471" y="818592"/>
                </a:lnTo>
                <a:close/>
              </a:path>
              <a:path w="7976234" h="1969134">
                <a:moveTo>
                  <a:pt x="5804517" y="818592"/>
                </a:moveTo>
                <a:lnTo>
                  <a:pt x="5689471" y="818592"/>
                </a:lnTo>
                <a:lnTo>
                  <a:pt x="5683212" y="829063"/>
                </a:lnTo>
                <a:lnTo>
                  <a:pt x="5791746" y="829063"/>
                </a:lnTo>
                <a:lnTo>
                  <a:pt x="5804517" y="818592"/>
                </a:lnTo>
                <a:close/>
              </a:path>
              <a:path w="7976234" h="1969134">
                <a:moveTo>
                  <a:pt x="5874073" y="818592"/>
                </a:moveTo>
                <a:lnTo>
                  <a:pt x="5811246" y="818592"/>
                </a:lnTo>
                <a:lnTo>
                  <a:pt x="5798512" y="829063"/>
                </a:lnTo>
                <a:lnTo>
                  <a:pt x="5866796" y="829063"/>
                </a:lnTo>
                <a:lnTo>
                  <a:pt x="5874073" y="818592"/>
                </a:lnTo>
                <a:close/>
              </a:path>
              <a:path w="7976234" h="1969134">
                <a:moveTo>
                  <a:pt x="5897842" y="818592"/>
                </a:moveTo>
                <a:lnTo>
                  <a:pt x="5889135" y="829063"/>
                </a:lnTo>
                <a:lnTo>
                  <a:pt x="5894519" y="829063"/>
                </a:lnTo>
                <a:lnTo>
                  <a:pt x="5897842" y="818592"/>
                </a:lnTo>
                <a:close/>
              </a:path>
              <a:path w="7976234" h="1969134">
                <a:moveTo>
                  <a:pt x="5716381" y="808121"/>
                </a:moveTo>
                <a:lnTo>
                  <a:pt x="5698213" y="808121"/>
                </a:lnTo>
                <a:lnTo>
                  <a:pt x="5692730" y="818592"/>
                </a:lnTo>
                <a:lnTo>
                  <a:pt x="5702738" y="818592"/>
                </a:lnTo>
                <a:lnTo>
                  <a:pt x="5716381" y="808121"/>
                </a:lnTo>
                <a:close/>
              </a:path>
              <a:path w="7976234" h="1969134">
                <a:moveTo>
                  <a:pt x="5824392" y="808121"/>
                </a:moveTo>
                <a:lnTo>
                  <a:pt x="5719029" y="808121"/>
                </a:lnTo>
                <a:lnTo>
                  <a:pt x="5712874" y="818592"/>
                </a:lnTo>
                <a:lnTo>
                  <a:pt x="5817740" y="818592"/>
                </a:lnTo>
                <a:lnTo>
                  <a:pt x="5824392" y="808121"/>
                </a:lnTo>
                <a:close/>
              </a:path>
              <a:path w="7976234" h="1969134">
                <a:moveTo>
                  <a:pt x="5918970" y="808121"/>
                </a:moveTo>
                <a:lnTo>
                  <a:pt x="5824392" y="808121"/>
                </a:lnTo>
                <a:lnTo>
                  <a:pt x="5821640" y="818592"/>
                </a:lnTo>
                <a:lnTo>
                  <a:pt x="5902681" y="818592"/>
                </a:lnTo>
                <a:lnTo>
                  <a:pt x="5918970" y="808121"/>
                </a:lnTo>
                <a:close/>
              </a:path>
              <a:path w="7976234" h="1969134">
                <a:moveTo>
                  <a:pt x="5934891" y="808121"/>
                </a:moveTo>
                <a:lnTo>
                  <a:pt x="5927440" y="808121"/>
                </a:lnTo>
                <a:lnTo>
                  <a:pt x="5933548" y="818592"/>
                </a:lnTo>
                <a:lnTo>
                  <a:pt x="5934891" y="808121"/>
                </a:lnTo>
                <a:close/>
              </a:path>
              <a:path w="7976234" h="1969134">
                <a:moveTo>
                  <a:pt x="5953949" y="808121"/>
                </a:moveTo>
                <a:lnTo>
                  <a:pt x="5949175" y="808121"/>
                </a:lnTo>
                <a:lnTo>
                  <a:pt x="5936633" y="818592"/>
                </a:lnTo>
                <a:lnTo>
                  <a:pt x="5941191" y="818592"/>
                </a:lnTo>
                <a:lnTo>
                  <a:pt x="5953949" y="808121"/>
                </a:lnTo>
                <a:close/>
              </a:path>
              <a:path w="7976234" h="1969134">
                <a:moveTo>
                  <a:pt x="6036267" y="766238"/>
                </a:moveTo>
                <a:lnTo>
                  <a:pt x="5856011" y="766238"/>
                </a:lnTo>
                <a:lnTo>
                  <a:pt x="5844774" y="776709"/>
                </a:lnTo>
                <a:lnTo>
                  <a:pt x="5831142" y="787180"/>
                </a:lnTo>
                <a:lnTo>
                  <a:pt x="5798350" y="797651"/>
                </a:lnTo>
                <a:lnTo>
                  <a:pt x="5764351" y="808121"/>
                </a:lnTo>
                <a:lnTo>
                  <a:pt x="5928940" y="808121"/>
                </a:lnTo>
                <a:lnTo>
                  <a:pt x="5937003" y="797651"/>
                </a:lnTo>
                <a:lnTo>
                  <a:pt x="5960630" y="797651"/>
                </a:lnTo>
                <a:lnTo>
                  <a:pt x="5970261" y="787180"/>
                </a:lnTo>
                <a:lnTo>
                  <a:pt x="5990437" y="787180"/>
                </a:lnTo>
                <a:lnTo>
                  <a:pt x="5999724" y="776709"/>
                </a:lnTo>
                <a:lnTo>
                  <a:pt x="6032602" y="776709"/>
                </a:lnTo>
                <a:lnTo>
                  <a:pt x="6036267" y="766238"/>
                </a:lnTo>
                <a:close/>
              </a:path>
              <a:path w="7976234" h="1969134">
                <a:moveTo>
                  <a:pt x="5942904" y="804513"/>
                </a:moveTo>
                <a:lnTo>
                  <a:pt x="5937803" y="808121"/>
                </a:lnTo>
                <a:lnTo>
                  <a:pt x="5946008" y="808121"/>
                </a:lnTo>
                <a:lnTo>
                  <a:pt x="5942904" y="804513"/>
                </a:lnTo>
                <a:close/>
              </a:path>
              <a:path w="7976234" h="1969134">
                <a:moveTo>
                  <a:pt x="5950095" y="799426"/>
                </a:moveTo>
                <a:lnTo>
                  <a:pt x="5942904" y="804513"/>
                </a:lnTo>
                <a:lnTo>
                  <a:pt x="5946008" y="808121"/>
                </a:lnTo>
                <a:lnTo>
                  <a:pt x="5950095" y="799426"/>
                </a:lnTo>
                <a:close/>
              </a:path>
              <a:path w="7976234" h="1969134">
                <a:moveTo>
                  <a:pt x="5952605" y="797651"/>
                </a:moveTo>
                <a:lnTo>
                  <a:pt x="5950095" y="799426"/>
                </a:lnTo>
                <a:lnTo>
                  <a:pt x="5946008" y="808121"/>
                </a:lnTo>
                <a:lnTo>
                  <a:pt x="5952498" y="808121"/>
                </a:lnTo>
                <a:lnTo>
                  <a:pt x="5952605" y="797651"/>
                </a:lnTo>
                <a:close/>
              </a:path>
              <a:path w="7976234" h="1969134">
                <a:moveTo>
                  <a:pt x="5969672" y="797651"/>
                </a:moveTo>
                <a:lnTo>
                  <a:pt x="5955536" y="797651"/>
                </a:lnTo>
                <a:lnTo>
                  <a:pt x="5953861" y="808121"/>
                </a:lnTo>
                <a:lnTo>
                  <a:pt x="5968834" y="808121"/>
                </a:lnTo>
                <a:lnTo>
                  <a:pt x="5969672" y="797651"/>
                </a:lnTo>
                <a:close/>
              </a:path>
              <a:path w="7976234" h="1969134">
                <a:moveTo>
                  <a:pt x="5984017" y="797651"/>
                </a:moveTo>
                <a:lnTo>
                  <a:pt x="5975767" y="797651"/>
                </a:lnTo>
                <a:lnTo>
                  <a:pt x="5968834" y="808121"/>
                </a:lnTo>
                <a:lnTo>
                  <a:pt x="5971259" y="808121"/>
                </a:lnTo>
                <a:lnTo>
                  <a:pt x="5984017" y="797651"/>
                </a:lnTo>
                <a:close/>
              </a:path>
              <a:path w="7976234" h="1969134">
                <a:moveTo>
                  <a:pt x="5950929" y="797651"/>
                </a:moveTo>
                <a:lnTo>
                  <a:pt x="5937003" y="797651"/>
                </a:lnTo>
                <a:lnTo>
                  <a:pt x="5942904" y="804513"/>
                </a:lnTo>
                <a:lnTo>
                  <a:pt x="5950095" y="799426"/>
                </a:lnTo>
                <a:lnTo>
                  <a:pt x="5950929" y="797651"/>
                </a:lnTo>
                <a:close/>
              </a:path>
              <a:path w="7976234" h="1969134">
                <a:moveTo>
                  <a:pt x="5990437" y="787180"/>
                </a:moveTo>
                <a:lnTo>
                  <a:pt x="5979305" y="787180"/>
                </a:lnTo>
                <a:lnTo>
                  <a:pt x="5967578" y="797651"/>
                </a:lnTo>
                <a:lnTo>
                  <a:pt x="5993068" y="797651"/>
                </a:lnTo>
                <a:lnTo>
                  <a:pt x="5990437" y="787180"/>
                </a:lnTo>
                <a:close/>
              </a:path>
              <a:path w="7976234" h="1969134">
                <a:moveTo>
                  <a:pt x="6050815" y="776709"/>
                </a:moveTo>
                <a:lnTo>
                  <a:pt x="6042859" y="776709"/>
                </a:lnTo>
                <a:lnTo>
                  <a:pt x="6032288" y="787180"/>
                </a:lnTo>
                <a:lnTo>
                  <a:pt x="6050815" y="776709"/>
                </a:lnTo>
                <a:close/>
              </a:path>
              <a:path w="7976234" h="1969134">
                <a:moveTo>
                  <a:pt x="5835465" y="766238"/>
                </a:moveTo>
                <a:lnTo>
                  <a:pt x="5823050" y="766238"/>
                </a:lnTo>
                <a:lnTo>
                  <a:pt x="5824074" y="776709"/>
                </a:lnTo>
                <a:lnTo>
                  <a:pt x="5835465" y="766238"/>
                </a:lnTo>
                <a:close/>
              </a:path>
              <a:path w="7976234" h="1969134">
                <a:moveTo>
                  <a:pt x="6048084" y="766238"/>
                </a:moveTo>
                <a:lnTo>
                  <a:pt x="6042657" y="766238"/>
                </a:lnTo>
                <a:lnTo>
                  <a:pt x="6038021" y="776709"/>
                </a:lnTo>
                <a:lnTo>
                  <a:pt x="6043806" y="776709"/>
                </a:lnTo>
                <a:lnTo>
                  <a:pt x="6048084" y="766238"/>
                </a:lnTo>
                <a:close/>
              </a:path>
              <a:path w="7976234" h="1969134">
                <a:moveTo>
                  <a:pt x="6067208" y="766761"/>
                </a:moveTo>
                <a:lnTo>
                  <a:pt x="6055049" y="776709"/>
                </a:lnTo>
                <a:lnTo>
                  <a:pt x="6069924" y="776709"/>
                </a:lnTo>
                <a:lnTo>
                  <a:pt x="6070135" y="776518"/>
                </a:lnTo>
                <a:lnTo>
                  <a:pt x="6067208" y="766761"/>
                </a:lnTo>
                <a:close/>
              </a:path>
              <a:path w="7976234" h="1969134">
                <a:moveTo>
                  <a:pt x="6081501" y="766238"/>
                </a:moveTo>
                <a:lnTo>
                  <a:pt x="6070135" y="776518"/>
                </a:lnTo>
                <a:lnTo>
                  <a:pt x="6070193" y="776709"/>
                </a:lnTo>
                <a:lnTo>
                  <a:pt x="6073962" y="776709"/>
                </a:lnTo>
                <a:lnTo>
                  <a:pt x="6081501" y="766238"/>
                </a:lnTo>
                <a:close/>
              </a:path>
              <a:path w="7976234" h="1969134">
                <a:moveTo>
                  <a:pt x="6067848" y="766238"/>
                </a:moveTo>
                <a:lnTo>
                  <a:pt x="6067051" y="766238"/>
                </a:lnTo>
                <a:lnTo>
                  <a:pt x="6067208" y="766761"/>
                </a:lnTo>
                <a:lnTo>
                  <a:pt x="6067848" y="766238"/>
                </a:lnTo>
                <a:close/>
              </a:path>
              <a:path w="7976234" h="1969134">
                <a:moveTo>
                  <a:pt x="5862241" y="755767"/>
                </a:moveTo>
                <a:lnTo>
                  <a:pt x="5850095" y="755767"/>
                </a:lnTo>
                <a:lnTo>
                  <a:pt x="5840147" y="766238"/>
                </a:lnTo>
                <a:lnTo>
                  <a:pt x="5856901" y="766238"/>
                </a:lnTo>
                <a:lnTo>
                  <a:pt x="5862241" y="755767"/>
                </a:lnTo>
                <a:close/>
              </a:path>
              <a:path w="7976234" h="1969134">
                <a:moveTo>
                  <a:pt x="5887016" y="755767"/>
                </a:moveTo>
                <a:lnTo>
                  <a:pt x="5884649" y="755767"/>
                </a:lnTo>
                <a:lnTo>
                  <a:pt x="5868190" y="766238"/>
                </a:lnTo>
                <a:lnTo>
                  <a:pt x="5884347" y="766238"/>
                </a:lnTo>
                <a:lnTo>
                  <a:pt x="5887016" y="755767"/>
                </a:lnTo>
                <a:close/>
              </a:path>
              <a:path w="7976234" h="1969134">
                <a:moveTo>
                  <a:pt x="6098359" y="745296"/>
                </a:moveTo>
                <a:lnTo>
                  <a:pt x="5928626" y="745296"/>
                </a:lnTo>
                <a:lnTo>
                  <a:pt x="5913933" y="755767"/>
                </a:lnTo>
                <a:lnTo>
                  <a:pt x="5896520" y="766238"/>
                </a:lnTo>
                <a:lnTo>
                  <a:pt x="6052008" y="766238"/>
                </a:lnTo>
                <a:lnTo>
                  <a:pt x="6063177" y="755767"/>
                </a:lnTo>
                <a:lnTo>
                  <a:pt x="6089668" y="755767"/>
                </a:lnTo>
                <a:lnTo>
                  <a:pt x="6098359" y="745296"/>
                </a:lnTo>
                <a:close/>
              </a:path>
              <a:path w="7976234" h="1969134">
                <a:moveTo>
                  <a:pt x="6085061" y="755767"/>
                </a:moveTo>
                <a:lnTo>
                  <a:pt x="6063177" y="755767"/>
                </a:lnTo>
                <a:lnTo>
                  <a:pt x="6063966" y="766238"/>
                </a:lnTo>
                <a:lnTo>
                  <a:pt x="6081082" y="766238"/>
                </a:lnTo>
                <a:lnTo>
                  <a:pt x="6085061" y="755767"/>
                </a:lnTo>
                <a:close/>
              </a:path>
              <a:path w="7976234" h="1969134">
                <a:moveTo>
                  <a:pt x="5897341" y="746315"/>
                </a:moveTo>
                <a:lnTo>
                  <a:pt x="5883497" y="755767"/>
                </a:lnTo>
                <a:lnTo>
                  <a:pt x="5889779" y="755767"/>
                </a:lnTo>
                <a:lnTo>
                  <a:pt x="5897341" y="746315"/>
                </a:lnTo>
                <a:close/>
              </a:path>
              <a:path w="7976234" h="1969134">
                <a:moveTo>
                  <a:pt x="5912619" y="745296"/>
                </a:moveTo>
                <a:lnTo>
                  <a:pt x="5898833" y="745296"/>
                </a:lnTo>
                <a:lnTo>
                  <a:pt x="5898142" y="745768"/>
                </a:lnTo>
                <a:lnTo>
                  <a:pt x="5897842" y="755767"/>
                </a:lnTo>
                <a:lnTo>
                  <a:pt x="5913383" y="755767"/>
                </a:lnTo>
                <a:lnTo>
                  <a:pt x="5912619" y="745296"/>
                </a:lnTo>
                <a:close/>
              </a:path>
              <a:path w="7976234" h="1969134">
                <a:moveTo>
                  <a:pt x="6107639" y="745296"/>
                </a:moveTo>
                <a:lnTo>
                  <a:pt x="6098359" y="745296"/>
                </a:lnTo>
                <a:lnTo>
                  <a:pt x="6102955" y="755767"/>
                </a:lnTo>
                <a:lnTo>
                  <a:pt x="6107639" y="745296"/>
                </a:lnTo>
                <a:close/>
              </a:path>
              <a:path w="7976234" h="1969134">
                <a:moveTo>
                  <a:pt x="5898156" y="745296"/>
                </a:moveTo>
                <a:lnTo>
                  <a:pt x="5897341" y="746315"/>
                </a:lnTo>
                <a:lnTo>
                  <a:pt x="5898142" y="745768"/>
                </a:lnTo>
                <a:lnTo>
                  <a:pt x="5898156" y="745296"/>
                </a:lnTo>
                <a:close/>
              </a:path>
              <a:path w="7976234" h="1969134">
                <a:moveTo>
                  <a:pt x="5941373" y="734825"/>
                </a:moveTo>
                <a:lnTo>
                  <a:pt x="5932082" y="734825"/>
                </a:lnTo>
                <a:lnTo>
                  <a:pt x="5918512" y="745296"/>
                </a:lnTo>
                <a:lnTo>
                  <a:pt x="5938613" y="745296"/>
                </a:lnTo>
                <a:lnTo>
                  <a:pt x="5941373" y="734825"/>
                </a:lnTo>
                <a:close/>
              </a:path>
              <a:path w="7976234" h="1969134">
                <a:moveTo>
                  <a:pt x="6125793" y="734825"/>
                </a:moveTo>
                <a:lnTo>
                  <a:pt x="5962055" y="734825"/>
                </a:lnTo>
                <a:lnTo>
                  <a:pt x="5950082" y="745296"/>
                </a:lnTo>
                <a:lnTo>
                  <a:pt x="6114542" y="745296"/>
                </a:lnTo>
                <a:lnTo>
                  <a:pt x="6125793" y="734825"/>
                </a:lnTo>
                <a:close/>
              </a:path>
              <a:path w="7976234" h="1969134">
                <a:moveTo>
                  <a:pt x="6148747" y="734825"/>
                </a:moveTo>
                <a:lnTo>
                  <a:pt x="6125793" y="734825"/>
                </a:lnTo>
                <a:lnTo>
                  <a:pt x="6128044" y="745296"/>
                </a:lnTo>
                <a:lnTo>
                  <a:pt x="6139431" y="745296"/>
                </a:lnTo>
                <a:lnTo>
                  <a:pt x="6148747" y="734825"/>
                </a:lnTo>
                <a:close/>
              </a:path>
              <a:path w="7976234" h="1969134">
                <a:moveTo>
                  <a:pt x="5992605" y="724354"/>
                </a:moveTo>
                <a:lnTo>
                  <a:pt x="5990928" y="724354"/>
                </a:lnTo>
                <a:lnTo>
                  <a:pt x="5974695" y="734825"/>
                </a:lnTo>
                <a:lnTo>
                  <a:pt x="5989894" y="734825"/>
                </a:lnTo>
                <a:lnTo>
                  <a:pt x="5992605" y="724354"/>
                </a:lnTo>
                <a:close/>
              </a:path>
              <a:path w="7976234" h="1969134">
                <a:moveTo>
                  <a:pt x="6018152" y="703413"/>
                </a:moveTo>
                <a:lnTo>
                  <a:pt x="6010613" y="703413"/>
                </a:lnTo>
                <a:lnTo>
                  <a:pt x="6004331" y="713884"/>
                </a:lnTo>
                <a:lnTo>
                  <a:pt x="6001293" y="713884"/>
                </a:lnTo>
                <a:lnTo>
                  <a:pt x="6000836" y="724354"/>
                </a:lnTo>
                <a:lnTo>
                  <a:pt x="5991290" y="734825"/>
                </a:lnTo>
                <a:lnTo>
                  <a:pt x="6046973" y="734825"/>
                </a:lnTo>
                <a:lnTo>
                  <a:pt x="6061060" y="724354"/>
                </a:lnTo>
                <a:lnTo>
                  <a:pt x="6018048" y="724354"/>
                </a:lnTo>
                <a:lnTo>
                  <a:pt x="6018152" y="703413"/>
                </a:lnTo>
                <a:close/>
              </a:path>
              <a:path w="7976234" h="1969134">
                <a:moveTo>
                  <a:pt x="6174898" y="724354"/>
                </a:moveTo>
                <a:lnTo>
                  <a:pt x="6068894" y="724354"/>
                </a:lnTo>
                <a:lnTo>
                  <a:pt x="6054905" y="734825"/>
                </a:lnTo>
                <a:lnTo>
                  <a:pt x="6161839" y="734825"/>
                </a:lnTo>
                <a:lnTo>
                  <a:pt x="6174898" y="724354"/>
                </a:lnTo>
                <a:close/>
              </a:path>
              <a:path w="7976234" h="1969134">
                <a:moveTo>
                  <a:pt x="6212178" y="713884"/>
                </a:moveTo>
                <a:lnTo>
                  <a:pt x="6035338" y="713884"/>
                </a:lnTo>
                <a:lnTo>
                  <a:pt x="6026504" y="724354"/>
                </a:lnTo>
                <a:lnTo>
                  <a:pt x="6196326" y="724354"/>
                </a:lnTo>
                <a:lnTo>
                  <a:pt x="6212178" y="713884"/>
                </a:lnTo>
                <a:close/>
              </a:path>
              <a:path w="7976234" h="1969134">
                <a:moveTo>
                  <a:pt x="6131447" y="703413"/>
                </a:moveTo>
                <a:lnTo>
                  <a:pt x="6059826" y="703413"/>
                </a:lnTo>
                <a:lnTo>
                  <a:pt x="6044662" y="713884"/>
                </a:lnTo>
                <a:lnTo>
                  <a:pt x="6130924" y="713884"/>
                </a:lnTo>
                <a:lnTo>
                  <a:pt x="6131447" y="703413"/>
                </a:lnTo>
                <a:close/>
              </a:path>
              <a:path w="7976234" h="1969134">
                <a:moveTo>
                  <a:pt x="6154274" y="703413"/>
                </a:moveTo>
                <a:lnTo>
                  <a:pt x="6137416" y="703413"/>
                </a:lnTo>
                <a:lnTo>
                  <a:pt x="6139091" y="713884"/>
                </a:lnTo>
                <a:lnTo>
                  <a:pt x="6153750" y="704140"/>
                </a:lnTo>
                <a:lnTo>
                  <a:pt x="6154274" y="703413"/>
                </a:lnTo>
                <a:close/>
              </a:path>
              <a:path w="7976234" h="1969134">
                <a:moveTo>
                  <a:pt x="6226143" y="703413"/>
                </a:moveTo>
                <a:lnTo>
                  <a:pt x="6154845" y="703413"/>
                </a:lnTo>
                <a:lnTo>
                  <a:pt x="6153750" y="704140"/>
                </a:lnTo>
                <a:lnTo>
                  <a:pt x="6146735" y="713884"/>
                </a:lnTo>
                <a:lnTo>
                  <a:pt x="6216093" y="713884"/>
                </a:lnTo>
                <a:lnTo>
                  <a:pt x="6226143" y="703413"/>
                </a:lnTo>
                <a:close/>
              </a:path>
              <a:path w="7976234" h="1969134">
                <a:moveTo>
                  <a:pt x="6168292" y="692942"/>
                </a:moveTo>
                <a:lnTo>
                  <a:pt x="6086959" y="692942"/>
                </a:lnTo>
                <a:lnTo>
                  <a:pt x="6079651" y="703413"/>
                </a:lnTo>
                <a:lnTo>
                  <a:pt x="6154274" y="703413"/>
                </a:lnTo>
                <a:lnTo>
                  <a:pt x="6153750" y="704140"/>
                </a:lnTo>
                <a:lnTo>
                  <a:pt x="6154845" y="703413"/>
                </a:lnTo>
                <a:lnTo>
                  <a:pt x="6168292" y="692942"/>
                </a:lnTo>
                <a:close/>
              </a:path>
              <a:path w="7976234" h="1969134">
                <a:moveTo>
                  <a:pt x="6173226" y="692942"/>
                </a:moveTo>
                <a:lnTo>
                  <a:pt x="6172276" y="692942"/>
                </a:lnTo>
                <a:lnTo>
                  <a:pt x="6167061" y="703413"/>
                </a:lnTo>
                <a:lnTo>
                  <a:pt x="6171049" y="703413"/>
                </a:lnTo>
                <a:lnTo>
                  <a:pt x="6173226" y="692942"/>
                </a:lnTo>
                <a:close/>
              </a:path>
              <a:path w="7976234" h="1969134">
                <a:moveTo>
                  <a:pt x="6244114" y="692942"/>
                </a:moveTo>
                <a:lnTo>
                  <a:pt x="6193186" y="692942"/>
                </a:lnTo>
                <a:lnTo>
                  <a:pt x="6179180" y="703413"/>
                </a:lnTo>
                <a:lnTo>
                  <a:pt x="6237195" y="703413"/>
                </a:lnTo>
                <a:lnTo>
                  <a:pt x="6244114" y="692942"/>
                </a:lnTo>
                <a:close/>
              </a:path>
              <a:path w="7976234" h="1969134">
                <a:moveTo>
                  <a:pt x="6255318" y="692942"/>
                </a:moveTo>
                <a:lnTo>
                  <a:pt x="6244114" y="692942"/>
                </a:lnTo>
                <a:lnTo>
                  <a:pt x="6248093" y="703413"/>
                </a:lnTo>
                <a:lnTo>
                  <a:pt x="6255318" y="692942"/>
                </a:lnTo>
                <a:close/>
              </a:path>
              <a:path w="7976234" h="1969134">
                <a:moveTo>
                  <a:pt x="6269378" y="692942"/>
                </a:moveTo>
                <a:lnTo>
                  <a:pt x="6255318" y="692942"/>
                </a:lnTo>
                <a:lnTo>
                  <a:pt x="6259402" y="703413"/>
                </a:lnTo>
                <a:lnTo>
                  <a:pt x="6267674" y="703413"/>
                </a:lnTo>
                <a:lnTo>
                  <a:pt x="6269378" y="692942"/>
                </a:lnTo>
                <a:close/>
              </a:path>
              <a:path w="7976234" h="1969134">
                <a:moveTo>
                  <a:pt x="6180409" y="682471"/>
                </a:moveTo>
                <a:lnTo>
                  <a:pt x="6102783" y="682471"/>
                </a:lnTo>
                <a:lnTo>
                  <a:pt x="6101815" y="692942"/>
                </a:lnTo>
                <a:lnTo>
                  <a:pt x="6163488" y="692942"/>
                </a:lnTo>
                <a:lnTo>
                  <a:pt x="6180409" y="682471"/>
                </a:lnTo>
                <a:close/>
              </a:path>
              <a:path w="7976234" h="1969134">
                <a:moveTo>
                  <a:pt x="6270118" y="682471"/>
                </a:moveTo>
                <a:lnTo>
                  <a:pt x="6192594" y="682471"/>
                </a:lnTo>
                <a:lnTo>
                  <a:pt x="6189456" y="692942"/>
                </a:lnTo>
                <a:lnTo>
                  <a:pt x="6266391" y="692942"/>
                </a:lnTo>
                <a:lnTo>
                  <a:pt x="6270118" y="682471"/>
                </a:lnTo>
                <a:close/>
              </a:path>
              <a:path w="7976234" h="1969134">
                <a:moveTo>
                  <a:pt x="6364529" y="619646"/>
                </a:moveTo>
                <a:lnTo>
                  <a:pt x="6317724" y="619646"/>
                </a:lnTo>
                <a:lnTo>
                  <a:pt x="6283956" y="630116"/>
                </a:lnTo>
                <a:lnTo>
                  <a:pt x="6241470" y="640587"/>
                </a:lnTo>
                <a:lnTo>
                  <a:pt x="6199338" y="661529"/>
                </a:lnTo>
                <a:lnTo>
                  <a:pt x="6166629" y="672000"/>
                </a:lnTo>
                <a:lnTo>
                  <a:pt x="6145549" y="672000"/>
                </a:lnTo>
                <a:lnTo>
                  <a:pt x="6137560" y="682471"/>
                </a:lnTo>
                <a:lnTo>
                  <a:pt x="6196053" y="682471"/>
                </a:lnTo>
                <a:lnTo>
                  <a:pt x="6210754" y="672000"/>
                </a:lnTo>
                <a:lnTo>
                  <a:pt x="6224848" y="661529"/>
                </a:lnTo>
                <a:lnTo>
                  <a:pt x="6248865" y="661529"/>
                </a:lnTo>
                <a:lnTo>
                  <a:pt x="6259040" y="651058"/>
                </a:lnTo>
                <a:lnTo>
                  <a:pt x="6298015" y="651058"/>
                </a:lnTo>
                <a:lnTo>
                  <a:pt x="6305356" y="640587"/>
                </a:lnTo>
                <a:lnTo>
                  <a:pt x="6342710" y="640587"/>
                </a:lnTo>
                <a:lnTo>
                  <a:pt x="6349973" y="630116"/>
                </a:lnTo>
                <a:lnTo>
                  <a:pt x="6364529" y="619646"/>
                </a:lnTo>
                <a:close/>
              </a:path>
              <a:path w="7976234" h="1969134">
                <a:moveTo>
                  <a:pt x="6221183" y="672000"/>
                </a:moveTo>
                <a:lnTo>
                  <a:pt x="6219298" y="672000"/>
                </a:lnTo>
                <a:lnTo>
                  <a:pt x="6207989" y="682471"/>
                </a:lnTo>
                <a:lnTo>
                  <a:pt x="6213120" y="682471"/>
                </a:lnTo>
                <a:lnTo>
                  <a:pt x="6221183" y="672000"/>
                </a:lnTo>
                <a:close/>
              </a:path>
              <a:path w="7976234" h="1969134">
                <a:moveTo>
                  <a:pt x="6242321" y="672000"/>
                </a:moveTo>
                <a:lnTo>
                  <a:pt x="6229363" y="672000"/>
                </a:lnTo>
                <a:lnTo>
                  <a:pt x="6224123" y="682471"/>
                </a:lnTo>
                <a:lnTo>
                  <a:pt x="6228982" y="682471"/>
                </a:lnTo>
                <a:lnTo>
                  <a:pt x="6242321" y="672000"/>
                </a:lnTo>
                <a:close/>
              </a:path>
              <a:path w="7976234" h="1969134">
                <a:moveTo>
                  <a:pt x="6334946" y="672000"/>
                </a:moveTo>
                <a:lnTo>
                  <a:pt x="6269558" y="672000"/>
                </a:lnTo>
                <a:lnTo>
                  <a:pt x="6258040" y="682471"/>
                </a:lnTo>
                <a:lnTo>
                  <a:pt x="6325342" y="682471"/>
                </a:lnTo>
                <a:lnTo>
                  <a:pt x="6334946" y="672000"/>
                </a:lnTo>
                <a:close/>
              </a:path>
              <a:path w="7976234" h="1969134">
                <a:moveTo>
                  <a:pt x="6254794" y="661529"/>
                </a:moveTo>
                <a:lnTo>
                  <a:pt x="6235958" y="672000"/>
                </a:lnTo>
                <a:lnTo>
                  <a:pt x="6255954" y="672000"/>
                </a:lnTo>
                <a:lnTo>
                  <a:pt x="6254794" y="661529"/>
                </a:lnTo>
                <a:close/>
              </a:path>
              <a:path w="7976234" h="1969134">
                <a:moveTo>
                  <a:pt x="6387146" y="651058"/>
                </a:moveTo>
                <a:lnTo>
                  <a:pt x="6289806" y="651058"/>
                </a:lnTo>
                <a:lnTo>
                  <a:pt x="6278431" y="661529"/>
                </a:lnTo>
                <a:lnTo>
                  <a:pt x="6270710" y="661529"/>
                </a:lnTo>
                <a:lnTo>
                  <a:pt x="6260867" y="672000"/>
                </a:lnTo>
                <a:lnTo>
                  <a:pt x="6342645" y="672000"/>
                </a:lnTo>
                <a:lnTo>
                  <a:pt x="6364061" y="661529"/>
                </a:lnTo>
                <a:lnTo>
                  <a:pt x="6387146" y="651058"/>
                </a:lnTo>
                <a:close/>
              </a:path>
              <a:path w="7976234" h="1969134">
                <a:moveTo>
                  <a:pt x="6440129" y="640587"/>
                </a:moveTo>
                <a:lnTo>
                  <a:pt x="6323693" y="640587"/>
                </a:lnTo>
                <a:lnTo>
                  <a:pt x="6306730" y="651058"/>
                </a:lnTo>
                <a:lnTo>
                  <a:pt x="6412352" y="651058"/>
                </a:lnTo>
                <a:lnTo>
                  <a:pt x="6440129" y="640587"/>
                </a:lnTo>
                <a:close/>
              </a:path>
              <a:path w="7976234" h="1969134">
                <a:moveTo>
                  <a:pt x="6431648" y="630116"/>
                </a:moveTo>
                <a:lnTo>
                  <a:pt x="6384947" y="630116"/>
                </a:lnTo>
                <a:lnTo>
                  <a:pt x="6378848" y="640587"/>
                </a:lnTo>
                <a:lnTo>
                  <a:pt x="6423534" y="640587"/>
                </a:lnTo>
                <a:lnTo>
                  <a:pt x="6431648" y="630116"/>
                </a:lnTo>
                <a:close/>
              </a:path>
              <a:path w="7976234" h="1969134">
                <a:moveTo>
                  <a:pt x="6560021" y="577762"/>
                </a:moveTo>
                <a:lnTo>
                  <a:pt x="6489787" y="577762"/>
                </a:lnTo>
                <a:lnTo>
                  <a:pt x="6478417" y="586697"/>
                </a:lnTo>
                <a:lnTo>
                  <a:pt x="6477340" y="588233"/>
                </a:lnTo>
                <a:lnTo>
                  <a:pt x="6481712" y="588233"/>
                </a:lnTo>
                <a:lnTo>
                  <a:pt x="6467878" y="598704"/>
                </a:lnTo>
                <a:lnTo>
                  <a:pt x="6445574" y="609175"/>
                </a:lnTo>
                <a:lnTo>
                  <a:pt x="6425470" y="609175"/>
                </a:lnTo>
                <a:lnTo>
                  <a:pt x="6416151" y="619646"/>
                </a:lnTo>
                <a:lnTo>
                  <a:pt x="6398941" y="619646"/>
                </a:lnTo>
                <a:lnTo>
                  <a:pt x="6404947" y="630116"/>
                </a:lnTo>
                <a:lnTo>
                  <a:pt x="6452799" y="630116"/>
                </a:lnTo>
                <a:lnTo>
                  <a:pt x="6460644" y="619646"/>
                </a:lnTo>
                <a:lnTo>
                  <a:pt x="6497261" y="609175"/>
                </a:lnTo>
                <a:lnTo>
                  <a:pt x="6538452" y="588233"/>
                </a:lnTo>
                <a:lnTo>
                  <a:pt x="6560021" y="577762"/>
                </a:lnTo>
                <a:close/>
              </a:path>
              <a:path w="7976234" h="1969134">
                <a:moveTo>
                  <a:pt x="6325578" y="609175"/>
                </a:moveTo>
                <a:lnTo>
                  <a:pt x="6320342" y="619646"/>
                </a:lnTo>
                <a:lnTo>
                  <a:pt x="6323588" y="619646"/>
                </a:lnTo>
                <a:lnTo>
                  <a:pt x="6325578" y="609175"/>
                </a:lnTo>
                <a:close/>
              </a:path>
              <a:path w="7976234" h="1969134">
                <a:moveTo>
                  <a:pt x="6400444" y="609175"/>
                </a:moveTo>
                <a:lnTo>
                  <a:pt x="6330620" y="609175"/>
                </a:lnTo>
                <a:lnTo>
                  <a:pt x="6323588" y="619646"/>
                </a:lnTo>
                <a:lnTo>
                  <a:pt x="6382449" y="619646"/>
                </a:lnTo>
                <a:lnTo>
                  <a:pt x="6400444" y="609175"/>
                </a:lnTo>
                <a:close/>
              </a:path>
              <a:path w="7976234" h="1969134">
                <a:moveTo>
                  <a:pt x="6419951" y="609175"/>
                </a:moveTo>
                <a:lnTo>
                  <a:pt x="6400444" y="609175"/>
                </a:lnTo>
                <a:lnTo>
                  <a:pt x="6397067" y="619646"/>
                </a:lnTo>
                <a:lnTo>
                  <a:pt x="6405588" y="619646"/>
                </a:lnTo>
                <a:lnTo>
                  <a:pt x="6419951" y="609175"/>
                </a:lnTo>
                <a:close/>
              </a:path>
              <a:path w="7976234" h="1969134">
                <a:moveTo>
                  <a:pt x="6425470" y="609175"/>
                </a:moveTo>
                <a:lnTo>
                  <a:pt x="6419951" y="609175"/>
                </a:lnTo>
                <a:lnTo>
                  <a:pt x="6405588" y="619646"/>
                </a:lnTo>
                <a:lnTo>
                  <a:pt x="6416151" y="619646"/>
                </a:lnTo>
                <a:lnTo>
                  <a:pt x="6425470" y="609175"/>
                </a:lnTo>
                <a:close/>
              </a:path>
              <a:path w="7976234" h="1969134">
                <a:moveTo>
                  <a:pt x="6407983" y="598704"/>
                </a:moveTo>
                <a:lnTo>
                  <a:pt x="6363836" y="598704"/>
                </a:lnTo>
                <a:lnTo>
                  <a:pt x="6359922" y="609175"/>
                </a:lnTo>
                <a:lnTo>
                  <a:pt x="6401043" y="609175"/>
                </a:lnTo>
                <a:lnTo>
                  <a:pt x="6407983" y="598704"/>
                </a:lnTo>
                <a:close/>
              </a:path>
              <a:path w="7976234" h="1969134">
                <a:moveTo>
                  <a:pt x="6433951" y="598704"/>
                </a:moveTo>
                <a:lnTo>
                  <a:pt x="6419920" y="598704"/>
                </a:lnTo>
                <a:lnTo>
                  <a:pt x="6406727" y="609175"/>
                </a:lnTo>
                <a:lnTo>
                  <a:pt x="6421805" y="609175"/>
                </a:lnTo>
                <a:lnTo>
                  <a:pt x="6433951" y="598704"/>
                </a:lnTo>
                <a:close/>
              </a:path>
              <a:path w="7976234" h="1969134">
                <a:moveTo>
                  <a:pt x="6447118" y="598704"/>
                </a:moveTo>
                <a:lnTo>
                  <a:pt x="6438035" y="598704"/>
                </a:lnTo>
                <a:lnTo>
                  <a:pt x="6437092" y="609175"/>
                </a:lnTo>
                <a:lnTo>
                  <a:pt x="6442498" y="609175"/>
                </a:lnTo>
                <a:lnTo>
                  <a:pt x="6447118" y="598704"/>
                </a:lnTo>
                <a:close/>
              </a:path>
              <a:path w="7976234" h="1969134">
                <a:moveTo>
                  <a:pt x="6532253" y="598704"/>
                </a:moveTo>
                <a:lnTo>
                  <a:pt x="6523842" y="598704"/>
                </a:lnTo>
                <a:lnTo>
                  <a:pt x="6521592" y="609175"/>
                </a:lnTo>
                <a:lnTo>
                  <a:pt x="6532253" y="598704"/>
                </a:lnTo>
                <a:close/>
              </a:path>
              <a:path w="7976234" h="1969134">
                <a:moveTo>
                  <a:pt x="6580989" y="588233"/>
                </a:moveTo>
                <a:lnTo>
                  <a:pt x="6557778" y="588233"/>
                </a:lnTo>
                <a:lnTo>
                  <a:pt x="6549550" y="598704"/>
                </a:lnTo>
                <a:lnTo>
                  <a:pt x="6532253" y="598704"/>
                </a:lnTo>
                <a:lnTo>
                  <a:pt x="6528582" y="609175"/>
                </a:lnTo>
                <a:lnTo>
                  <a:pt x="6531016" y="609175"/>
                </a:lnTo>
                <a:lnTo>
                  <a:pt x="6555266" y="598704"/>
                </a:lnTo>
                <a:lnTo>
                  <a:pt x="6580989" y="588233"/>
                </a:lnTo>
                <a:close/>
              </a:path>
              <a:path w="7976234" h="1969134">
                <a:moveTo>
                  <a:pt x="6584789" y="608885"/>
                </a:moveTo>
                <a:lnTo>
                  <a:pt x="6584100" y="609175"/>
                </a:lnTo>
                <a:lnTo>
                  <a:pt x="6584262" y="609175"/>
                </a:lnTo>
                <a:lnTo>
                  <a:pt x="6584789" y="608885"/>
                </a:lnTo>
                <a:close/>
              </a:path>
              <a:path w="7976234" h="1969134">
                <a:moveTo>
                  <a:pt x="6608998" y="598704"/>
                </a:moveTo>
                <a:lnTo>
                  <a:pt x="6603305" y="598704"/>
                </a:lnTo>
                <a:lnTo>
                  <a:pt x="6584789" y="608885"/>
                </a:lnTo>
                <a:lnTo>
                  <a:pt x="6608998" y="598704"/>
                </a:lnTo>
                <a:close/>
              </a:path>
              <a:path w="7976234" h="1969134">
                <a:moveTo>
                  <a:pt x="6399332" y="588233"/>
                </a:moveTo>
                <a:lnTo>
                  <a:pt x="6392128" y="588233"/>
                </a:lnTo>
                <a:lnTo>
                  <a:pt x="6386322" y="598704"/>
                </a:lnTo>
                <a:lnTo>
                  <a:pt x="6390446" y="598704"/>
                </a:lnTo>
                <a:lnTo>
                  <a:pt x="6399332" y="588233"/>
                </a:lnTo>
                <a:close/>
              </a:path>
              <a:path w="7976234" h="1969134">
                <a:moveTo>
                  <a:pt x="6401439" y="588233"/>
                </a:moveTo>
                <a:lnTo>
                  <a:pt x="6399332" y="588233"/>
                </a:lnTo>
                <a:lnTo>
                  <a:pt x="6390446" y="598704"/>
                </a:lnTo>
                <a:lnTo>
                  <a:pt x="6393674" y="598704"/>
                </a:lnTo>
                <a:lnTo>
                  <a:pt x="6401439" y="588233"/>
                </a:lnTo>
                <a:close/>
              </a:path>
              <a:path w="7976234" h="1969134">
                <a:moveTo>
                  <a:pt x="6431229" y="588233"/>
                </a:moveTo>
                <a:lnTo>
                  <a:pt x="6401439" y="588233"/>
                </a:lnTo>
                <a:lnTo>
                  <a:pt x="6393674" y="598704"/>
                </a:lnTo>
                <a:lnTo>
                  <a:pt x="6420421" y="598704"/>
                </a:lnTo>
                <a:lnTo>
                  <a:pt x="6431229" y="588233"/>
                </a:lnTo>
                <a:close/>
              </a:path>
              <a:path w="7976234" h="1969134">
                <a:moveTo>
                  <a:pt x="6465343" y="588233"/>
                </a:moveTo>
                <a:lnTo>
                  <a:pt x="6431229" y="588233"/>
                </a:lnTo>
                <a:lnTo>
                  <a:pt x="6431464" y="598704"/>
                </a:lnTo>
                <a:lnTo>
                  <a:pt x="6448506" y="598704"/>
                </a:lnTo>
                <a:lnTo>
                  <a:pt x="6465343" y="588233"/>
                </a:lnTo>
                <a:close/>
              </a:path>
              <a:path w="7976234" h="1969134">
                <a:moveTo>
                  <a:pt x="6553098" y="588233"/>
                </a:moveTo>
                <a:lnTo>
                  <a:pt x="6547770" y="588233"/>
                </a:lnTo>
                <a:lnTo>
                  <a:pt x="6542634" y="598704"/>
                </a:lnTo>
                <a:lnTo>
                  <a:pt x="6547757" y="598704"/>
                </a:lnTo>
                <a:lnTo>
                  <a:pt x="6553098" y="588233"/>
                </a:lnTo>
                <a:close/>
              </a:path>
              <a:path w="7976234" h="1969134">
                <a:moveTo>
                  <a:pt x="6623093" y="590923"/>
                </a:moveTo>
                <a:lnTo>
                  <a:pt x="6608998" y="598704"/>
                </a:lnTo>
                <a:lnTo>
                  <a:pt x="6619265" y="598704"/>
                </a:lnTo>
                <a:lnTo>
                  <a:pt x="6623093" y="590923"/>
                </a:lnTo>
                <a:close/>
              </a:path>
              <a:path w="7976234" h="1969134">
                <a:moveTo>
                  <a:pt x="6627967" y="588233"/>
                </a:moveTo>
                <a:lnTo>
                  <a:pt x="6624417" y="588233"/>
                </a:lnTo>
                <a:lnTo>
                  <a:pt x="6623093" y="590923"/>
                </a:lnTo>
                <a:lnTo>
                  <a:pt x="6627967" y="588233"/>
                </a:lnTo>
                <a:close/>
              </a:path>
              <a:path w="7976234" h="1969134">
                <a:moveTo>
                  <a:pt x="6484684" y="577762"/>
                </a:moveTo>
                <a:lnTo>
                  <a:pt x="6419510" y="577762"/>
                </a:lnTo>
                <a:lnTo>
                  <a:pt x="6414161" y="588233"/>
                </a:lnTo>
                <a:lnTo>
                  <a:pt x="6476463" y="588233"/>
                </a:lnTo>
                <a:lnTo>
                  <a:pt x="6478417" y="586697"/>
                </a:lnTo>
                <a:lnTo>
                  <a:pt x="6484684" y="577762"/>
                </a:lnTo>
                <a:close/>
              </a:path>
              <a:path w="7976234" h="1969134">
                <a:moveTo>
                  <a:pt x="6478417" y="586697"/>
                </a:moveTo>
                <a:lnTo>
                  <a:pt x="6476463" y="588233"/>
                </a:lnTo>
                <a:lnTo>
                  <a:pt x="6477340" y="588233"/>
                </a:lnTo>
                <a:lnTo>
                  <a:pt x="6478417" y="586697"/>
                </a:lnTo>
                <a:close/>
              </a:path>
              <a:path w="7976234" h="1969134">
                <a:moveTo>
                  <a:pt x="6606945" y="577762"/>
                </a:moveTo>
                <a:lnTo>
                  <a:pt x="6580634" y="577762"/>
                </a:lnTo>
                <a:lnTo>
                  <a:pt x="6567939" y="588233"/>
                </a:lnTo>
                <a:lnTo>
                  <a:pt x="6586303" y="588233"/>
                </a:lnTo>
                <a:lnTo>
                  <a:pt x="6606945" y="577762"/>
                </a:lnTo>
                <a:close/>
              </a:path>
              <a:path w="7976234" h="1969134">
                <a:moveTo>
                  <a:pt x="6498723" y="567291"/>
                </a:moveTo>
                <a:lnTo>
                  <a:pt x="6440757" y="567291"/>
                </a:lnTo>
                <a:lnTo>
                  <a:pt x="6439591" y="577762"/>
                </a:lnTo>
                <a:lnTo>
                  <a:pt x="6487562" y="577762"/>
                </a:lnTo>
                <a:lnTo>
                  <a:pt x="6498723" y="567291"/>
                </a:lnTo>
                <a:close/>
              </a:path>
              <a:path w="7976234" h="1969134">
                <a:moveTo>
                  <a:pt x="6540833" y="567291"/>
                </a:moveTo>
                <a:lnTo>
                  <a:pt x="6500520" y="567291"/>
                </a:lnTo>
                <a:lnTo>
                  <a:pt x="6496073" y="577762"/>
                </a:lnTo>
                <a:lnTo>
                  <a:pt x="6540937" y="577762"/>
                </a:lnTo>
                <a:lnTo>
                  <a:pt x="6540833" y="567291"/>
                </a:lnTo>
                <a:close/>
              </a:path>
              <a:path w="7976234" h="1969134">
                <a:moveTo>
                  <a:pt x="6649337" y="567291"/>
                </a:moveTo>
                <a:lnTo>
                  <a:pt x="6548503" y="567291"/>
                </a:lnTo>
                <a:lnTo>
                  <a:pt x="6540937" y="577762"/>
                </a:lnTo>
                <a:lnTo>
                  <a:pt x="6637942" y="577762"/>
                </a:lnTo>
                <a:lnTo>
                  <a:pt x="6649337" y="567291"/>
                </a:lnTo>
                <a:close/>
              </a:path>
              <a:path w="7976234" h="1969134">
                <a:moveTo>
                  <a:pt x="6473845" y="556820"/>
                </a:moveTo>
                <a:lnTo>
                  <a:pt x="6471542" y="567291"/>
                </a:lnTo>
                <a:lnTo>
                  <a:pt x="6476358" y="567291"/>
                </a:lnTo>
                <a:lnTo>
                  <a:pt x="6473845" y="556820"/>
                </a:lnTo>
                <a:close/>
              </a:path>
              <a:path w="7976234" h="1969134">
                <a:moveTo>
                  <a:pt x="6613213" y="535878"/>
                </a:moveTo>
                <a:lnTo>
                  <a:pt x="6553177" y="535878"/>
                </a:lnTo>
                <a:lnTo>
                  <a:pt x="6526762" y="546349"/>
                </a:lnTo>
                <a:lnTo>
                  <a:pt x="6497423" y="556820"/>
                </a:lnTo>
                <a:lnTo>
                  <a:pt x="6476358" y="567291"/>
                </a:lnTo>
                <a:lnTo>
                  <a:pt x="6544419" y="567291"/>
                </a:lnTo>
                <a:lnTo>
                  <a:pt x="6560178" y="556820"/>
                </a:lnTo>
                <a:lnTo>
                  <a:pt x="6584261" y="546349"/>
                </a:lnTo>
                <a:lnTo>
                  <a:pt x="6613213" y="535878"/>
                </a:lnTo>
                <a:close/>
              </a:path>
              <a:path w="7976234" h="1969134">
                <a:moveTo>
                  <a:pt x="6578040" y="556820"/>
                </a:moveTo>
                <a:lnTo>
                  <a:pt x="6570753" y="556820"/>
                </a:lnTo>
                <a:lnTo>
                  <a:pt x="6557419" y="567291"/>
                </a:lnTo>
                <a:lnTo>
                  <a:pt x="6568816" y="567291"/>
                </a:lnTo>
                <a:lnTo>
                  <a:pt x="6578040" y="556820"/>
                </a:lnTo>
                <a:close/>
              </a:path>
              <a:path w="7976234" h="1969134">
                <a:moveTo>
                  <a:pt x="6641275" y="525408"/>
                </a:moveTo>
                <a:lnTo>
                  <a:pt x="6633003" y="525408"/>
                </a:lnTo>
                <a:lnTo>
                  <a:pt x="6618203" y="535878"/>
                </a:lnTo>
                <a:lnTo>
                  <a:pt x="6606328" y="546349"/>
                </a:lnTo>
                <a:lnTo>
                  <a:pt x="6591744" y="556820"/>
                </a:lnTo>
                <a:lnTo>
                  <a:pt x="6568816" y="567291"/>
                </a:lnTo>
                <a:lnTo>
                  <a:pt x="6613632" y="567291"/>
                </a:lnTo>
                <a:lnTo>
                  <a:pt x="6614260" y="556820"/>
                </a:lnTo>
                <a:lnTo>
                  <a:pt x="6675829" y="556820"/>
                </a:lnTo>
                <a:lnTo>
                  <a:pt x="6684837" y="554007"/>
                </a:lnTo>
                <a:lnTo>
                  <a:pt x="6700654" y="546349"/>
                </a:lnTo>
                <a:lnTo>
                  <a:pt x="6611616" y="546349"/>
                </a:lnTo>
                <a:lnTo>
                  <a:pt x="6624953" y="535878"/>
                </a:lnTo>
                <a:lnTo>
                  <a:pt x="6641275" y="525408"/>
                </a:lnTo>
                <a:close/>
              </a:path>
              <a:path w="7976234" h="1969134">
                <a:moveTo>
                  <a:pt x="6629351" y="556820"/>
                </a:moveTo>
                <a:lnTo>
                  <a:pt x="6621171" y="556820"/>
                </a:lnTo>
                <a:lnTo>
                  <a:pt x="6623055" y="567291"/>
                </a:lnTo>
                <a:lnTo>
                  <a:pt x="6629351" y="556820"/>
                </a:lnTo>
                <a:close/>
              </a:path>
              <a:path w="7976234" h="1969134">
                <a:moveTo>
                  <a:pt x="6687255" y="556820"/>
                </a:moveTo>
                <a:lnTo>
                  <a:pt x="6641172" y="556820"/>
                </a:lnTo>
                <a:lnTo>
                  <a:pt x="6626026" y="567291"/>
                </a:lnTo>
                <a:lnTo>
                  <a:pt x="6665494" y="567291"/>
                </a:lnTo>
                <a:lnTo>
                  <a:pt x="6687255" y="556820"/>
                </a:lnTo>
                <a:close/>
              </a:path>
              <a:path w="7976234" h="1969134">
                <a:moveTo>
                  <a:pt x="6704138" y="547979"/>
                </a:moveTo>
                <a:lnTo>
                  <a:pt x="6684837" y="554007"/>
                </a:lnTo>
                <a:lnTo>
                  <a:pt x="6679026" y="556820"/>
                </a:lnTo>
                <a:lnTo>
                  <a:pt x="6703774" y="556820"/>
                </a:lnTo>
                <a:lnTo>
                  <a:pt x="6704138" y="547979"/>
                </a:lnTo>
                <a:close/>
              </a:path>
              <a:path w="7976234" h="1969134">
                <a:moveTo>
                  <a:pt x="6704205" y="546349"/>
                </a:moveTo>
                <a:lnTo>
                  <a:pt x="6700654" y="546349"/>
                </a:lnTo>
                <a:lnTo>
                  <a:pt x="6684837" y="554007"/>
                </a:lnTo>
                <a:lnTo>
                  <a:pt x="6704138" y="547979"/>
                </a:lnTo>
                <a:lnTo>
                  <a:pt x="6704205" y="546349"/>
                </a:lnTo>
                <a:close/>
              </a:path>
              <a:path w="7976234" h="1969134">
                <a:moveTo>
                  <a:pt x="6730905" y="535878"/>
                </a:moveTo>
                <a:lnTo>
                  <a:pt x="6640751" y="535878"/>
                </a:lnTo>
                <a:lnTo>
                  <a:pt x="6625225" y="546349"/>
                </a:lnTo>
                <a:lnTo>
                  <a:pt x="6704205" y="546349"/>
                </a:lnTo>
                <a:lnTo>
                  <a:pt x="6704138" y="547979"/>
                </a:lnTo>
                <a:lnTo>
                  <a:pt x="6709355" y="546349"/>
                </a:lnTo>
                <a:lnTo>
                  <a:pt x="6730905" y="535878"/>
                </a:lnTo>
                <a:close/>
              </a:path>
              <a:path w="7976234" h="1969134">
                <a:moveTo>
                  <a:pt x="6787867" y="535878"/>
                </a:moveTo>
                <a:lnTo>
                  <a:pt x="6770171" y="535878"/>
                </a:lnTo>
                <a:lnTo>
                  <a:pt x="6770904" y="546349"/>
                </a:lnTo>
                <a:lnTo>
                  <a:pt x="6771742" y="546349"/>
                </a:lnTo>
                <a:lnTo>
                  <a:pt x="6787867" y="535878"/>
                </a:lnTo>
                <a:close/>
              </a:path>
              <a:path w="7976234" h="1969134">
                <a:moveTo>
                  <a:pt x="6800059" y="535878"/>
                </a:moveTo>
                <a:lnTo>
                  <a:pt x="6787867" y="535878"/>
                </a:lnTo>
                <a:lnTo>
                  <a:pt x="6785982" y="546349"/>
                </a:lnTo>
                <a:lnTo>
                  <a:pt x="6787370" y="546349"/>
                </a:lnTo>
                <a:lnTo>
                  <a:pt x="6800059" y="535878"/>
                </a:lnTo>
                <a:close/>
              </a:path>
              <a:path w="7976234" h="1969134">
                <a:moveTo>
                  <a:pt x="6624109" y="525408"/>
                </a:moveTo>
                <a:lnTo>
                  <a:pt x="6585380" y="525408"/>
                </a:lnTo>
                <a:lnTo>
                  <a:pt x="6565465" y="535878"/>
                </a:lnTo>
                <a:lnTo>
                  <a:pt x="6616642" y="535878"/>
                </a:lnTo>
                <a:lnTo>
                  <a:pt x="6624109" y="525408"/>
                </a:lnTo>
                <a:close/>
              </a:path>
              <a:path w="7976234" h="1969134">
                <a:moveTo>
                  <a:pt x="6770904" y="525408"/>
                </a:moveTo>
                <a:lnTo>
                  <a:pt x="6672373" y="525408"/>
                </a:lnTo>
                <a:lnTo>
                  <a:pt x="6656435" y="535878"/>
                </a:lnTo>
                <a:lnTo>
                  <a:pt x="6748686" y="535878"/>
                </a:lnTo>
                <a:lnTo>
                  <a:pt x="6770904" y="525408"/>
                </a:lnTo>
                <a:close/>
              </a:path>
              <a:path w="7976234" h="1969134">
                <a:moveTo>
                  <a:pt x="6810589" y="525408"/>
                </a:moveTo>
                <a:lnTo>
                  <a:pt x="6799523" y="525408"/>
                </a:lnTo>
                <a:lnTo>
                  <a:pt x="6797998" y="535878"/>
                </a:lnTo>
                <a:lnTo>
                  <a:pt x="6804725" y="535878"/>
                </a:lnTo>
                <a:lnTo>
                  <a:pt x="6810589" y="525408"/>
                </a:lnTo>
                <a:close/>
              </a:path>
              <a:path w="7976234" h="1969134">
                <a:moveTo>
                  <a:pt x="6811008" y="525408"/>
                </a:moveTo>
                <a:lnTo>
                  <a:pt x="6804725" y="535878"/>
                </a:lnTo>
                <a:lnTo>
                  <a:pt x="6813416" y="535878"/>
                </a:lnTo>
                <a:lnTo>
                  <a:pt x="6811008" y="525408"/>
                </a:lnTo>
                <a:close/>
              </a:path>
              <a:path w="7976234" h="1969134">
                <a:moveTo>
                  <a:pt x="6660332" y="514937"/>
                </a:moveTo>
                <a:lnTo>
                  <a:pt x="6593325" y="514937"/>
                </a:lnTo>
                <a:lnTo>
                  <a:pt x="6591747" y="525408"/>
                </a:lnTo>
                <a:lnTo>
                  <a:pt x="6643189" y="525408"/>
                </a:lnTo>
                <a:lnTo>
                  <a:pt x="6660332" y="514937"/>
                </a:lnTo>
                <a:close/>
              </a:path>
              <a:path w="7976234" h="1969134">
                <a:moveTo>
                  <a:pt x="6671693" y="514937"/>
                </a:moveTo>
                <a:lnTo>
                  <a:pt x="6660332" y="514937"/>
                </a:lnTo>
                <a:lnTo>
                  <a:pt x="6657714" y="525408"/>
                </a:lnTo>
                <a:lnTo>
                  <a:pt x="6663738" y="525408"/>
                </a:lnTo>
                <a:lnTo>
                  <a:pt x="6671693" y="514937"/>
                </a:lnTo>
                <a:close/>
              </a:path>
              <a:path w="7976234" h="1969134">
                <a:moveTo>
                  <a:pt x="6737317" y="514937"/>
                </a:moveTo>
                <a:lnTo>
                  <a:pt x="6686833" y="514937"/>
                </a:lnTo>
                <a:lnTo>
                  <a:pt x="6680724" y="525408"/>
                </a:lnTo>
                <a:lnTo>
                  <a:pt x="6725657" y="525408"/>
                </a:lnTo>
                <a:lnTo>
                  <a:pt x="6737317" y="514937"/>
                </a:lnTo>
                <a:close/>
              </a:path>
              <a:path w="7976234" h="1969134">
                <a:moveTo>
                  <a:pt x="6802548" y="514937"/>
                </a:moveTo>
                <a:lnTo>
                  <a:pt x="6745133" y="514937"/>
                </a:lnTo>
                <a:lnTo>
                  <a:pt x="6733443" y="525408"/>
                </a:lnTo>
                <a:lnTo>
                  <a:pt x="6787330" y="525408"/>
                </a:lnTo>
                <a:lnTo>
                  <a:pt x="6802548" y="514937"/>
                </a:lnTo>
                <a:close/>
              </a:path>
              <a:path w="7976234" h="1969134">
                <a:moveTo>
                  <a:pt x="6663682" y="504466"/>
                </a:moveTo>
                <a:lnTo>
                  <a:pt x="6625110" y="504466"/>
                </a:lnTo>
                <a:lnTo>
                  <a:pt x="6612092" y="514937"/>
                </a:lnTo>
                <a:lnTo>
                  <a:pt x="6664729" y="514937"/>
                </a:lnTo>
                <a:lnTo>
                  <a:pt x="6663682" y="504466"/>
                </a:lnTo>
                <a:close/>
              </a:path>
              <a:path w="7976234" h="1969134">
                <a:moveTo>
                  <a:pt x="6695514" y="504466"/>
                </a:moveTo>
                <a:lnTo>
                  <a:pt x="6683903" y="504466"/>
                </a:lnTo>
                <a:lnTo>
                  <a:pt x="6667243" y="514937"/>
                </a:lnTo>
                <a:lnTo>
                  <a:pt x="6679883" y="514937"/>
                </a:lnTo>
                <a:lnTo>
                  <a:pt x="6695514" y="504466"/>
                </a:lnTo>
                <a:close/>
              </a:path>
              <a:path w="7976234" h="1969134">
                <a:moveTo>
                  <a:pt x="6693897" y="509179"/>
                </a:moveTo>
                <a:lnTo>
                  <a:pt x="6683368" y="514937"/>
                </a:lnTo>
                <a:lnTo>
                  <a:pt x="6691326" y="514937"/>
                </a:lnTo>
                <a:lnTo>
                  <a:pt x="6693897" y="509179"/>
                </a:lnTo>
                <a:close/>
              </a:path>
              <a:path w="7976234" h="1969134">
                <a:moveTo>
                  <a:pt x="6814332" y="504466"/>
                </a:moveTo>
                <a:lnTo>
                  <a:pt x="6708148" y="504466"/>
                </a:lnTo>
                <a:lnTo>
                  <a:pt x="6704912" y="514937"/>
                </a:lnTo>
                <a:lnTo>
                  <a:pt x="6808583" y="514937"/>
                </a:lnTo>
                <a:lnTo>
                  <a:pt x="6814332" y="504466"/>
                </a:lnTo>
                <a:close/>
              </a:path>
              <a:path w="7976234" h="1969134">
                <a:moveTo>
                  <a:pt x="6702515" y="504466"/>
                </a:moveTo>
                <a:lnTo>
                  <a:pt x="6696001" y="504466"/>
                </a:lnTo>
                <a:lnTo>
                  <a:pt x="6693897" y="509179"/>
                </a:lnTo>
                <a:lnTo>
                  <a:pt x="6702515" y="504466"/>
                </a:lnTo>
                <a:close/>
              </a:path>
              <a:path w="7976234" h="1969134">
                <a:moveTo>
                  <a:pt x="6685699" y="493995"/>
                </a:moveTo>
                <a:lnTo>
                  <a:pt x="6660227" y="493995"/>
                </a:lnTo>
                <a:lnTo>
                  <a:pt x="6640347" y="504466"/>
                </a:lnTo>
                <a:lnTo>
                  <a:pt x="6671117" y="504466"/>
                </a:lnTo>
                <a:lnTo>
                  <a:pt x="6685699" y="493995"/>
                </a:lnTo>
                <a:close/>
              </a:path>
              <a:path w="7976234" h="1969134">
                <a:moveTo>
                  <a:pt x="6777501" y="473053"/>
                </a:moveTo>
                <a:lnTo>
                  <a:pt x="6718301" y="473053"/>
                </a:lnTo>
                <a:lnTo>
                  <a:pt x="6696903" y="483524"/>
                </a:lnTo>
                <a:lnTo>
                  <a:pt x="6682739" y="493995"/>
                </a:lnTo>
                <a:lnTo>
                  <a:pt x="6703598" y="493995"/>
                </a:lnTo>
                <a:lnTo>
                  <a:pt x="6694820" y="504466"/>
                </a:lnTo>
                <a:lnTo>
                  <a:pt x="6716783" y="504466"/>
                </a:lnTo>
                <a:lnTo>
                  <a:pt x="6729029" y="493995"/>
                </a:lnTo>
                <a:lnTo>
                  <a:pt x="6742109" y="483524"/>
                </a:lnTo>
                <a:lnTo>
                  <a:pt x="6758130" y="483524"/>
                </a:lnTo>
                <a:lnTo>
                  <a:pt x="6777501" y="473053"/>
                </a:lnTo>
                <a:close/>
              </a:path>
              <a:path w="7976234" h="1969134">
                <a:moveTo>
                  <a:pt x="6798037" y="493995"/>
                </a:moveTo>
                <a:lnTo>
                  <a:pt x="6750300" y="493995"/>
                </a:lnTo>
                <a:lnTo>
                  <a:pt x="6741586" y="504466"/>
                </a:lnTo>
                <a:lnTo>
                  <a:pt x="6787344" y="504466"/>
                </a:lnTo>
                <a:lnTo>
                  <a:pt x="6794898" y="498470"/>
                </a:lnTo>
                <a:lnTo>
                  <a:pt x="6798037" y="493995"/>
                </a:lnTo>
                <a:close/>
              </a:path>
              <a:path w="7976234" h="1969134">
                <a:moveTo>
                  <a:pt x="6794898" y="498470"/>
                </a:moveTo>
                <a:lnTo>
                  <a:pt x="6787344" y="504466"/>
                </a:lnTo>
                <a:lnTo>
                  <a:pt x="6790693" y="504466"/>
                </a:lnTo>
                <a:lnTo>
                  <a:pt x="6794898" y="498470"/>
                </a:lnTo>
                <a:close/>
              </a:path>
              <a:path w="7976234" h="1969134">
                <a:moveTo>
                  <a:pt x="6800537" y="493995"/>
                </a:moveTo>
                <a:lnTo>
                  <a:pt x="6794898" y="498470"/>
                </a:lnTo>
                <a:lnTo>
                  <a:pt x="6790693" y="504466"/>
                </a:lnTo>
                <a:lnTo>
                  <a:pt x="6801270" y="504466"/>
                </a:lnTo>
                <a:lnTo>
                  <a:pt x="6800537" y="493995"/>
                </a:lnTo>
                <a:close/>
              </a:path>
              <a:path w="7976234" h="1969134">
                <a:moveTo>
                  <a:pt x="6839687" y="493995"/>
                </a:moveTo>
                <a:lnTo>
                  <a:pt x="6808914" y="493995"/>
                </a:lnTo>
                <a:lnTo>
                  <a:pt x="6801270" y="504466"/>
                </a:lnTo>
                <a:lnTo>
                  <a:pt x="6840536" y="504466"/>
                </a:lnTo>
                <a:lnTo>
                  <a:pt x="6839687" y="493995"/>
                </a:lnTo>
                <a:close/>
              </a:path>
              <a:path w="7976234" h="1969134">
                <a:moveTo>
                  <a:pt x="6893414" y="493995"/>
                </a:moveTo>
                <a:lnTo>
                  <a:pt x="6878650" y="493995"/>
                </a:lnTo>
                <a:lnTo>
                  <a:pt x="6874631" y="504466"/>
                </a:lnTo>
                <a:lnTo>
                  <a:pt x="6880345" y="504466"/>
                </a:lnTo>
                <a:lnTo>
                  <a:pt x="6893414" y="493995"/>
                </a:lnTo>
                <a:close/>
              </a:path>
              <a:path w="7976234" h="1969134">
                <a:moveTo>
                  <a:pt x="6683434" y="488255"/>
                </a:moveTo>
                <a:lnTo>
                  <a:pt x="6677926" y="493995"/>
                </a:lnTo>
                <a:lnTo>
                  <a:pt x="6681483" y="493995"/>
                </a:lnTo>
                <a:lnTo>
                  <a:pt x="6683434" y="488255"/>
                </a:lnTo>
                <a:close/>
              </a:path>
              <a:path w="7976234" h="1969134">
                <a:moveTo>
                  <a:pt x="6760748" y="483524"/>
                </a:moveTo>
                <a:lnTo>
                  <a:pt x="6757256" y="483524"/>
                </a:lnTo>
                <a:lnTo>
                  <a:pt x="6737607" y="493995"/>
                </a:lnTo>
                <a:lnTo>
                  <a:pt x="6766909" y="493995"/>
                </a:lnTo>
                <a:lnTo>
                  <a:pt x="6760748" y="483524"/>
                </a:lnTo>
                <a:close/>
              </a:path>
              <a:path w="7976234" h="1969134">
                <a:moveTo>
                  <a:pt x="6824005" y="483524"/>
                </a:moveTo>
                <a:lnTo>
                  <a:pt x="6794568" y="483524"/>
                </a:lnTo>
                <a:lnTo>
                  <a:pt x="6766909" y="493995"/>
                </a:lnTo>
                <a:lnTo>
                  <a:pt x="6816637" y="493995"/>
                </a:lnTo>
                <a:lnTo>
                  <a:pt x="6824005" y="483524"/>
                </a:lnTo>
                <a:close/>
              </a:path>
              <a:path w="7976234" h="1969134">
                <a:moveTo>
                  <a:pt x="6841687" y="483524"/>
                </a:moveTo>
                <a:lnTo>
                  <a:pt x="6827784" y="483524"/>
                </a:lnTo>
                <a:lnTo>
                  <a:pt x="6828389" y="493995"/>
                </a:lnTo>
                <a:lnTo>
                  <a:pt x="6836661" y="493995"/>
                </a:lnTo>
                <a:lnTo>
                  <a:pt x="6841687" y="483524"/>
                </a:lnTo>
                <a:close/>
              </a:path>
              <a:path w="7976234" h="1969134">
                <a:moveTo>
                  <a:pt x="6893623" y="473053"/>
                </a:moveTo>
                <a:lnTo>
                  <a:pt x="6856674" y="473053"/>
                </a:lnTo>
                <a:lnTo>
                  <a:pt x="6848341" y="483524"/>
                </a:lnTo>
                <a:lnTo>
                  <a:pt x="6836661" y="493995"/>
                </a:lnTo>
                <a:lnTo>
                  <a:pt x="6850357" y="493995"/>
                </a:lnTo>
                <a:lnTo>
                  <a:pt x="6858755" y="483524"/>
                </a:lnTo>
                <a:lnTo>
                  <a:pt x="6885665" y="483524"/>
                </a:lnTo>
                <a:lnTo>
                  <a:pt x="6893623" y="473053"/>
                </a:lnTo>
                <a:close/>
              </a:path>
              <a:path w="7976234" h="1969134">
                <a:moveTo>
                  <a:pt x="6857635" y="492843"/>
                </a:moveTo>
                <a:lnTo>
                  <a:pt x="6853834" y="493995"/>
                </a:lnTo>
                <a:lnTo>
                  <a:pt x="6857315" y="493995"/>
                </a:lnTo>
                <a:lnTo>
                  <a:pt x="6857635" y="492843"/>
                </a:lnTo>
                <a:close/>
              </a:path>
              <a:path w="7976234" h="1969134">
                <a:moveTo>
                  <a:pt x="6888388" y="483524"/>
                </a:moveTo>
                <a:lnTo>
                  <a:pt x="6860224" y="483524"/>
                </a:lnTo>
                <a:lnTo>
                  <a:pt x="6857635" y="492843"/>
                </a:lnTo>
                <a:lnTo>
                  <a:pt x="6888388" y="483524"/>
                </a:lnTo>
                <a:close/>
              </a:path>
              <a:path w="7976234" h="1969134">
                <a:moveTo>
                  <a:pt x="6687975" y="483524"/>
                </a:moveTo>
                <a:lnTo>
                  <a:pt x="6685043" y="483524"/>
                </a:lnTo>
                <a:lnTo>
                  <a:pt x="6683434" y="488255"/>
                </a:lnTo>
                <a:lnTo>
                  <a:pt x="6687975" y="483524"/>
                </a:lnTo>
                <a:close/>
              </a:path>
              <a:path w="7976234" h="1969134">
                <a:moveTo>
                  <a:pt x="6845500" y="473053"/>
                </a:moveTo>
                <a:lnTo>
                  <a:pt x="6790799" y="473053"/>
                </a:lnTo>
                <a:lnTo>
                  <a:pt x="6795197" y="483524"/>
                </a:lnTo>
                <a:lnTo>
                  <a:pt x="6837368" y="483524"/>
                </a:lnTo>
                <a:lnTo>
                  <a:pt x="6845500" y="473053"/>
                </a:lnTo>
                <a:close/>
              </a:path>
              <a:path w="7976234" h="1969134">
                <a:moveTo>
                  <a:pt x="6845500" y="473053"/>
                </a:moveTo>
                <a:lnTo>
                  <a:pt x="6837368" y="483524"/>
                </a:lnTo>
                <a:lnTo>
                  <a:pt x="6840536" y="483524"/>
                </a:lnTo>
                <a:lnTo>
                  <a:pt x="6845500" y="473053"/>
                </a:lnTo>
                <a:close/>
              </a:path>
              <a:path w="7976234" h="1969134">
                <a:moveTo>
                  <a:pt x="6853834" y="473053"/>
                </a:moveTo>
                <a:lnTo>
                  <a:pt x="6845500" y="473053"/>
                </a:lnTo>
                <a:lnTo>
                  <a:pt x="6840536" y="483524"/>
                </a:lnTo>
                <a:lnTo>
                  <a:pt x="6844619" y="483524"/>
                </a:lnTo>
                <a:lnTo>
                  <a:pt x="6853834" y="473053"/>
                </a:lnTo>
                <a:close/>
              </a:path>
              <a:path w="7976234" h="1969134">
                <a:moveTo>
                  <a:pt x="6783145" y="462582"/>
                </a:moveTo>
                <a:lnTo>
                  <a:pt x="6758025" y="462582"/>
                </a:lnTo>
                <a:lnTo>
                  <a:pt x="6740740" y="473053"/>
                </a:lnTo>
                <a:lnTo>
                  <a:pt x="6772229" y="473053"/>
                </a:lnTo>
                <a:lnTo>
                  <a:pt x="6776683" y="470985"/>
                </a:lnTo>
                <a:lnTo>
                  <a:pt x="6783145" y="462582"/>
                </a:lnTo>
                <a:close/>
              </a:path>
              <a:path w="7976234" h="1969134">
                <a:moveTo>
                  <a:pt x="6798932" y="462582"/>
                </a:moveTo>
                <a:lnTo>
                  <a:pt x="6794778" y="462582"/>
                </a:lnTo>
                <a:lnTo>
                  <a:pt x="6776683" y="470985"/>
                </a:lnTo>
                <a:lnTo>
                  <a:pt x="6775093" y="473053"/>
                </a:lnTo>
                <a:lnTo>
                  <a:pt x="6788823" y="473053"/>
                </a:lnTo>
                <a:lnTo>
                  <a:pt x="6798932" y="462582"/>
                </a:lnTo>
                <a:close/>
              </a:path>
              <a:path w="7976234" h="1969134">
                <a:moveTo>
                  <a:pt x="6820494" y="462582"/>
                </a:moveTo>
                <a:lnTo>
                  <a:pt x="6803757" y="462582"/>
                </a:lnTo>
                <a:lnTo>
                  <a:pt x="6798358" y="473053"/>
                </a:lnTo>
                <a:lnTo>
                  <a:pt x="6800013" y="473053"/>
                </a:lnTo>
                <a:lnTo>
                  <a:pt x="6815861" y="468458"/>
                </a:lnTo>
                <a:lnTo>
                  <a:pt x="6820494" y="462582"/>
                </a:lnTo>
                <a:close/>
              </a:path>
              <a:path w="7976234" h="1969134">
                <a:moveTo>
                  <a:pt x="6815861" y="468458"/>
                </a:moveTo>
                <a:lnTo>
                  <a:pt x="6800013" y="473053"/>
                </a:lnTo>
                <a:lnTo>
                  <a:pt x="6812238" y="473053"/>
                </a:lnTo>
                <a:lnTo>
                  <a:pt x="6815861" y="468458"/>
                </a:lnTo>
                <a:close/>
              </a:path>
              <a:path w="7976234" h="1969134">
                <a:moveTo>
                  <a:pt x="6930492" y="427726"/>
                </a:moveTo>
                <a:lnTo>
                  <a:pt x="6917104" y="431170"/>
                </a:lnTo>
                <a:lnTo>
                  <a:pt x="6875849" y="452111"/>
                </a:lnTo>
                <a:lnTo>
                  <a:pt x="6836125" y="462582"/>
                </a:lnTo>
                <a:lnTo>
                  <a:pt x="6815861" y="468458"/>
                </a:lnTo>
                <a:lnTo>
                  <a:pt x="6812238" y="473053"/>
                </a:lnTo>
                <a:lnTo>
                  <a:pt x="6873624" y="473053"/>
                </a:lnTo>
                <a:lnTo>
                  <a:pt x="6874042" y="462582"/>
                </a:lnTo>
                <a:lnTo>
                  <a:pt x="6897000" y="462582"/>
                </a:lnTo>
                <a:lnTo>
                  <a:pt x="6905161" y="452111"/>
                </a:lnTo>
                <a:lnTo>
                  <a:pt x="6916554" y="452111"/>
                </a:lnTo>
                <a:lnTo>
                  <a:pt x="6921266" y="441641"/>
                </a:lnTo>
                <a:lnTo>
                  <a:pt x="6938478" y="441641"/>
                </a:lnTo>
                <a:lnTo>
                  <a:pt x="6945102" y="431170"/>
                </a:lnTo>
                <a:lnTo>
                  <a:pt x="6929748" y="431170"/>
                </a:lnTo>
                <a:lnTo>
                  <a:pt x="6930492" y="427726"/>
                </a:lnTo>
                <a:close/>
              </a:path>
              <a:path w="7976234" h="1969134">
                <a:moveTo>
                  <a:pt x="6989739" y="431170"/>
                </a:moveTo>
                <a:lnTo>
                  <a:pt x="6978018" y="431170"/>
                </a:lnTo>
                <a:lnTo>
                  <a:pt x="6952744" y="441641"/>
                </a:lnTo>
                <a:lnTo>
                  <a:pt x="6930140" y="452111"/>
                </a:lnTo>
                <a:lnTo>
                  <a:pt x="6905926" y="462582"/>
                </a:lnTo>
                <a:lnTo>
                  <a:pt x="6875823" y="473053"/>
                </a:lnTo>
                <a:lnTo>
                  <a:pt x="6908721" y="473053"/>
                </a:lnTo>
                <a:lnTo>
                  <a:pt x="6928413" y="462582"/>
                </a:lnTo>
                <a:lnTo>
                  <a:pt x="6949538" y="462582"/>
                </a:lnTo>
                <a:lnTo>
                  <a:pt x="6944677" y="452111"/>
                </a:lnTo>
                <a:lnTo>
                  <a:pt x="6955192" y="452111"/>
                </a:lnTo>
                <a:lnTo>
                  <a:pt x="6955297" y="441641"/>
                </a:lnTo>
                <a:lnTo>
                  <a:pt x="6985872" y="441641"/>
                </a:lnTo>
                <a:lnTo>
                  <a:pt x="6989739" y="431170"/>
                </a:lnTo>
                <a:close/>
              </a:path>
              <a:path w="7976234" h="1969134">
                <a:moveTo>
                  <a:pt x="6794778" y="462582"/>
                </a:moveTo>
                <a:lnTo>
                  <a:pt x="6783145" y="462582"/>
                </a:lnTo>
                <a:lnTo>
                  <a:pt x="6776683" y="470985"/>
                </a:lnTo>
                <a:lnTo>
                  <a:pt x="6794778" y="462582"/>
                </a:lnTo>
                <a:close/>
              </a:path>
              <a:path w="7976234" h="1969134">
                <a:moveTo>
                  <a:pt x="6774090" y="452111"/>
                </a:moveTo>
                <a:lnTo>
                  <a:pt x="6772845" y="452111"/>
                </a:lnTo>
                <a:lnTo>
                  <a:pt x="6763679" y="462582"/>
                </a:lnTo>
                <a:lnTo>
                  <a:pt x="6774090" y="452111"/>
                </a:lnTo>
                <a:close/>
              </a:path>
              <a:path w="7976234" h="1969134">
                <a:moveTo>
                  <a:pt x="6820261" y="452111"/>
                </a:moveTo>
                <a:lnTo>
                  <a:pt x="6777737" y="452111"/>
                </a:lnTo>
                <a:lnTo>
                  <a:pt x="6770423" y="462582"/>
                </a:lnTo>
                <a:lnTo>
                  <a:pt x="6816153" y="462582"/>
                </a:lnTo>
                <a:lnTo>
                  <a:pt x="6820261" y="452111"/>
                </a:lnTo>
                <a:close/>
              </a:path>
              <a:path w="7976234" h="1969134">
                <a:moveTo>
                  <a:pt x="6832347" y="459412"/>
                </a:moveTo>
                <a:lnTo>
                  <a:pt x="6830026" y="462582"/>
                </a:lnTo>
                <a:lnTo>
                  <a:pt x="6832473" y="462582"/>
                </a:lnTo>
                <a:lnTo>
                  <a:pt x="6832347" y="459412"/>
                </a:lnTo>
                <a:close/>
              </a:path>
              <a:path w="7976234" h="1969134">
                <a:moveTo>
                  <a:pt x="6837694" y="452111"/>
                </a:moveTo>
                <a:lnTo>
                  <a:pt x="6832058" y="452111"/>
                </a:lnTo>
                <a:lnTo>
                  <a:pt x="6832347" y="459412"/>
                </a:lnTo>
                <a:lnTo>
                  <a:pt x="6837694" y="452111"/>
                </a:lnTo>
                <a:close/>
              </a:path>
              <a:path w="7976234" h="1969134">
                <a:moveTo>
                  <a:pt x="6796744" y="441641"/>
                </a:moveTo>
                <a:lnTo>
                  <a:pt x="6787798" y="441641"/>
                </a:lnTo>
                <a:lnTo>
                  <a:pt x="6781715" y="452111"/>
                </a:lnTo>
                <a:lnTo>
                  <a:pt x="6797523" y="452111"/>
                </a:lnTo>
                <a:lnTo>
                  <a:pt x="6796744" y="441641"/>
                </a:lnTo>
                <a:close/>
              </a:path>
              <a:path w="7976234" h="1969134">
                <a:moveTo>
                  <a:pt x="6851111" y="441641"/>
                </a:moveTo>
                <a:lnTo>
                  <a:pt x="6809377" y="441641"/>
                </a:lnTo>
                <a:lnTo>
                  <a:pt x="6805668" y="452111"/>
                </a:lnTo>
                <a:lnTo>
                  <a:pt x="6837475" y="452111"/>
                </a:lnTo>
                <a:lnTo>
                  <a:pt x="6851111" y="441641"/>
                </a:lnTo>
                <a:close/>
              </a:path>
              <a:path w="7976234" h="1969134">
                <a:moveTo>
                  <a:pt x="6866608" y="441641"/>
                </a:moveTo>
                <a:lnTo>
                  <a:pt x="6851111" y="441641"/>
                </a:lnTo>
                <a:lnTo>
                  <a:pt x="6851527" y="452111"/>
                </a:lnTo>
                <a:lnTo>
                  <a:pt x="6855195" y="452111"/>
                </a:lnTo>
                <a:lnTo>
                  <a:pt x="6866608" y="441641"/>
                </a:lnTo>
                <a:close/>
              </a:path>
              <a:path w="7976234" h="1969134">
                <a:moveTo>
                  <a:pt x="6938478" y="441641"/>
                </a:moveTo>
                <a:lnTo>
                  <a:pt x="6921266" y="441641"/>
                </a:lnTo>
                <a:lnTo>
                  <a:pt x="6919172" y="452111"/>
                </a:lnTo>
                <a:lnTo>
                  <a:pt x="6924923" y="452111"/>
                </a:lnTo>
                <a:lnTo>
                  <a:pt x="6938478" y="441641"/>
                </a:lnTo>
                <a:close/>
              </a:path>
              <a:path w="7976234" h="1969134">
                <a:moveTo>
                  <a:pt x="6980026" y="441641"/>
                </a:moveTo>
                <a:lnTo>
                  <a:pt x="6967966" y="441641"/>
                </a:lnTo>
                <a:lnTo>
                  <a:pt x="6968595" y="452111"/>
                </a:lnTo>
                <a:lnTo>
                  <a:pt x="6979592" y="442990"/>
                </a:lnTo>
                <a:lnTo>
                  <a:pt x="6980026" y="441641"/>
                </a:lnTo>
                <a:close/>
              </a:path>
              <a:path w="7976234" h="1969134">
                <a:moveTo>
                  <a:pt x="6990556" y="441641"/>
                </a:moveTo>
                <a:lnTo>
                  <a:pt x="6981219" y="441641"/>
                </a:lnTo>
                <a:lnTo>
                  <a:pt x="6979592" y="442990"/>
                </a:lnTo>
                <a:lnTo>
                  <a:pt x="6976657" y="452111"/>
                </a:lnTo>
                <a:lnTo>
                  <a:pt x="6990556" y="441641"/>
                </a:lnTo>
                <a:close/>
              </a:path>
              <a:path w="7976234" h="1969134">
                <a:moveTo>
                  <a:pt x="6981219" y="441641"/>
                </a:moveTo>
                <a:lnTo>
                  <a:pt x="6980026" y="441641"/>
                </a:lnTo>
                <a:lnTo>
                  <a:pt x="6979592" y="442990"/>
                </a:lnTo>
                <a:lnTo>
                  <a:pt x="6981219" y="441641"/>
                </a:lnTo>
                <a:close/>
              </a:path>
              <a:path w="7976234" h="1969134">
                <a:moveTo>
                  <a:pt x="6824410" y="431170"/>
                </a:moveTo>
                <a:lnTo>
                  <a:pt x="6811219" y="441641"/>
                </a:lnTo>
                <a:lnTo>
                  <a:pt x="6821629" y="441641"/>
                </a:lnTo>
                <a:lnTo>
                  <a:pt x="6824410" y="431170"/>
                </a:lnTo>
                <a:close/>
              </a:path>
              <a:path w="7976234" h="1969134">
                <a:moveTo>
                  <a:pt x="6875098" y="431170"/>
                </a:moveTo>
                <a:lnTo>
                  <a:pt x="6831374" y="431170"/>
                </a:lnTo>
                <a:lnTo>
                  <a:pt x="6821629" y="441641"/>
                </a:lnTo>
                <a:lnTo>
                  <a:pt x="6863990" y="441641"/>
                </a:lnTo>
                <a:lnTo>
                  <a:pt x="6875098" y="431170"/>
                </a:lnTo>
                <a:close/>
              </a:path>
              <a:path w="7976234" h="1969134">
                <a:moveTo>
                  <a:pt x="6900010" y="431170"/>
                </a:moveTo>
                <a:lnTo>
                  <a:pt x="6896930" y="431170"/>
                </a:lnTo>
                <a:lnTo>
                  <a:pt x="6890181" y="441641"/>
                </a:lnTo>
                <a:lnTo>
                  <a:pt x="6895927" y="441641"/>
                </a:lnTo>
                <a:lnTo>
                  <a:pt x="6900010" y="431170"/>
                </a:lnTo>
                <a:close/>
              </a:path>
              <a:path w="7976234" h="1969134">
                <a:moveTo>
                  <a:pt x="7003117" y="431170"/>
                </a:moveTo>
                <a:lnTo>
                  <a:pt x="6997404" y="431170"/>
                </a:lnTo>
                <a:lnTo>
                  <a:pt x="6989785" y="441641"/>
                </a:lnTo>
                <a:lnTo>
                  <a:pt x="6998240" y="441641"/>
                </a:lnTo>
                <a:lnTo>
                  <a:pt x="7003117" y="431170"/>
                </a:lnTo>
                <a:close/>
              </a:path>
              <a:path w="7976234" h="1969134">
                <a:moveTo>
                  <a:pt x="6907191" y="420699"/>
                </a:moveTo>
                <a:lnTo>
                  <a:pt x="6865038" y="420699"/>
                </a:lnTo>
                <a:lnTo>
                  <a:pt x="6847793" y="431170"/>
                </a:lnTo>
                <a:lnTo>
                  <a:pt x="6890207" y="431170"/>
                </a:lnTo>
                <a:lnTo>
                  <a:pt x="6907191" y="420699"/>
                </a:lnTo>
                <a:close/>
              </a:path>
              <a:path w="7976234" h="1969134">
                <a:moveTo>
                  <a:pt x="6913099" y="420699"/>
                </a:moveTo>
                <a:lnTo>
                  <a:pt x="6899269" y="431170"/>
                </a:lnTo>
                <a:lnTo>
                  <a:pt x="6913937" y="431170"/>
                </a:lnTo>
                <a:lnTo>
                  <a:pt x="6913099" y="420699"/>
                </a:lnTo>
                <a:close/>
              </a:path>
              <a:path w="7976234" h="1969134">
                <a:moveTo>
                  <a:pt x="6931130" y="424774"/>
                </a:moveTo>
                <a:lnTo>
                  <a:pt x="6914565" y="431170"/>
                </a:lnTo>
                <a:lnTo>
                  <a:pt x="6917104" y="431170"/>
                </a:lnTo>
                <a:lnTo>
                  <a:pt x="6930492" y="427726"/>
                </a:lnTo>
                <a:lnTo>
                  <a:pt x="6931130" y="424774"/>
                </a:lnTo>
                <a:close/>
              </a:path>
              <a:path w="7976234" h="1969134">
                <a:moveTo>
                  <a:pt x="6977495" y="420699"/>
                </a:moveTo>
                <a:lnTo>
                  <a:pt x="6957810" y="420699"/>
                </a:lnTo>
                <a:lnTo>
                  <a:pt x="6930492" y="427726"/>
                </a:lnTo>
                <a:lnTo>
                  <a:pt x="6929748" y="431170"/>
                </a:lnTo>
                <a:lnTo>
                  <a:pt x="6969013" y="431170"/>
                </a:lnTo>
                <a:lnTo>
                  <a:pt x="6977495" y="420699"/>
                </a:lnTo>
                <a:close/>
              </a:path>
              <a:path w="7976234" h="1969134">
                <a:moveTo>
                  <a:pt x="7012049" y="420699"/>
                </a:moveTo>
                <a:lnTo>
                  <a:pt x="6979039" y="420699"/>
                </a:lnTo>
                <a:lnTo>
                  <a:pt x="6977377" y="431170"/>
                </a:lnTo>
                <a:lnTo>
                  <a:pt x="7002625" y="431170"/>
                </a:lnTo>
                <a:lnTo>
                  <a:pt x="7012049" y="420699"/>
                </a:lnTo>
                <a:close/>
              </a:path>
              <a:path w="7976234" h="1969134">
                <a:moveTo>
                  <a:pt x="7014166" y="427529"/>
                </a:moveTo>
                <a:lnTo>
                  <a:pt x="7008593" y="431170"/>
                </a:lnTo>
                <a:lnTo>
                  <a:pt x="7015295" y="431170"/>
                </a:lnTo>
                <a:lnTo>
                  <a:pt x="7014166" y="427529"/>
                </a:lnTo>
                <a:close/>
              </a:path>
              <a:path w="7976234" h="1969134">
                <a:moveTo>
                  <a:pt x="7024620" y="420699"/>
                </a:moveTo>
                <a:lnTo>
                  <a:pt x="7012049" y="420699"/>
                </a:lnTo>
                <a:lnTo>
                  <a:pt x="7014166" y="427529"/>
                </a:lnTo>
                <a:lnTo>
                  <a:pt x="7024620" y="420699"/>
                </a:lnTo>
                <a:close/>
              </a:path>
              <a:path w="7976234" h="1969134">
                <a:moveTo>
                  <a:pt x="6941684" y="420699"/>
                </a:moveTo>
                <a:lnTo>
                  <a:pt x="6932010" y="420699"/>
                </a:lnTo>
                <a:lnTo>
                  <a:pt x="6931130" y="424774"/>
                </a:lnTo>
                <a:lnTo>
                  <a:pt x="6941684" y="420699"/>
                </a:lnTo>
                <a:close/>
              </a:path>
              <a:path w="7976234" h="1969134">
                <a:moveTo>
                  <a:pt x="6961972" y="399757"/>
                </a:moveTo>
                <a:lnTo>
                  <a:pt x="6917781" y="399757"/>
                </a:lnTo>
                <a:lnTo>
                  <a:pt x="6898780" y="410228"/>
                </a:lnTo>
                <a:lnTo>
                  <a:pt x="6878483" y="420699"/>
                </a:lnTo>
                <a:lnTo>
                  <a:pt x="6934564" y="420699"/>
                </a:lnTo>
                <a:lnTo>
                  <a:pt x="6944085" y="410228"/>
                </a:lnTo>
                <a:lnTo>
                  <a:pt x="6947420" y="410228"/>
                </a:lnTo>
                <a:lnTo>
                  <a:pt x="6961972" y="399757"/>
                </a:lnTo>
                <a:close/>
              </a:path>
              <a:path w="7976234" h="1969134">
                <a:moveTo>
                  <a:pt x="6986919" y="410228"/>
                </a:moveTo>
                <a:lnTo>
                  <a:pt x="6967083" y="410228"/>
                </a:lnTo>
                <a:lnTo>
                  <a:pt x="6955925" y="420699"/>
                </a:lnTo>
                <a:lnTo>
                  <a:pt x="6978333" y="420699"/>
                </a:lnTo>
                <a:lnTo>
                  <a:pt x="6986919" y="410228"/>
                </a:lnTo>
                <a:close/>
              </a:path>
              <a:path w="7976234" h="1969134">
                <a:moveTo>
                  <a:pt x="7056131" y="410228"/>
                </a:moveTo>
                <a:lnTo>
                  <a:pt x="6986919" y="410228"/>
                </a:lnTo>
                <a:lnTo>
                  <a:pt x="6984196" y="420699"/>
                </a:lnTo>
                <a:lnTo>
                  <a:pt x="7039869" y="420699"/>
                </a:lnTo>
                <a:lnTo>
                  <a:pt x="7056131" y="410228"/>
                </a:lnTo>
                <a:close/>
              </a:path>
              <a:path w="7976234" h="1969134">
                <a:moveTo>
                  <a:pt x="7128811" y="378815"/>
                </a:moveTo>
                <a:lnTo>
                  <a:pt x="7041603" y="378815"/>
                </a:lnTo>
                <a:lnTo>
                  <a:pt x="7025281" y="389286"/>
                </a:lnTo>
                <a:lnTo>
                  <a:pt x="7018855" y="399757"/>
                </a:lnTo>
                <a:lnTo>
                  <a:pt x="6998273" y="399757"/>
                </a:lnTo>
                <a:lnTo>
                  <a:pt x="6981107" y="410228"/>
                </a:lnTo>
                <a:lnTo>
                  <a:pt x="7056759" y="410228"/>
                </a:lnTo>
                <a:lnTo>
                  <a:pt x="7048278" y="420699"/>
                </a:lnTo>
                <a:lnTo>
                  <a:pt x="7051000" y="420699"/>
                </a:lnTo>
                <a:lnTo>
                  <a:pt x="7072248" y="410228"/>
                </a:lnTo>
                <a:lnTo>
                  <a:pt x="7084102" y="399757"/>
                </a:lnTo>
                <a:lnTo>
                  <a:pt x="7094011" y="389286"/>
                </a:lnTo>
                <a:lnTo>
                  <a:pt x="7117320" y="389286"/>
                </a:lnTo>
                <a:lnTo>
                  <a:pt x="7128811" y="378815"/>
                </a:lnTo>
                <a:close/>
              </a:path>
              <a:path w="7976234" h="1969134">
                <a:moveTo>
                  <a:pt x="7135679" y="399757"/>
                </a:moveTo>
                <a:lnTo>
                  <a:pt x="7130687" y="399757"/>
                </a:lnTo>
                <a:lnTo>
                  <a:pt x="7119768" y="410228"/>
                </a:lnTo>
                <a:lnTo>
                  <a:pt x="7129833" y="410228"/>
                </a:lnTo>
                <a:lnTo>
                  <a:pt x="7135679" y="399757"/>
                </a:lnTo>
                <a:close/>
              </a:path>
              <a:path w="7976234" h="1969134">
                <a:moveTo>
                  <a:pt x="6988911" y="389286"/>
                </a:moveTo>
                <a:lnTo>
                  <a:pt x="6944070" y="389286"/>
                </a:lnTo>
                <a:lnTo>
                  <a:pt x="6927339" y="399757"/>
                </a:lnTo>
                <a:lnTo>
                  <a:pt x="6980846" y="399757"/>
                </a:lnTo>
                <a:lnTo>
                  <a:pt x="6988911" y="389286"/>
                </a:lnTo>
                <a:close/>
              </a:path>
              <a:path w="7976234" h="1969134">
                <a:moveTo>
                  <a:pt x="7021456" y="378815"/>
                </a:moveTo>
                <a:lnTo>
                  <a:pt x="6959590" y="378815"/>
                </a:lnTo>
                <a:lnTo>
                  <a:pt x="6952047" y="389286"/>
                </a:lnTo>
                <a:lnTo>
                  <a:pt x="7005321" y="389286"/>
                </a:lnTo>
                <a:lnTo>
                  <a:pt x="7021456" y="378815"/>
                </a:lnTo>
                <a:close/>
              </a:path>
              <a:path w="7976234" h="1969134">
                <a:moveTo>
                  <a:pt x="7190159" y="315990"/>
                </a:moveTo>
                <a:lnTo>
                  <a:pt x="7128485" y="315990"/>
                </a:lnTo>
                <a:lnTo>
                  <a:pt x="7116260" y="326461"/>
                </a:lnTo>
                <a:lnTo>
                  <a:pt x="7100331" y="326461"/>
                </a:lnTo>
                <a:lnTo>
                  <a:pt x="7081157" y="336932"/>
                </a:lnTo>
                <a:lnTo>
                  <a:pt x="7089219" y="336932"/>
                </a:lnTo>
                <a:lnTo>
                  <a:pt x="7051810" y="347403"/>
                </a:lnTo>
                <a:lnTo>
                  <a:pt x="7017690" y="368344"/>
                </a:lnTo>
                <a:lnTo>
                  <a:pt x="6986927" y="378815"/>
                </a:lnTo>
                <a:lnTo>
                  <a:pt x="7039746" y="378815"/>
                </a:lnTo>
                <a:lnTo>
                  <a:pt x="7051982" y="368344"/>
                </a:lnTo>
                <a:lnTo>
                  <a:pt x="7068592" y="368344"/>
                </a:lnTo>
                <a:lnTo>
                  <a:pt x="7076232" y="357873"/>
                </a:lnTo>
                <a:lnTo>
                  <a:pt x="7097481" y="357873"/>
                </a:lnTo>
                <a:lnTo>
                  <a:pt x="7106174" y="350575"/>
                </a:lnTo>
                <a:lnTo>
                  <a:pt x="7108810" y="347403"/>
                </a:lnTo>
                <a:lnTo>
                  <a:pt x="7141493" y="347403"/>
                </a:lnTo>
                <a:lnTo>
                  <a:pt x="7160251" y="336932"/>
                </a:lnTo>
                <a:lnTo>
                  <a:pt x="7177811" y="326461"/>
                </a:lnTo>
                <a:lnTo>
                  <a:pt x="7190159" y="315990"/>
                </a:lnTo>
                <a:close/>
              </a:path>
              <a:path w="7976234" h="1969134">
                <a:moveTo>
                  <a:pt x="7149741" y="368344"/>
                </a:moveTo>
                <a:lnTo>
                  <a:pt x="7067983" y="368344"/>
                </a:lnTo>
                <a:lnTo>
                  <a:pt x="7069324" y="378815"/>
                </a:lnTo>
                <a:lnTo>
                  <a:pt x="7141992" y="378815"/>
                </a:lnTo>
                <a:lnTo>
                  <a:pt x="7149741" y="368344"/>
                </a:lnTo>
                <a:close/>
              </a:path>
              <a:path w="7976234" h="1969134">
                <a:moveTo>
                  <a:pt x="7109369" y="357873"/>
                </a:moveTo>
                <a:lnTo>
                  <a:pt x="7090073" y="357873"/>
                </a:lnTo>
                <a:lnTo>
                  <a:pt x="7084926" y="368344"/>
                </a:lnTo>
                <a:lnTo>
                  <a:pt x="7088087" y="368344"/>
                </a:lnTo>
                <a:lnTo>
                  <a:pt x="7109369" y="357873"/>
                </a:lnTo>
                <a:close/>
              </a:path>
              <a:path w="7976234" h="1969134">
                <a:moveTo>
                  <a:pt x="7143040" y="357873"/>
                </a:moveTo>
                <a:lnTo>
                  <a:pt x="7113930" y="357873"/>
                </a:lnTo>
                <a:lnTo>
                  <a:pt x="7092504" y="368344"/>
                </a:lnTo>
                <a:lnTo>
                  <a:pt x="7131940" y="368344"/>
                </a:lnTo>
                <a:lnTo>
                  <a:pt x="7138929" y="362599"/>
                </a:lnTo>
                <a:lnTo>
                  <a:pt x="7143040" y="357873"/>
                </a:lnTo>
                <a:close/>
              </a:path>
              <a:path w="7976234" h="1969134">
                <a:moveTo>
                  <a:pt x="7138929" y="362599"/>
                </a:moveTo>
                <a:lnTo>
                  <a:pt x="7131940" y="368344"/>
                </a:lnTo>
                <a:lnTo>
                  <a:pt x="7133930" y="368344"/>
                </a:lnTo>
                <a:lnTo>
                  <a:pt x="7138929" y="362599"/>
                </a:lnTo>
                <a:close/>
              </a:path>
              <a:path w="7976234" h="1969134">
                <a:moveTo>
                  <a:pt x="7192462" y="357873"/>
                </a:moveTo>
                <a:lnTo>
                  <a:pt x="7144676" y="357873"/>
                </a:lnTo>
                <a:lnTo>
                  <a:pt x="7138929" y="362599"/>
                </a:lnTo>
                <a:lnTo>
                  <a:pt x="7133930" y="368344"/>
                </a:lnTo>
                <a:lnTo>
                  <a:pt x="7186808" y="368344"/>
                </a:lnTo>
                <a:lnTo>
                  <a:pt x="7192462" y="357873"/>
                </a:lnTo>
                <a:close/>
              </a:path>
              <a:path w="7976234" h="1969134">
                <a:moveTo>
                  <a:pt x="7167610" y="347403"/>
                </a:moveTo>
                <a:lnTo>
                  <a:pt x="7109952" y="347403"/>
                </a:lnTo>
                <a:lnTo>
                  <a:pt x="7106174" y="350575"/>
                </a:lnTo>
                <a:lnTo>
                  <a:pt x="7100109" y="357873"/>
                </a:lnTo>
                <a:lnTo>
                  <a:pt x="7155012" y="357873"/>
                </a:lnTo>
                <a:lnTo>
                  <a:pt x="7167610" y="347403"/>
                </a:lnTo>
                <a:close/>
              </a:path>
              <a:path w="7976234" h="1969134">
                <a:moveTo>
                  <a:pt x="7211563" y="347403"/>
                </a:moveTo>
                <a:lnTo>
                  <a:pt x="7168929" y="347403"/>
                </a:lnTo>
                <a:lnTo>
                  <a:pt x="7157254" y="357873"/>
                </a:lnTo>
                <a:lnTo>
                  <a:pt x="7197698" y="357873"/>
                </a:lnTo>
                <a:lnTo>
                  <a:pt x="7211563" y="347403"/>
                </a:lnTo>
                <a:close/>
              </a:path>
              <a:path w="7976234" h="1969134">
                <a:moveTo>
                  <a:pt x="7109952" y="347403"/>
                </a:moveTo>
                <a:lnTo>
                  <a:pt x="7108810" y="347403"/>
                </a:lnTo>
                <a:lnTo>
                  <a:pt x="7106174" y="350575"/>
                </a:lnTo>
                <a:lnTo>
                  <a:pt x="7109952" y="347403"/>
                </a:lnTo>
                <a:close/>
              </a:path>
              <a:path w="7976234" h="1969134">
                <a:moveTo>
                  <a:pt x="7249056" y="336932"/>
                </a:moveTo>
                <a:lnTo>
                  <a:pt x="7161310" y="336932"/>
                </a:lnTo>
                <a:lnTo>
                  <a:pt x="7154034" y="347403"/>
                </a:lnTo>
                <a:lnTo>
                  <a:pt x="7247330" y="347403"/>
                </a:lnTo>
                <a:lnTo>
                  <a:pt x="7249056" y="336932"/>
                </a:lnTo>
                <a:close/>
              </a:path>
              <a:path w="7976234" h="1969134">
                <a:moveTo>
                  <a:pt x="7280522" y="326461"/>
                </a:moveTo>
                <a:lnTo>
                  <a:pt x="7184491" y="326461"/>
                </a:lnTo>
                <a:lnTo>
                  <a:pt x="7176103" y="336932"/>
                </a:lnTo>
                <a:lnTo>
                  <a:pt x="7267900" y="336932"/>
                </a:lnTo>
                <a:lnTo>
                  <a:pt x="7280522" y="326461"/>
                </a:lnTo>
                <a:close/>
              </a:path>
              <a:path w="7976234" h="1969134">
                <a:moveTo>
                  <a:pt x="7338845" y="295048"/>
                </a:moveTo>
                <a:lnTo>
                  <a:pt x="7251973" y="295048"/>
                </a:lnTo>
                <a:lnTo>
                  <a:pt x="7246597" y="305519"/>
                </a:lnTo>
                <a:lnTo>
                  <a:pt x="7241571" y="305519"/>
                </a:lnTo>
                <a:lnTo>
                  <a:pt x="7229583" y="315990"/>
                </a:lnTo>
                <a:lnTo>
                  <a:pt x="7205551" y="315990"/>
                </a:lnTo>
                <a:lnTo>
                  <a:pt x="7201886" y="326461"/>
                </a:lnTo>
                <a:lnTo>
                  <a:pt x="7286793" y="326461"/>
                </a:lnTo>
                <a:lnTo>
                  <a:pt x="7301556" y="315990"/>
                </a:lnTo>
                <a:lnTo>
                  <a:pt x="7320382" y="305519"/>
                </a:lnTo>
                <a:lnTo>
                  <a:pt x="7338845" y="295048"/>
                </a:lnTo>
                <a:close/>
              </a:path>
              <a:path w="7976234" h="1969134">
                <a:moveTo>
                  <a:pt x="7370258" y="242694"/>
                </a:moveTo>
                <a:lnTo>
                  <a:pt x="7324186" y="242694"/>
                </a:lnTo>
                <a:lnTo>
                  <a:pt x="7282153" y="263635"/>
                </a:lnTo>
                <a:lnTo>
                  <a:pt x="7232788" y="284577"/>
                </a:lnTo>
                <a:lnTo>
                  <a:pt x="7185641" y="295048"/>
                </a:lnTo>
                <a:lnTo>
                  <a:pt x="7150264" y="315990"/>
                </a:lnTo>
                <a:lnTo>
                  <a:pt x="7211531" y="315990"/>
                </a:lnTo>
                <a:lnTo>
                  <a:pt x="7210681" y="305519"/>
                </a:lnTo>
                <a:lnTo>
                  <a:pt x="7230251" y="305519"/>
                </a:lnTo>
                <a:lnTo>
                  <a:pt x="7243704" y="295048"/>
                </a:lnTo>
                <a:lnTo>
                  <a:pt x="7253604" y="284577"/>
                </a:lnTo>
                <a:lnTo>
                  <a:pt x="7274462" y="284577"/>
                </a:lnTo>
                <a:lnTo>
                  <a:pt x="7281375" y="274106"/>
                </a:lnTo>
                <a:lnTo>
                  <a:pt x="7295535" y="274106"/>
                </a:lnTo>
                <a:lnTo>
                  <a:pt x="7303704" y="263635"/>
                </a:lnTo>
                <a:lnTo>
                  <a:pt x="7324186" y="263635"/>
                </a:lnTo>
                <a:lnTo>
                  <a:pt x="7335831" y="253165"/>
                </a:lnTo>
                <a:lnTo>
                  <a:pt x="7357199" y="253165"/>
                </a:lnTo>
                <a:lnTo>
                  <a:pt x="7370258" y="242694"/>
                </a:lnTo>
                <a:close/>
              </a:path>
              <a:path w="7976234" h="1969134">
                <a:moveTo>
                  <a:pt x="7227479" y="305519"/>
                </a:moveTo>
                <a:lnTo>
                  <a:pt x="7226069" y="305519"/>
                </a:lnTo>
                <a:lnTo>
                  <a:pt x="7216689" y="315990"/>
                </a:lnTo>
                <a:lnTo>
                  <a:pt x="7224516" y="315990"/>
                </a:lnTo>
                <a:lnTo>
                  <a:pt x="7227479" y="305519"/>
                </a:lnTo>
                <a:close/>
              </a:path>
              <a:path w="7976234" h="1969134">
                <a:moveTo>
                  <a:pt x="7353128" y="295048"/>
                </a:moveTo>
                <a:lnTo>
                  <a:pt x="7338845" y="295048"/>
                </a:lnTo>
                <a:lnTo>
                  <a:pt x="7340268" y="305519"/>
                </a:lnTo>
                <a:lnTo>
                  <a:pt x="7353128" y="295048"/>
                </a:lnTo>
                <a:close/>
              </a:path>
              <a:path w="7976234" h="1969134">
                <a:moveTo>
                  <a:pt x="7364080" y="295048"/>
                </a:moveTo>
                <a:lnTo>
                  <a:pt x="7354551" y="295048"/>
                </a:lnTo>
                <a:lnTo>
                  <a:pt x="7343348" y="305519"/>
                </a:lnTo>
                <a:lnTo>
                  <a:pt x="7352235" y="305519"/>
                </a:lnTo>
                <a:lnTo>
                  <a:pt x="7364080" y="295048"/>
                </a:lnTo>
                <a:close/>
              </a:path>
              <a:path w="7976234" h="1969134">
                <a:moveTo>
                  <a:pt x="7365127" y="284577"/>
                </a:moveTo>
                <a:lnTo>
                  <a:pt x="7286973" y="284577"/>
                </a:lnTo>
                <a:lnTo>
                  <a:pt x="7281569" y="295048"/>
                </a:lnTo>
                <a:lnTo>
                  <a:pt x="7354270" y="295048"/>
                </a:lnTo>
                <a:lnTo>
                  <a:pt x="7365127" y="284577"/>
                </a:lnTo>
                <a:close/>
              </a:path>
              <a:path w="7976234" h="1969134">
                <a:moveTo>
                  <a:pt x="7389105" y="284577"/>
                </a:moveTo>
                <a:lnTo>
                  <a:pt x="7376239" y="284577"/>
                </a:lnTo>
                <a:lnTo>
                  <a:pt x="7366271" y="295048"/>
                </a:lnTo>
                <a:lnTo>
                  <a:pt x="7375140" y="295048"/>
                </a:lnTo>
                <a:lnTo>
                  <a:pt x="7389105" y="284577"/>
                </a:lnTo>
                <a:close/>
              </a:path>
              <a:path w="7976234" h="1969134">
                <a:moveTo>
                  <a:pt x="7393084" y="274106"/>
                </a:moveTo>
                <a:lnTo>
                  <a:pt x="7306909" y="274106"/>
                </a:lnTo>
                <a:lnTo>
                  <a:pt x="7301883" y="284577"/>
                </a:lnTo>
                <a:lnTo>
                  <a:pt x="7380068" y="284577"/>
                </a:lnTo>
                <a:lnTo>
                  <a:pt x="7393084" y="274106"/>
                </a:lnTo>
                <a:close/>
              </a:path>
              <a:path w="7976234" h="1969134">
                <a:moveTo>
                  <a:pt x="7404615" y="274106"/>
                </a:moveTo>
                <a:lnTo>
                  <a:pt x="7393084" y="274106"/>
                </a:lnTo>
                <a:lnTo>
                  <a:pt x="7389629" y="284577"/>
                </a:lnTo>
                <a:lnTo>
                  <a:pt x="7396198" y="284577"/>
                </a:lnTo>
                <a:lnTo>
                  <a:pt x="7404615" y="274106"/>
                </a:lnTo>
                <a:close/>
              </a:path>
              <a:path w="7976234" h="1969134">
                <a:moveTo>
                  <a:pt x="7324147" y="263635"/>
                </a:moveTo>
                <a:lnTo>
                  <a:pt x="7311097" y="263635"/>
                </a:lnTo>
                <a:lnTo>
                  <a:pt x="7303453" y="274106"/>
                </a:lnTo>
                <a:lnTo>
                  <a:pt x="7311341" y="274106"/>
                </a:lnTo>
                <a:lnTo>
                  <a:pt x="7324147" y="263635"/>
                </a:lnTo>
                <a:close/>
              </a:path>
              <a:path w="7976234" h="1969134">
                <a:moveTo>
                  <a:pt x="7336476" y="263635"/>
                </a:moveTo>
                <a:lnTo>
                  <a:pt x="7326699" y="263635"/>
                </a:lnTo>
                <a:lnTo>
                  <a:pt x="7328461" y="274106"/>
                </a:lnTo>
                <a:lnTo>
                  <a:pt x="7336476" y="263635"/>
                </a:lnTo>
                <a:close/>
              </a:path>
              <a:path w="7976234" h="1969134">
                <a:moveTo>
                  <a:pt x="7423309" y="263635"/>
                </a:moveTo>
                <a:lnTo>
                  <a:pt x="7342405" y="263635"/>
                </a:lnTo>
                <a:lnTo>
                  <a:pt x="7341568" y="274106"/>
                </a:lnTo>
                <a:lnTo>
                  <a:pt x="7414623" y="274106"/>
                </a:lnTo>
                <a:lnTo>
                  <a:pt x="7415786" y="273080"/>
                </a:lnTo>
                <a:lnTo>
                  <a:pt x="7423309" y="263635"/>
                </a:lnTo>
                <a:close/>
              </a:path>
              <a:path w="7976234" h="1969134">
                <a:moveTo>
                  <a:pt x="7428288" y="263635"/>
                </a:moveTo>
                <a:lnTo>
                  <a:pt x="7426486" y="263635"/>
                </a:lnTo>
                <a:lnTo>
                  <a:pt x="7415786" y="273080"/>
                </a:lnTo>
                <a:lnTo>
                  <a:pt x="7414968" y="274106"/>
                </a:lnTo>
                <a:lnTo>
                  <a:pt x="7428476" y="274106"/>
                </a:lnTo>
                <a:lnTo>
                  <a:pt x="7428288" y="263635"/>
                </a:lnTo>
                <a:close/>
              </a:path>
              <a:path w="7976234" h="1969134">
                <a:moveTo>
                  <a:pt x="7426486" y="263635"/>
                </a:moveTo>
                <a:lnTo>
                  <a:pt x="7423309" y="263635"/>
                </a:lnTo>
                <a:lnTo>
                  <a:pt x="7415786" y="273080"/>
                </a:lnTo>
                <a:lnTo>
                  <a:pt x="7426486" y="263635"/>
                </a:lnTo>
                <a:close/>
              </a:path>
              <a:path w="7976234" h="1969134">
                <a:moveTo>
                  <a:pt x="7353295" y="253165"/>
                </a:moveTo>
                <a:lnTo>
                  <a:pt x="7349998" y="253165"/>
                </a:lnTo>
                <a:lnTo>
                  <a:pt x="7338911" y="263635"/>
                </a:lnTo>
                <a:lnTo>
                  <a:pt x="7354028" y="263635"/>
                </a:lnTo>
                <a:lnTo>
                  <a:pt x="7353295" y="253165"/>
                </a:lnTo>
                <a:close/>
              </a:path>
              <a:path w="7976234" h="1969134">
                <a:moveTo>
                  <a:pt x="7445648" y="253165"/>
                </a:moveTo>
                <a:lnTo>
                  <a:pt x="7375284" y="253165"/>
                </a:lnTo>
                <a:lnTo>
                  <a:pt x="7360698" y="263635"/>
                </a:lnTo>
                <a:lnTo>
                  <a:pt x="7439181" y="263635"/>
                </a:lnTo>
                <a:lnTo>
                  <a:pt x="7445648" y="253165"/>
                </a:lnTo>
                <a:close/>
              </a:path>
              <a:path w="7976234" h="1969134">
                <a:moveTo>
                  <a:pt x="7474050" y="242694"/>
                </a:moveTo>
                <a:lnTo>
                  <a:pt x="7395859" y="242694"/>
                </a:lnTo>
                <a:lnTo>
                  <a:pt x="7400623" y="253165"/>
                </a:lnTo>
                <a:lnTo>
                  <a:pt x="7459997" y="253165"/>
                </a:lnTo>
                <a:lnTo>
                  <a:pt x="7474050" y="242694"/>
                </a:lnTo>
                <a:close/>
              </a:path>
              <a:path w="7976234" h="1969134">
                <a:moveTo>
                  <a:pt x="7385519" y="232223"/>
                </a:moveTo>
                <a:lnTo>
                  <a:pt x="7345725" y="232223"/>
                </a:lnTo>
                <a:lnTo>
                  <a:pt x="7332144" y="242694"/>
                </a:lnTo>
                <a:lnTo>
                  <a:pt x="7378353" y="242694"/>
                </a:lnTo>
                <a:lnTo>
                  <a:pt x="7385519" y="232223"/>
                </a:lnTo>
                <a:close/>
              </a:path>
              <a:path w="7976234" h="1969134">
                <a:moveTo>
                  <a:pt x="7494757" y="232223"/>
                </a:moveTo>
                <a:lnTo>
                  <a:pt x="7411135" y="232223"/>
                </a:lnTo>
                <a:lnTo>
                  <a:pt x="7400519" y="242694"/>
                </a:lnTo>
                <a:lnTo>
                  <a:pt x="7491821" y="242694"/>
                </a:lnTo>
                <a:lnTo>
                  <a:pt x="7494757" y="232223"/>
                </a:lnTo>
                <a:close/>
              </a:path>
              <a:path w="7976234" h="1969134">
                <a:moveTo>
                  <a:pt x="7403032" y="221752"/>
                </a:moveTo>
                <a:lnTo>
                  <a:pt x="7373829" y="221752"/>
                </a:lnTo>
                <a:lnTo>
                  <a:pt x="7361397" y="232223"/>
                </a:lnTo>
                <a:lnTo>
                  <a:pt x="7393745" y="232223"/>
                </a:lnTo>
                <a:lnTo>
                  <a:pt x="7403032" y="221752"/>
                </a:lnTo>
                <a:close/>
              </a:path>
              <a:path w="7976234" h="1969134">
                <a:moveTo>
                  <a:pt x="7430984" y="221752"/>
                </a:moveTo>
                <a:lnTo>
                  <a:pt x="7418908" y="221752"/>
                </a:lnTo>
                <a:lnTo>
                  <a:pt x="7419855" y="232223"/>
                </a:lnTo>
                <a:lnTo>
                  <a:pt x="7420832" y="232223"/>
                </a:lnTo>
                <a:lnTo>
                  <a:pt x="7430984" y="221752"/>
                </a:lnTo>
                <a:close/>
              </a:path>
              <a:path w="7976234" h="1969134">
                <a:moveTo>
                  <a:pt x="7588000" y="169397"/>
                </a:moveTo>
                <a:lnTo>
                  <a:pt x="7575382" y="169397"/>
                </a:lnTo>
                <a:lnTo>
                  <a:pt x="7550319" y="179868"/>
                </a:lnTo>
                <a:lnTo>
                  <a:pt x="7530999" y="190339"/>
                </a:lnTo>
                <a:lnTo>
                  <a:pt x="7514290" y="200810"/>
                </a:lnTo>
                <a:lnTo>
                  <a:pt x="7497060" y="211281"/>
                </a:lnTo>
                <a:lnTo>
                  <a:pt x="7454025" y="211281"/>
                </a:lnTo>
                <a:lnTo>
                  <a:pt x="7448580" y="221752"/>
                </a:lnTo>
                <a:lnTo>
                  <a:pt x="7434488" y="232223"/>
                </a:lnTo>
                <a:lnTo>
                  <a:pt x="7496514" y="232223"/>
                </a:lnTo>
                <a:lnTo>
                  <a:pt x="7504809" y="221752"/>
                </a:lnTo>
                <a:lnTo>
                  <a:pt x="7487427" y="221752"/>
                </a:lnTo>
                <a:lnTo>
                  <a:pt x="7506387" y="211281"/>
                </a:lnTo>
                <a:lnTo>
                  <a:pt x="7525947" y="200810"/>
                </a:lnTo>
                <a:lnTo>
                  <a:pt x="7541952" y="190339"/>
                </a:lnTo>
                <a:lnTo>
                  <a:pt x="7550252" y="190339"/>
                </a:lnTo>
                <a:lnTo>
                  <a:pt x="7561710" y="179868"/>
                </a:lnTo>
                <a:lnTo>
                  <a:pt x="7584394" y="179868"/>
                </a:lnTo>
                <a:lnTo>
                  <a:pt x="7588000" y="169397"/>
                </a:lnTo>
                <a:close/>
              </a:path>
              <a:path w="7976234" h="1969134">
                <a:moveTo>
                  <a:pt x="7529005" y="221752"/>
                </a:moveTo>
                <a:lnTo>
                  <a:pt x="7504809" y="221752"/>
                </a:lnTo>
                <a:lnTo>
                  <a:pt x="7505321" y="232223"/>
                </a:lnTo>
                <a:lnTo>
                  <a:pt x="7514965" y="232223"/>
                </a:lnTo>
                <a:lnTo>
                  <a:pt x="7529005" y="221752"/>
                </a:lnTo>
                <a:close/>
              </a:path>
              <a:path w="7976234" h="1969134">
                <a:moveTo>
                  <a:pt x="7396334" y="211281"/>
                </a:moveTo>
                <a:lnTo>
                  <a:pt x="7391173" y="221752"/>
                </a:lnTo>
                <a:lnTo>
                  <a:pt x="7399472" y="221752"/>
                </a:lnTo>
                <a:lnTo>
                  <a:pt x="7396334" y="211281"/>
                </a:lnTo>
                <a:close/>
              </a:path>
              <a:path w="7976234" h="1969134">
                <a:moveTo>
                  <a:pt x="7437795" y="211281"/>
                </a:moveTo>
                <a:lnTo>
                  <a:pt x="7404498" y="211281"/>
                </a:lnTo>
                <a:lnTo>
                  <a:pt x="7399472" y="221752"/>
                </a:lnTo>
                <a:lnTo>
                  <a:pt x="7429256" y="221752"/>
                </a:lnTo>
                <a:lnTo>
                  <a:pt x="7437795" y="211281"/>
                </a:lnTo>
                <a:close/>
              </a:path>
              <a:path w="7976234" h="1969134">
                <a:moveTo>
                  <a:pt x="7565226" y="200810"/>
                </a:moveTo>
                <a:lnTo>
                  <a:pt x="7537831" y="200810"/>
                </a:lnTo>
                <a:lnTo>
                  <a:pt x="7494966" y="221752"/>
                </a:lnTo>
                <a:lnTo>
                  <a:pt x="7524808" y="221752"/>
                </a:lnTo>
                <a:lnTo>
                  <a:pt x="7539325" y="211281"/>
                </a:lnTo>
                <a:lnTo>
                  <a:pt x="7557600" y="211281"/>
                </a:lnTo>
                <a:lnTo>
                  <a:pt x="7565226" y="200810"/>
                </a:lnTo>
                <a:close/>
              </a:path>
              <a:path w="7976234" h="1969134">
                <a:moveTo>
                  <a:pt x="7532431" y="160842"/>
                </a:moveTo>
                <a:lnTo>
                  <a:pt x="7474587" y="179868"/>
                </a:lnTo>
                <a:lnTo>
                  <a:pt x="7437908" y="200810"/>
                </a:lnTo>
                <a:lnTo>
                  <a:pt x="7390362" y="211281"/>
                </a:lnTo>
                <a:lnTo>
                  <a:pt x="7452035" y="211281"/>
                </a:lnTo>
                <a:lnTo>
                  <a:pt x="7475207" y="200810"/>
                </a:lnTo>
                <a:lnTo>
                  <a:pt x="7496524" y="190339"/>
                </a:lnTo>
                <a:lnTo>
                  <a:pt x="7518370" y="179868"/>
                </a:lnTo>
                <a:lnTo>
                  <a:pt x="7523644" y="177638"/>
                </a:lnTo>
                <a:lnTo>
                  <a:pt x="7532352" y="169397"/>
                </a:lnTo>
                <a:lnTo>
                  <a:pt x="7527426" y="169397"/>
                </a:lnTo>
                <a:lnTo>
                  <a:pt x="7531870" y="165522"/>
                </a:lnTo>
                <a:lnTo>
                  <a:pt x="7532431" y="160842"/>
                </a:lnTo>
                <a:close/>
              </a:path>
              <a:path w="7976234" h="1969134">
                <a:moveTo>
                  <a:pt x="7496569" y="202371"/>
                </a:moveTo>
                <a:lnTo>
                  <a:pt x="7465664" y="211281"/>
                </a:lnTo>
                <a:lnTo>
                  <a:pt x="7492335" y="211281"/>
                </a:lnTo>
                <a:lnTo>
                  <a:pt x="7496569" y="202371"/>
                </a:lnTo>
                <a:close/>
              </a:path>
              <a:path w="7976234" h="1969134">
                <a:moveTo>
                  <a:pt x="7501981" y="200810"/>
                </a:moveTo>
                <a:lnTo>
                  <a:pt x="7497310" y="200810"/>
                </a:lnTo>
                <a:lnTo>
                  <a:pt x="7496569" y="202371"/>
                </a:lnTo>
                <a:lnTo>
                  <a:pt x="7501981" y="200810"/>
                </a:lnTo>
                <a:close/>
              </a:path>
              <a:path w="7976234" h="1969134">
                <a:moveTo>
                  <a:pt x="7586468" y="179868"/>
                </a:moveTo>
                <a:lnTo>
                  <a:pt x="7585590" y="179868"/>
                </a:lnTo>
                <a:lnTo>
                  <a:pt x="7582188" y="190339"/>
                </a:lnTo>
                <a:lnTo>
                  <a:pt x="7559769" y="200810"/>
                </a:lnTo>
                <a:lnTo>
                  <a:pt x="7581364" y="200810"/>
                </a:lnTo>
                <a:lnTo>
                  <a:pt x="7591532" y="190339"/>
                </a:lnTo>
                <a:lnTo>
                  <a:pt x="7583558" y="190339"/>
                </a:lnTo>
                <a:lnTo>
                  <a:pt x="7586468" y="179868"/>
                </a:lnTo>
                <a:close/>
              </a:path>
              <a:path w="7976234" h="1969134">
                <a:moveTo>
                  <a:pt x="7602153" y="190339"/>
                </a:moveTo>
                <a:lnTo>
                  <a:pt x="7594868" y="190339"/>
                </a:lnTo>
                <a:lnTo>
                  <a:pt x="7587424" y="200810"/>
                </a:lnTo>
                <a:lnTo>
                  <a:pt x="7602153" y="190339"/>
                </a:lnTo>
                <a:close/>
              </a:path>
              <a:path w="7976234" h="1969134">
                <a:moveTo>
                  <a:pt x="7646166" y="169397"/>
                </a:moveTo>
                <a:lnTo>
                  <a:pt x="7615905" y="169397"/>
                </a:lnTo>
                <a:lnTo>
                  <a:pt x="7610154" y="179868"/>
                </a:lnTo>
                <a:lnTo>
                  <a:pt x="7594822" y="179868"/>
                </a:lnTo>
                <a:lnTo>
                  <a:pt x="7587267" y="190339"/>
                </a:lnTo>
                <a:lnTo>
                  <a:pt x="7618091" y="190339"/>
                </a:lnTo>
                <a:lnTo>
                  <a:pt x="7633380" y="179868"/>
                </a:lnTo>
                <a:lnTo>
                  <a:pt x="7646166" y="169397"/>
                </a:lnTo>
                <a:close/>
              </a:path>
              <a:path w="7976234" h="1969134">
                <a:moveTo>
                  <a:pt x="7544834" y="169397"/>
                </a:moveTo>
                <a:lnTo>
                  <a:pt x="7543132" y="169397"/>
                </a:lnTo>
                <a:lnTo>
                  <a:pt x="7523644" y="177638"/>
                </a:lnTo>
                <a:lnTo>
                  <a:pt x="7521287" y="179868"/>
                </a:lnTo>
                <a:lnTo>
                  <a:pt x="7530835" y="179868"/>
                </a:lnTo>
                <a:lnTo>
                  <a:pt x="7544834" y="169397"/>
                </a:lnTo>
                <a:close/>
              </a:path>
              <a:path w="7976234" h="1969134">
                <a:moveTo>
                  <a:pt x="7611677" y="169397"/>
                </a:moveTo>
                <a:lnTo>
                  <a:pt x="7607842" y="169397"/>
                </a:lnTo>
                <a:lnTo>
                  <a:pt x="7603089" y="179868"/>
                </a:lnTo>
                <a:lnTo>
                  <a:pt x="7610154" y="179868"/>
                </a:lnTo>
                <a:lnTo>
                  <a:pt x="7611677" y="169397"/>
                </a:lnTo>
                <a:close/>
              </a:path>
              <a:path w="7976234" h="1969134">
                <a:moveTo>
                  <a:pt x="7543132" y="169397"/>
                </a:moveTo>
                <a:lnTo>
                  <a:pt x="7532352" y="169397"/>
                </a:lnTo>
                <a:lnTo>
                  <a:pt x="7523644" y="177638"/>
                </a:lnTo>
                <a:lnTo>
                  <a:pt x="7543132" y="169397"/>
                </a:lnTo>
                <a:close/>
              </a:path>
              <a:path w="7976234" h="1969134">
                <a:moveTo>
                  <a:pt x="7531870" y="165522"/>
                </a:moveTo>
                <a:lnTo>
                  <a:pt x="7527426" y="169397"/>
                </a:lnTo>
                <a:lnTo>
                  <a:pt x="7531405" y="169397"/>
                </a:lnTo>
                <a:lnTo>
                  <a:pt x="7531870" y="165522"/>
                </a:lnTo>
                <a:close/>
              </a:path>
              <a:path w="7976234" h="1969134">
                <a:moveTo>
                  <a:pt x="7571299" y="158927"/>
                </a:moveTo>
                <a:lnTo>
                  <a:pt x="7539433" y="158927"/>
                </a:lnTo>
                <a:lnTo>
                  <a:pt x="7531870" y="165522"/>
                </a:lnTo>
                <a:lnTo>
                  <a:pt x="7531405" y="169397"/>
                </a:lnTo>
                <a:lnTo>
                  <a:pt x="7558871" y="169397"/>
                </a:lnTo>
                <a:lnTo>
                  <a:pt x="7571299" y="158927"/>
                </a:lnTo>
                <a:close/>
              </a:path>
              <a:path w="7976234" h="1969134">
                <a:moveTo>
                  <a:pt x="7609936" y="158927"/>
                </a:moveTo>
                <a:lnTo>
                  <a:pt x="7609099" y="158927"/>
                </a:lnTo>
                <a:lnTo>
                  <a:pt x="7597476" y="169397"/>
                </a:lnTo>
                <a:lnTo>
                  <a:pt x="7609936" y="158927"/>
                </a:lnTo>
                <a:close/>
              </a:path>
              <a:path w="7976234" h="1969134">
                <a:moveTo>
                  <a:pt x="7630261" y="158927"/>
                </a:moveTo>
                <a:lnTo>
                  <a:pt x="7613601" y="158927"/>
                </a:lnTo>
                <a:lnTo>
                  <a:pt x="7612030" y="169397"/>
                </a:lnTo>
                <a:lnTo>
                  <a:pt x="7629925" y="160220"/>
                </a:lnTo>
                <a:lnTo>
                  <a:pt x="7630261" y="158927"/>
                </a:lnTo>
                <a:close/>
              </a:path>
              <a:path w="7976234" h="1969134">
                <a:moveTo>
                  <a:pt x="7675327" y="158927"/>
                </a:moveTo>
                <a:lnTo>
                  <a:pt x="7632447" y="158927"/>
                </a:lnTo>
                <a:lnTo>
                  <a:pt x="7629925" y="160220"/>
                </a:lnTo>
                <a:lnTo>
                  <a:pt x="7627540" y="169397"/>
                </a:lnTo>
                <a:lnTo>
                  <a:pt x="7662562" y="169397"/>
                </a:lnTo>
                <a:lnTo>
                  <a:pt x="7675327" y="158927"/>
                </a:lnTo>
                <a:close/>
              </a:path>
              <a:path w="7976234" h="1969134">
                <a:moveTo>
                  <a:pt x="7538315" y="158927"/>
                </a:moveTo>
                <a:lnTo>
                  <a:pt x="7532661" y="158927"/>
                </a:lnTo>
                <a:lnTo>
                  <a:pt x="7532431" y="160842"/>
                </a:lnTo>
                <a:lnTo>
                  <a:pt x="7538315" y="158927"/>
                </a:lnTo>
                <a:close/>
              </a:path>
              <a:path w="7976234" h="1969134">
                <a:moveTo>
                  <a:pt x="7680405" y="137985"/>
                </a:moveTo>
                <a:lnTo>
                  <a:pt x="7658495" y="137985"/>
                </a:lnTo>
                <a:lnTo>
                  <a:pt x="7635433" y="148456"/>
                </a:lnTo>
                <a:lnTo>
                  <a:pt x="7609936" y="158927"/>
                </a:lnTo>
                <a:lnTo>
                  <a:pt x="7630261" y="158927"/>
                </a:lnTo>
                <a:lnTo>
                  <a:pt x="7629925" y="160220"/>
                </a:lnTo>
                <a:lnTo>
                  <a:pt x="7632447" y="158927"/>
                </a:lnTo>
                <a:lnTo>
                  <a:pt x="7648927" y="148456"/>
                </a:lnTo>
                <a:lnTo>
                  <a:pt x="7664053" y="148456"/>
                </a:lnTo>
                <a:lnTo>
                  <a:pt x="7680405" y="137985"/>
                </a:lnTo>
                <a:close/>
              </a:path>
              <a:path w="7976234" h="1969134">
                <a:moveTo>
                  <a:pt x="7553003" y="148456"/>
                </a:moveTo>
                <a:lnTo>
                  <a:pt x="7545980" y="148456"/>
                </a:lnTo>
                <a:lnTo>
                  <a:pt x="7538315" y="158927"/>
                </a:lnTo>
                <a:lnTo>
                  <a:pt x="7544807" y="158927"/>
                </a:lnTo>
                <a:lnTo>
                  <a:pt x="7553003" y="148456"/>
                </a:lnTo>
                <a:close/>
              </a:path>
              <a:path w="7976234" h="1969134">
                <a:moveTo>
                  <a:pt x="7574964" y="148456"/>
                </a:moveTo>
                <a:lnTo>
                  <a:pt x="7553003" y="148456"/>
                </a:lnTo>
                <a:lnTo>
                  <a:pt x="7549585" y="158927"/>
                </a:lnTo>
                <a:lnTo>
                  <a:pt x="7566217" y="158927"/>
                </a:lnTo>
                <a:lnTo>
                  <a:pt x="7574964" y="148456"/>
                </a:lnTo>
                <a:close/>
              </a:path>
              <a:path w="7976234" h="1969134">
                <a:moveTo>
                  <a:pt x="7690004" y="148456"/>
                </a:moveTo>
                <a:lnTo>
                  <a:pt x="7665209" y="148456"/>
                </a:lnTo>
                <a:lnTo>
                  <a:pt x="7654976" y="158927"/>
                </a:lnTo>
                <a:lnTo>
                  <a:pt x="7678730" y="158927"/>
                </a:lnTo>
                <a:lnTo>
                  <a:pt x="7690004" y="148456"/>
                </a:lnTo>
                <a:close/>
              </a:path>
              <a:path w="7976234" h="1969134">
                <a:moveTo>
                  <a:pt x="7558001" y="137985"/>
                </a:moveTo>
                <a:lnTo>
                  <a:pt x="7556828" y="137985"/>
                </a:lnTo>
                <a:lnTo>
                  <a:pt x="7548786" y="148456"/>
                </a:lnTo>
                <a:lnTo>
                  <a:pt x="7558001" y="137985"/>
                </a:lnTo>
                <a:close/>
              </a:path>
              <a:path w="7976234" h="1969134">
                <a:moveTo>
                  <a:pt x="7557774" y="145531"/>
                </a:moveTo>
                <a:lnTo>
                  <a:pt x="7555617" y="148456"/>
                </a:lnTo>
                <a:lnTo>
                  <a:pt x="7557372" y="148456"/>
                </a:lnTo>
                <a:lnTo>
                  <a:pt x="7557694" y="148203"/>
                </a:lnTo>
                <a:lnTo>
                  <a:pt x="7557774" y="145531"/>
                </a:lnTo>
                <a:close/>
              </a:path>
              <a:path w="7976234" h="1969134">
                <a:moveTo>
                  <a:pt x="7557919" y="148026"/>
                </a:moveTo>
                <a:lnTo>
                  <a:pt x="7557694" y="148203"/>
                </a:lnTo>
                <a:lnTo>
                  <a:pt x="7557687" y="148456"/>
                </a:lnTo>
                <a:lnTo>
                  <a:pt x="7557919" y="148026"/>
                </a:lnTo>
                <a:close/>
              </a:path>
              <a:path w="7976234" h="1969134">
                <a:moveTo>
                  <a:pt x="7613295" y="122258"/>
                </a:moveTo>
                <a:lnTo>
                  <a:pt x="7601903" y="127514"/>
                </a:lnTo>
                <a:lnTo>
                  <a:pt x="7585749" y="137985"/>
                </a:lnTo>
                <a:lnTo>
                  <a:pt x="7572735" y="148456"/>
                </a:lnTo>
                <a:lnTo>
                  <a:pt x="7596949" y="148456"/>
                </a:lnTo>
                <a:lnTo>
                  <a:pt x="7615093" y="137985"/>
                </a:lnTo>
                <a:lnTo>
                  <a:pt x="7634926" y="127514"/>
                </a:lnTo>
                <a:lnTo>
                  <a:pt x="7609936" y="127514"/>
                </a:lnTo>
                <a:lnTo>
                  <a:pt x="7613295" y="122258"/>
                </a:lnTo>
                <a:close/>
              </a:path>
              <a:path w="7976234" h="1969134">
                <a:moveTo>
                  <a:pt x="7688043" y="142286"/>
                </a:moveTo>
                <a:lnTo>
                  <a:pt x="7678722" y="148456"/>
                </a:lnTo>
                <a:lnTo>
                  <a:pt x="7685235" y="148456"/>
                </a:lnTo>
                <a:lnTo>
                  <a:pt x="7688043" y="142286"/>
                </a:lnTo>
                <a:close/>
              </a:path>
              <a:path w="7976234" h="1969134">
                <a:moveTo>
                  <a:pt x="7712342" y="137985"/>
                </a:moveTo>
                <a:lnTo>
                  <a:pt x="7697879" y="137985"/>
                </a:lnTo>
                <a:lnTo>
                  <a:pt x="7695587" y="148456"/>
                </a:lnTo>
                <a:lnTo>
                  <a:pt x="7701480" y="148456"/>
                </a:lnTo>
                <a:lnTo>
                  <a:pt x="7712342" y="137985"/>
                </a:lnTo>
                <a:close/>
              </a:path>
              <a:path w="7976234" h="1969134">
                <a:moveTo>
                  <a:pt x="7712720" y="144295"/>
                </a:moveTo>
                <a:lnTo>
                  <a:pt x="7706373" y="148456"/>
                </a:lnTo>
                <a:lnTo>
                  <a:pt x="7712970" y="148456"/>
                </a:lnTo>
                <a:lnTo>
                  <a:pt x="7712720" y="144295"/>
                </a:lnTo>
                <a:close/>
              </a:path>
              <a:path w="7976234" h="1969134">
                <a:moveTo>
                  <a:pt x="7563341" y="137985"/>
                </a:moveTo>
                <a:lnTo>
                  <a:pt x="7557774" y="145531"/>
                </a:lnTo>
                <a:lnTo>
                  <a:pt x="7557694" y="148203"/>
                </a:lnTo>
                <a:lnTo>
                  <a:pt x="7557919" y="148026"/>
                </a:lnTo>
                <a:lnTo>
                  <a:pt x="7563341" y="137985"/>
                </a:lnTo>
                <a:close/>
              </a:path>
              <a:path w="7976234" h="1969134">
                <a:moveTo>
                  <a:pt x="7570684" y="137985"/>
                </a:moveTo>
                <a:lnTo>
                  <a:pt x="7563341" y="137985"/>
                </a:lnTo>
                <a:lnTo>
                  <a:pt x="7557919" y="148026"/>
                </a:lnTo>
                <a:lnTo>
                  <a:pt x="7570684" y="137985"/>
                </a:lnTo>
                <a:close/>
              </a:path>
              <a:path w="7976234" h="1969134">
                <a:moveTo>
                  <a:pt x="7563341" y="137985"/>
                </a:moveTo>
                <a:lnTo>
                  <a:pt x="7558001" y="137985"/>
                </a:lnTo>
                <a:lnTo>
                  <a:pt x="7557774" y="145531"/>
                </a:lnTo>
                <a:lnTo>
                  <a:pt x="7563341" y="137985"/>
                </a:lnTo>
                <a:close/>
              </a:path>
              <a:path w="7976234" h="1969134">
                <a:moveTo>
                  <a:pt x="7722345" y="137985"/>
                </a:moveTo>
                <a:lnTo>
                  <a:pt x="7712342" y="137985"/>
                </a:lnTo>
                <a:lnTo>
                  <a:pt x="7712720" y="144295"/>
                </a:lnTo>
                <a:lnTo>
                  <a:pt x="7722345" y="137985"/>
                </a:lnTo>
                <a:close/>
              </a:path>
              <a:path w="7976234" h="1969134">
                <a:moveTo>
                  <a:pt x="7694541" y="137985"/>
                </a:moveTo>
                <a:lnTo>
                  <a:pt x="7690001" y="137985"/>
                </a:lnTo>
                <a:lnTo>
                  <a:pt x="7688043" y="142286"/>
                </a:lnTo>
                <a:lnTo>
                  <a:pt x="7694541" y="137985"/>
                </a:lnTo>
                <a:close/>
              </a:path>
              <a:path w="7976234" h="1969134">
                <a:moveTo>
                  <a:pt x="7588942" y="127514"/>
                </a:moveTo>
                <a:lnTo>
                  <a:pt x="7582817" y="137985"/>
                </a:lnTo>
                <a:lnTo>
                  <a:pt x="7583052" y="137985"/>
                </a:lnTo>
                <a:lnTo>
                  <a:pt x="7588942" y="127514"/>
                </a:lnTo>
                <a:close/>
              </a:path>
              <a:path w="7976234" h="1969134">
                <a:moveTo>
                  <a:pt x="7678835" y="127514"/>
                </a:moveTo>
                <a:lnTo>
                  <a:pt x="7673017" y="127514"/>
                </a:lnTo>
                <a:lnTo>
                  <a:pt x="7671034" y="137985"/>
                </a:lnTo>
                <a:lnTo>
                  <a:pt x="7672369" y="137985"/>
                </a:lnTo>
                <a:lnTo>
                  <a:pt x="7678835" y="127514"/>
                </a:lnTo>
                <a:close/>
              </a:path>
              <a:path w="7976234" h="1969134">
                <a:moveTo>
                  <a:pt x="7690775" y="131434"/>
                </a:moveTo>
                <a:lnTo>
                  <a:pt x="7680405" y="137985"/>
                </a:lnTo>
                <a:lnTo>
                  <a:pt x="7684108" y="137985"/>
                </a:lnTo>
                <a:lnTo>
                  <a:pt x="7690775" y="131434"/>
                </a:lnTo>
                <a:close/>
              </a:path>
              <a:path w="7976234" h="1969134">
                <a:moveTo>
                  <a:pt x="7765429" y="117043"/>
                </a:moveTo>
                <a:lnTo>
                  <a:pt x="7747419" y="117043"/>
                </a:lnTo>
                <a:lnTo>
                  <a:pt x="7736320" y="127514"/>
                </a:lnTo>
                <a:lnTo>
                  <a:pt x="7730247" y="127514"/>
                </a:lnTo>
                <a:lnTo>
                  <a:pt x="7721526" y="137985"/>
                </a:lnTo>
                <a:lnTo>
                  <a:pt x="7732524" y="137985"/>
                </a:lnTo>
                <a:lnTo>
                  <a:pt x="7744392" y="127514"/>
                </a:lnTo>
                <a:lnTo>
                  <a:pt x="7765429" y="117043"/>
                </a:lnTo>
                <a:close/>
              </a:path>
              <a:path w="7976234" h="1969134">
                <a:moveTo>
                  <a:pt x="7747992" y="106572"/>
                </a:moveTo>
                <a:lnTo>
                  <a:pt x="7718146" y="106572"/>
                </a:lnTo>
                <a:lnTo>
                  <a:pt x="7707630" y="117043"/>
                </a:lnTo>
                <a:lnTo>
                  <a:pt x="7705046" y="117043"/>
                </a:lnTo>
                <a:lnTo>
                  <a:pt x="7694764" y="127514"/>
                </a:lnTo>
                <a:lnTo>
                  <a:pt x="7690775" y="131434"/>
                </a:lnTo>
                <a:lnTo>
                  <a:pt x="7696979" y="127514"/>
                </a:lnTo>
                <a:lnTo>
                  <a:pt x="7721189" y="117043"/>
                </a:lnTo>
                <a:lnTo>
                  <a:pt x="7747992" y="106572"/>
                </a:lnTo>
                <a:close/>
              </a:path>
              <a:path w="7976234" h="1969134">
                <a:moveTo>
                  <a:pt x="7614188" y="121846"/>
                </a:moveTo>
                <a:lnTo>
                  <a:pt x="7613295" y="122258"/>
                </a:lnTo>
                <a:lnTo>
                  <a:pt x="7609936" y="127514"/>
                </a:lnTo>
                <a:lnTo>
                  <a:pt x="7614188" y="121846"/>
                </a:lnTo>
                <a:close/>
              </a:path>
              <a:path w="7976234" h="1969134">
                <a:moveTo>
                  <a:pt x="7634333" y="117043"/>
                </a:moveTo>
                <a:lnTo>
                  <a:pt x="7624596" y="117043"/>
                </a:lnTo>
                <a:lnTo>
                  <a:pt x="7614188" y="121846"/>
                </a:lnTo>
                <a:lnTo>
                  <a:pt x="7609936" y="127514"/>
                </a:lnTo>
                <a:lnTo>
                  <a:pt x="7626166" y="127514"/>
                </a:lnTo>
                <a:lnTo>
                  <a:pt x="7629875" y="123151"/>
                </a:lnTo>
                <a:lnTo>
                  <a:pt x="7634333" y="117043"/>
                </a:lnTo>
                <a:close/>
              </a:path>
              <a:path w="7976234" h="1969134">
                <a:moveTo>
                  <a:pt x="7654228" y="117043"/>
                </a:moveTo>
                <a:lnTo>
                  <a:pt x="7635066" y="117043"/>
                </a:lnTo>
                <a:lnTo>
                  <a:pt x="7629875" y="123151"/>
                </a:lnTo>
                <a:lnTo>
                  <a:pt x="7626690" y="127514"/>
                </a:lnTo>
                <a:lnTo>
                  <a:pt x="7634926" y="127514"/>
                </a:lnTo>
                <a:lnTo>
                  <a:pt x="7654228" y="117043"/>
                </a:lnTo>
                <a:close/>
              </a:path>
              <a:path w="7976234" h="1969134">
                <a:moveTo>
                  <a:pt x="7740729" y="117043"/>
                </a:moveTo>
                <a:lnTo>
                  <a:pt x="7730129" y="127514"/>
                </a:lnTo>
                <a:lnTo>
                  <a:pt x="7736320" y="127514"/>
                </a:lnTo>
                <a:lnTo>
                  <a:pt x="7740729" y="117043"/>
                </a:lnTo>
                <a:close/>
              </a:path>
              <a:path w="7976234" h="1969134">
                <a:moveTo>
                  <a:pt x="7635066" y="117043"/>
                </a:moveTo>
                <a:lnTo>
                  <a:pt x="7634333" y="117043"/>
                </a:lnTo>
                <a:lnTo>
                  <a:pt x="7629875" y="123151"/>
                </a:lnTo>
                <a:lnTo>
                  <a:pt x="7635066" y="117043"/>
                </a:lnTo>
                <a:close/>
              </a:path>
              <a:path w="7976234" h="1969134">
                <a:moveTo>
                  <a:pt x="7617789" y="117043"/>
                </a:moveTo>
                <a:lnTo>
                  <a:pt x="7616626" y="117043"/>
                </a:lnTo>
                <a:lnTo>
                  <a:pt x="7613295" y="122258"/>
                </a:lnTo>
                <a:lnTo>
                  <a:pt x="7614188" y="121846"/>
                </a:lnTo>
                <a:lnTo>
                  <a:pt x="7617789" y="117043"/>
                </a:lnTo>
                <a:close/>
              </a:path>
              <a:path w="7976234" h="1969134">
                <a:moveTo>
                  <a:pt x="7672644" y="106572"/>
                </a:moveTo>
                <a:lnTo>
                  <a:pt x="7659149" y="106572"/>
                </a:lnTo>
                <a:lnTo>
                  <a:pt x="7647631" y="117043"/>
                </a:lnTo>
                <a:lnTo>
                  <a:pt x="7670090" y="117043"/>
                </a:lnTo>
                <a:lnTo>
                  <a:pt x="7672644" y="106572"/>
                </a:lnTo>
                <a:close/>
              </a:path>
              <a:path w="7976234" h="1969134">
                <a:moveTo>
                  <a:pt x="7772379" y="106572"/>
                </a:moveTo>
                <a:lnTo>
                  <a:pt x="7767903" y="106572"/>
                </a:lnTo>
                <a:lnTo>
                  <a:pt x="7758651" y="117043"/>
                </a:lnTo>
                <a:lnTo>
                  <a:pt x="7765453" y="117043"/>
                </a:lnTo>
                <a:lnTo>
                  <a:pt x="7772379" y="106572"/>
                </a:lnTo>
                <a:close/>
              </a:path>
              <a:path w="7976234" h="1969134">
                <a:moveTo>
                  <a:pt x="7824694" y="96101"/>
                </a:moveTo>
                <a:lnTo>
                  <a:pt x="7797902" y="96101"/>
                </a:lnTo>
                <a:lnTo>
                  <a:pt x="7785345" y="106572"/>
                </a:lnTo>
                <a:lnTo>
                  <a:pt x="7777156" y="117043"/>
                </a:lnTo>
                <a:lnTo>
                  <a:pt x="7788236" y="106572"/>
                </a:lnTo>
                <a:lnTo>
                  <a:pt x="7811023" y="106572"/>
                </a:lnTo>
                <a:lnTo>
                  <a:pt x="7824694" y="96101"/>
                </a:lnTo>
                <a:close/>
              </a:path>
              <a:path w="7976234" h="1969134">
                <a:moveTo>
                  <a:pt x="7685536" y="96101"/>
                </a:moveTo>
                <a:lnTo>
                  <a:pt x="7678562" y="96101"/>
                </a:lnTo>
                <a:lnTo>
                  <a:pt x="7672133" y="106572"/>
                </a:lnTo>
                <a:lnTo>
                  <a:pt x="7687526" y="106572"/>
                </a:lnTo>
                <a:lnTo>
                  <a:pt x="7685536" y="96101"/>
                </a:lnTo>
                <a:close/>
              </a:path>
              <a:path w="7976234" h="1969134">
                <a:moveTo>
                  <a:pt x="7697628" y="96764"/>
                </a:moveTo>
                <a:lnTo>
                  <a:pt x="7687526" y="106572"/>
                </a:lnTo>
                <a:lnTo>
                  <a:pt x="7695274" y="106572"/>
                </a:lnTo>
                <a:lnTo>
                  <a:pt x="7697628" y="96764"/>
                </a:lnTo>
                <a:close/>
              </a:path>
              <a:path w="7976234" h="1969134">
                <a:moveTo>
                  <a:pt x="7752114" y="101230"/>
                </a:moveTo>
                <a:lnTo>
                  <a:pt x="7743263" y="106572"/>
                </a:lnTo>
                <a:lnTo>
                  <a:pt x="7751437" y="106572"/>
                </a:lnTo>
                <a:lnTo>
                  <a:pt x="7752114" y="101230"/>
                </a:lnTo>
                <a:close/>
              </a:path>
              <a:path w="7976234" h="1969134">
                <a:moveTo>
                  <a:pt x="7825069" y="75160"/>
                </a:moveTo>
                <a:lnTo>
                  <a:pt x="7808569" y="75160"/>
                </a:lnTo>
                <a:lnTo>
                  <a:pt x="7800173" y="85630"/>
                </a:lnTo>
                <a:lnTo>
                  <a:pt x="7789695" y="85630"/>
                </a:lnTo>
                <a:lnTo>
                  <a:pt x="7777058" y="96101"/>
                </a:lnTo>
                <a:lnTo>
                  <a:pt x="7761668" y="96101"/>
                </a:lnTo>
                <a:lnTo>
                  <a:pt x="7757785" y="106572"/>
                </a:lnTo>
                <a:lnTo>
                  <a:pt x="7772340" y="106572"/>
                </a:lnTo>
                <a:lnTo>
                  <a:pt x="7786448" y="96101"/>
                </a:lnTo>
                <a:lnTo>
                  <a:pt x="7805101" y="85630"/>
                </a:lnTo>
                <a:lnTo>
                  <a:pt x="7825069" y="75160"/>
                </a:lnTo>
                <a:close/>
              </a:path>
              <a:path w="7976234" h="1969134">
                <a:moveTo>
                  <a:pt x="7788674" y="96101"/>
                </a:moveTo>
                <a:lnTo>
                  <a:pt x="7777803" y="106572"/>
                </a:lnTo>
                <a:lnTo>
                  <a:pt x="7781641" y="106572"/>
                </a:lnTo>
                <a:lnTo>
                  <a:pt x="7788674" y="96101"/>
                </a:lnTo>
                <a:close/>
              </a:path>
              <a:path w="7976234" h="1969134">
                <a:moveTo>
                  <a:pt x="7760612" y="96101"/>
                </a:moveTo>
                <a:lnTo>
                  <a:pt x="7752764" y="96101"/>
                </a:lnTo>
                <a:lnTo>
                  <a:pt x="7752114" y="101230"/>
                </a:lnTo>
                <a:lnTo>
                  <a:pt x="7760612" y="96101"/>
                </a:lnTo>
                <a:close/>
              </a:path>
              <a:path w="7976234" h="1969134">
                <a:moveTo>
                  <a:pt x="7698311" y="96101"/>
                </a:moveTo>
                <a:lnTo>
                  <a:pt x="7697787" y="96101"/>
                </a:lnTo>
                <a:lnTo>
                  <a:pt x="7697628" y="96764"/>
                </a:lnTo>
                <a:lnTo>
                  <a:pt x="7698311" y="96101"/>
                </a:lnTo>
                <a:close/>
              </a:path>
              <a:path w="7976234" h="1969134">
                <a:moveTo>
                  <a:pt x="7700536" y="85630"/>
                </a:moveTo>
                <a:lnTo>
                  <a:pt x="7687002" y="85630"/>
                </a:lnTo>
                <a:lnTo>
                  <a:pt x="7680703" y="96101"/>
                </a:lnTo>
                <a:lnTo>
                  <a:pt x="7701023" y="96101"/>
                </a:lnTo>
                <a:lnTo>
                  <a:pt x="7700536" y="85630"/>
                </a:lnTo>
                <a:close/>
              </a:path>
              <a:path w="7976234" h="1969134">
                <a:moveTo>
                  <a:pt x="7703407" y="93719"/>
                </a:moveTo>
                <a:lnTo>
                  <a:pt x="7701023" y="96101"/>
                </a:lnTo>
                <a:lnTo>
                  <a:pt x="7701936" y="96101"/>
                </a:lnTo>
                <a:lnTo>
                  <a:pt x="7703407" y="93719"/>
                </a:lnTo>
                <a:close/>
              </a:path>
              <a:path w="7976234" h="1969134">
                <a:moveTo>
                  <a:pt x="7819671" y="85630"/>
                </a:moveTo>
                <a:lnTo>
                  <a:pt x="7812972" y="85630"/>
                </a:lnTo>
                <a:lnTo>
                  <a:pt x="7799878" y="96101"/>
                </a:lnTo>
                <a:lnTo>
                  <a:pt x="7822783" y="96101"/>
                </a:lnTo>
                <a:lnTo>
                  <a:pt x="7819671" y="85630"/>
                </a:lnTo>
                <a:close/>
              </a:path>
              <a:path w="7976234" h="1969134">
                <a:moveTo>
                  <a:pt x="7833084" y="85630"/>
                </a:moveTo>
                <a:lnTo>
                  <a:pt x="7830244" y="85630"/>
                </a:lnTo>
                <a:lnTo>
                  <a:pt x="7825699" y="96101"/>
                </a:lnTo>
                <a:lnTo>
                  <a:pt x="7826548" y="96101"/>
                </a:lnTo>
                <a:lnTo>
                  <a:pt x="7833084" y="85630"/>
                </a:lnTo>
                <a:close/>
              </a:path>
              <a:path w="7976234" h="1969134">
                <a:moveTo>
                  <a:pt x="7711504" y="85630"/>
                </a:moveTo>
                <a:lnTo>
                  <a:pt x="7708404" y="85630"/>
                </a:lnTo>
                <a:lnTo>
                  <a:pt x="7703407" y="93719"/>
                </a:lnTo>
                <a:lnTo>
                  <a:pt x="7711504" y="85630"/>
                </a:lnTo>
                <a:close/>
              </a:path>
              <a:path w="7976234" h="1969134">
                <a:moveTo>
                  <a:pt x="7797931" y="75160"/>
                </a:moveTo>
                <a:lnTo>
                  <a:pt x="7792218" y="75160"/>
                </a:lnTo>
                <a:lnTo>
                  <a:pt x="7778910" y="85630"/>
                </a:lnTo>
                <a:lnTo>
                  <a:pt x="7787549" y="85630"/>
                </a:lnTo>
                <a:lnTo>
                  <a:pt x="7797931" y="75160"/>
                </a:lnTo>
                <a:close/>
              </a:path>
              <a:path w="7976234" h="1969134">
                <a:moveTo>
                  <a:pt x="7843619" y="75160"/>
                </a:moveTo>
                <a:lnTo>
                  <a:pt x="7834172" y="75160"/>
                </a:lnTo>
                <a:lnTo>
                  <a:pt x="7823739" y="85630"/>
                </a:lnTo>
                <a:lnTo>
                  <a:pt x="7836566" y="85630"/>
                </a:lnTo>
                <a:lnTo>
                  <a:pt x="7843619" y="75160"/>
                </a:lnTo>
                <a:close/>
              </a:path>
              <a:path w="7976234" h="1969134">
                <a:moveTo>
                  <a:pt x="7813490" y="64689"/>
                </a:moveTo>
                <a:lnTo>
                  <a:pt x="7804485" y="75160"/>
                </a:lnTo>
                <a:lnTo>
                  <a:pt x="7814919" y="75160"/>
                </a:lnTo>
                <a:lnTo>
                  <a:pt x="7813490" y="64689"/>
                </a:lnTo>
                <a:close/>
              </a:path>
              <a:path w="7976234" h="1969134">
                <a:moveTo>
                  <a:pt x="7829450" y="72619"/>
                </a:moveTo>
                <a:lnTo>
                  <a:pt x="7825069" y="75160"/>
                </a:lnTo>
                <a:lnTo>
                  <a:pt x="7827317" y="75160"/>
                </a:lnTo>
                <a:lnTo>
                  <a:pt x="7829450" y="72619"/>
                </a:lnTo>
                <a:close/>
              </a:path>
              <a:path w="7976234" h="1969134">
                <a:moveTo>
                  <a:pt x="7850191" y="64689"/>
                </a:moveTo>
                <a:lnTo>
                  <a:pt x="7843686" y="64689"/>
                </a:lnTo>
                <a:lnTo>
                  <a:pt x="7839301" y="75160"/>
                </a:lnTo>
                <a:lnTo>
                  <a:pt x="7845217" y="75160"/>
                </a:lnTo>
                <a:lnTo>
                  <a:pt x="7850191" y="64689"/>
                </a:lnTo>
                <a:close/>
              </a:path>
              <a:path w="7976234" h="1969134">
                <a:moveTo>
                  <a:pt x="7891336" y="64689"/>
                </a:moveTo>
                <a:lnTo>
                  <a:pt x="7869133" y="64689"/>
                </a:lnTo>
                <a:lnTo>
                  <a:pt x="7861971" y="75160"/>
                </a:lnTo>
                <a:lnTo>
                  <a:pt x="7885216" y="75160"/>
                </a:lnTo>
                <a:lnTo>
                  <a:pt x="7891336" y="64689"/>
                </a:lnTo>
                <a:close/>
              </a:path>
              <a:path w="7976234" h="1969134">
                <a:moveTo>
                  <a:pt x="7843123" y="64689"/>
                </a:moveTo>
                <a:lnTo>
                  <a:pt x="7836107" y="64689"/>
                </a:lnTo>
                <a:lnTo>
                  <a:pt x="7829450" y="72619"/>
                </a:lnTo>
                <a:lnTo>
                  <a:pt x="7843123" y="64689"/>
                </a:lnTo>
                <a:close/>
              </a:path>
              <a:path w="7976234" h="1969134">
                <a:moveTo>
                  <a:pt x="7861971" y="54218"/>
                </a:moveTo>
                <a:lnTo>
                  <a:pt x="7852795" y="54218"/>
                </a:lnTo>
                <a:lnTo>
                  <a:pt x="7850896" y="64689"/>
                </a:lnTo>
                <a:lnTo>
                  <a:pt x="7853934" y="64689"/>
                </a:lnTo>
                <a:lnTo>
                  <a:pt x="7861971" y="54218"/>
                </a:lnTo>
                <a:close/>
              </a:path>
              <a:path w="7976234" h="1969134">
                <a:moveTo>
                  <a:pt x="7870557" y="54218"/>
                </a:moveTo>
                <a:lnTo>
                  <a:pt x="7864065" y="54218"/>
                </a:lnTo>
                <a:lnTo>
                  <a:pt x="7861342" y="64689"/>
                </a:lnTo>
                <a:lnTo>
                  <a:pt x="7870557" y="54218"/>
                </a:lnTo>
                <a:close/>
              </a:path>
              <a:path w="7976234" h="1969134">
                <a:moveTo>
                  <a:pt x="7909585" y="54218"/>
                </a:moveTo>
                <a:lnTo>
                  <a:pt x="7909404" y="54218"/>
                </a:lnTo>
                <a:lnTo>
                  <a:pt x="7898494" y="64689"/>
                </a:lnTo>
                <a:lnTo>
                  <a:pt x="7901511" y="64689"/>
                </a:lnTo>
                <a:lnTo>
                  <a:pt x="7909585" y="54218"/>
                </a:lnTo>
                <a:close/>
              </a:path>
              <a:path w="7976234" h="1969134">
                <a:moveTo>
                  <a:pt x="7882389" y="43747"/>
                </a:moveTo>
                <a:lnTo>
                  <a:pt x="7866784" y="54218"/>
                </a:lnTo>
                <a:lnTo>
                  <a:pt x="7879143" y="54218"/>
                </a:lnTo>
                <a:lnTo>
                  <a:pt x="7882389" y="43747"/>
                </a:lnTo>
                <a:close/>
              </a:path>
              <a:path w="7976234" h="1969134">
                <a:moveTo>
                  <a:pt x="7908202" y="35161"/>
                </a:moveTo>
                <a:lnTo>
                  <a:pt x="7890451" y="43747"/>
                </a:lnTo>
                <a:lnTo>
                  <a:pt x="7884720" y="54218"/>
                </a:lnTo>
                <a:lnTo>
                  <a:pt x="7895490" y="43747"/>
                </a:lnTo>
                <a:lnTo>
                  <a:pt x="7908202" y="35161"/>
                </a:lnTo>
                <a:close/>
              </a:path>
              <a:path w="7976234" h="1969134">
                <a:moveTo>
                  <a:pt x="7942945" y="22805"/>
                </a:moveTo>
                <a:lnTo>
                  <a:pt x="7919456" y="22805"/>
                </a:lnTo>
                <a:lnTo>
                  <a:pt x="7910992" y="33276"/>
                </a:lnTo>
                <a:lnTo>
                  <a:pt x="7908202" y="35161"/>
                </a:lnTo>
                <a:lnTo>
                  <a:pt x="7912098" y="33276"/>
                </a:lnTo>
                <a:lnTo>
                  <a:pt x="7931222" y="33276"/>
                </a:lnTo>
                <a:lnTo>
                  <a:pt x="7942945" y="22805"/>
                </a:lnTo>
                <a:close/>
              </a:path>
              <a:path w="7976234" h="1969134">
                <a:moveTo>
                  <a:pt x="7965632" y="0"/>
                </a:moveTo>
                <a:lnTo>
                  <a:pt x="7953895" y="6399"/>
                </a:lnTo>
                <a:lnTo>
                  <a:pt x="7954978" y="8190"/>
                </a:lnTo>
                <a:lnTo>
                  <a:pt x="7959006" y="9161"/>
                </a:lnTo>
                <a:lnTo>
                  <a:pt x="7956104" y="13099"/>
                </a:lnTo>
                <a:lnTo>
                  <a:pt x="7975419" y="4649"/>
                </a:lnTo>
                <a:lnTo>
                  <a:pt x="7960493" y="4645"/>
                </a:lnTo>
                <a:lnTo>
                  <a:pt x="7965632" y="0"/>
                </a:lnTo>
                <a:close/>
              </a:path>
              <a:path w="7976234" h="1969134">
                <a:moveTo>
                  <a:pt x="7972008" y="3427"/>
                </a:moveTo>
                <a:lnTo>
                  <a:pt x="7964729" y="4649"/>
                </a:lnTo>
                <a:lnTo>
                  <a:pt x="7975428" y="4645"/>
                </a:lnTo>
                <a:lnTo>
                  <a:pt x="7975998" y="4397"/>
                </a:lnTo>
                <a:lnTo>
                  <a:pt x="7972008" y="3427"/>
                </a:lnTo>
                <a:close/>
              </a:path>
              <a:path w="7976234" h="1969134">
                <a:moveTo>
                  <a:pt x="40663" y="1963301"/>
                </a:moveTo>
                <a:lnTo>
                  <a:pt x="25644" y="1963301"/>
                </a:lnTo>
                <a:lnTo>
                  <a:pt x="28661" y="1965395"/>
                </a:lnTo>
                <a:lnTo>
                  <a:pt x="33871" y="1967802"/>
                </a:lnTo>
                <a:lnTo>
                  <a:pt x="41214" y="1968833"/>
                </a:lnTo>
                <a:lnTo>
                  <a:pt x="50627" y="1966798"/>
                </a:lnTo>
                <a:lnTo>
                  <a:pt x="38310" y="1965395"/>
                </a:lnTo>
                <a:lnTo>
                  <a:pt x="40663" y="1963301"/>
                </a:lnTo>
                <a:close/>
              </a:path>
              <a:path w="7976234" h="1969134">
                <a:moveTo>
                  <a:pt x="12675" y="1961829"/>
                </a:moveTo>
                <a:lnTo>
                  <a:pt x="870" y="1962516"/>
                </a:lnTo>
                <a:lnTo>
                  <a:pt x="0" y="1965307"/>
                </a:lnTo>
                <a:lnTo>
                  <a:pt x="4550" y="1967577"/>
                </a:lnTo>
                <a:lnTo>
                  <a:pt x="11527" y="1968369"/>
                </a:lnTo>
                <a:lnTo>
                  <a:pt x="17937" y="1966725"/>
                </a:lnTo>
                <a:lnTo>
                  <a:pt x="12452" y="1966643"/>
                </a:lnTo>
                <a:lnTo>
                  <a:pt x="13478" y="1965735"/>
                </a:lnTo>
                <a:lnTo>
                  <a:pt x="18660" y="1964466"/>
                </a:lnTo>
                <a:lnTo>
                  <a:pt x="25644" y="1963301"/>
                </a:lnTo>
                <a:lnTo>
                  <a:pt x="40663" y="1963301"/>
                </a:lnTo>
                <a:lnTo>
                  <a:pt x="40965" y="1963035"/>
                </a:lnTo>
                <a:lnTo>
                  <a:pt x="43591" y="1961883"/>
                </a:lnTo>
                <a:lnTo>
                  <a:pt x="24536" y="1961883"/>
                </a:lnTo>
                <a:lnTo>
                  <a:pt x="12675" y="1961829"/>
                </a:lnTo>
                <a:close/>
              </a:path>
              <a:path w="7976234" h="1969134">
                <a:moveTo>
                  <a:pt x="42062" y="1959280"/>
                </a:moveTo>
                <a:lnTo>
                  <a:pt x="34863" y="1961445"/>
                </a:lnTo>
                <a:lnTo>
                  <a:pt x="24536" y="1961883"/>
                </a:lnTo>
                <a:lnTo>
                  <a:pt x="43591" y="1961883"/>
                </a:lnTo>
                <a:lnTo>
                  <a:pt x="46333" y="1960680"/>
                </a:lnTo>
                <a:lnTo>
                  <a:pt x="42062" y="1959280"/>
                </a:lnTo>
                <a:close/>
              </a:path>
              <a:path w="7976234" h="1969134">
                <a:moveTo>
                  <a:pt x="95168" y="1958139"/>
                </a:moveTo>
                <a:lnTo>
                  <a:pt x="76239" y="1958139"/>
                </a:lnTo>
                <a:lnTo>
                  <a:pt x="74752" y="1959500"/>
                </a:lnTo>
                <a:lnTo>
                  <a:pt x="73255" y="1960673"/>
                </a:lnTo>
                <a:lnTo>
                  <a:pt x="67758" y="1961647"/>
                </a:lnTo>
                <a:lnTo>
                  <a:pt x="58229" y="1962139"/>
                </a:lnTo>
                <a:lnTo>
                  <a:pt x="62320" y="1963944"/>
                </a:lnTo>
                <a:lnTo>
                  <a:pt x="62018" y="1965218"/>
                </a:lnTo>
                <a:lnTo>
                  <a:pt x="62043" y="1966409"/>
                </a:lnTo>
                <a:lnTo>
                  <a:pt x="67370" y="1966872"/>
                </a:lnTo>
                <a:lnTo>
                  <a:pt x="72641" y="1965218"/>
                </a:lnTo>
                <a:lnTo>
                  <a:pt x="84014" y="1963308"/>
                </a:lnTo>
                <a:lnTo>
                  <a:pt x="86238" y="1962841"/>
                </a:lnTo>
                <a:lnTo>
                  <a:pt x="74729" y="1962841"/>
                </a:lnTo>
                <a:lnTo>
                  <a:pt x="78990" y="1961499"/>
                </a:lnTo>
                <a:lnTo>
                  <a:pt x="89295" y="1959157"/>
                </a:lnTo>
                <a:lnTo>
                  <a:pt x="95168" y="1958139"/>
                </a:lnTo>
                <a:close/>
              </a:path>
              <a:path w="7976234" h="1969134">
                <a:moveTo>
                  <a:pt x="82878" y="1961573"/>
                </a:moveTo>
                <a:lnTo>
                  <a:pt x="74729" y="1962841"/>
                </a:lnTo>
                <a:lnTo>
                  <a:pt x="86238" y="1962841"/>
                </a:lnTo>
                <a:lnTo>
                  <a:pt x="90941" y="1961855"/>
                </a:lnTo>
                <a:lnTo>
                  <a:pt x="82878" y="1961573"/>
                </a:lnTo>
                <a:close/>
              </a:path>
              <a:path w="7976234" h="1969134">
                <a:moveTo>
                  <a:pt x="79251" y="1957259"/>
                </a:moveTo>
                <a:lnTo>
                  <a:pt x="70478" y="1957294"/>
                </a:lnTo>
                <a:lnTo>
                  <a:pt x="65925" y="1958788"/>
                </a:lnTo>
                <a:lnTo>
                  <a:pt x="76239" y="1958139"/>
                </a:lnTo>
                <a:lnTo>
                  <a:pt x="95168" y="1958139"/>
                </a:lnTo>
                <a:lnTo>
                  <a:pt x="97997" y="1957648"/>
                </a:lnTo>
                <a:lnTo>
                  <a:pt x="89698" y="1957648"/>
                </a:lnTo>
                <a:lnTo>
                  <a:pt x="79251" y="1957259"/>
                </a:lnTo>
                <a:close/>
              </a:path>
              <a:path w="7976234" h="1969134">
                <a:moveTo>
                  <a:pt x="99275" y="1957427"/>
                </a:moveTo>
                <a:lnTo>
                  <a:pt x="89698" y="1957648"/>
                </a:lnTo>
                <a:lnTo>
                  <a:pt x="97997" y="1957648"/>
                </a:lnTo>
                <a:lnTo>
                  <a:pt x="99275" y="1957427"/>
                </a:lnTo>
                <a:close/>
              </a:path>
            </a:pathLst>
          </a:custGeom>
          <a:solidFill>
            <a:srgbClr val="CDFC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40104" y="8796089"/>
            <a:ext cx="374258" cy="5204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3526155" y="6786872"/>
            <a:ext cx="4831696" cy="15525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  <a:tabLst>
                <a:tab pos="4412615" algn="l"/>
              </a:tabLst>
            </a:pPr>
            <a:r>
              <a:rPr lang="ko-KR" altLang="en-US" sz="2950" spc="-40" dirty="0">
                <a:solidFill>
                  <a:schemeClr val="bg1"/>
                </a:solidFill>
                <a:latin typeface="Lucida Sans"/>
                <a:cs typeface="Lucida Sans"/>
              </a:rPr>
              <a:t>타입스크립트 클래스 에서는 </a:t>
            </a:r>
            <a:r>
              <a:rPr sz="2950" spc="-65" dirty="0">
                <a:solidFill>
                  <a:schemeClr val="bg1"/>
                </a:solidFill>
                <a:latin typeface="Lucida Sans"/>
                <a:cs typeface="Lucida Sans"/>
              </a:rPr>
              <a:t>“function,”</a:t>
            </a:r>
            <a:r>
              <a:rPr lang="ko-KR" altLang="en-US" sz="2950" spc="-65" dirty="0">
                <a:solidFill>
                  <a:schemeClr val="bg1"/>
                </a:solidFill>
                <a:latin typeface="Lucida Sans"/>
                <a:cs typeface="Lucida Sans"/>
              </a:rPr>
              <a:t> 키워드를 사용하지 않는다</a:t>
            </a:r>
            <a:r>
              <a:rPr lang="en-US" altLang="ko-KR" sz="2950" spc="-6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3452859" y="9543188"/>
            <a:ext cx="5586095" cy="11808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32900"/>
              </a:lnSpc>
            </a:pPr>
            <a:r>
              <a:rPr sz="3050" b="1" i="1" spc="-28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ES2015 </a:t>
            </a:r>
            <a:r>
              <a:rPr lang="ko-KR" altLang="en-US" sz="3050" b="1" i="1" spc="-6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기능이 </a:t>
            </a:r>
            <a:r>
              <a:rPr sz="3050" b="1" i="1" spc="-8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TypeScript</a:t>
            </a:r>
            <a:r>
              <a:rPr lang="ko-KR" altLang="en-US" sz="3050" b="1" i="1" spc="-8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에서 사용됨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3175829" y="4224499"/>
            <a:ext cx="707098" cy="12028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767350" y="7372587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22985" y="7372589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119229" y="7760010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'Ultra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58325" y="7760012"/>
            <a:ext cx="14331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Racing'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112889" y="8147433"/>
            <a:ext cx="3023235" cy="15474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indent="635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[...];</a:t>
            </a:r>
            <a:endParaRPr sz="23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650">
              <a:latin typeface="Times New Roman"/>
              <a:cs typeface="Times New Roman"/>
            </a:endParaRPr>
          </a:p>
          <a:p>
            <a:pPr marL="358140" marR="12065" indent="-346075">
              <a:lnSpc>
                <a:spcPct val="110500"/>
              </a:lnSpc>
              <a:spcBef>
                <a:spcPts val="5"/>
              </a:spcBef>
            </a:pP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totalCarParts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r>
              <a:rPr sz="2300" spc="-3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return</a:t>
            </a:r>
            <a:r>
              <a:rPr sz="2300" spc="-9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10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23360" y="9697124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756879" y="10084547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678075" y="3122625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08364" y="7507624"/>
            <a:ext cx="1036617" cy="6910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08364" y="4554835"/>
            <a:ext cx="1036617" cy="63872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35" name="직사각형 34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892246" y="2409487"/>
            <a:ext cx="4937326" cy="79318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936749" y="2418774"/>
            <a:ext cx="4848019" cy="7853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22860"/>
            <a:r>
              <a:rPr lang="en-US" altLang="ko-KR" spc="-320" dirty="0"/>
              <a:t>method  </a:t>
            </a:r>
            <a:r>
              <a:rPr lang="ko-KR" altLang="en-US" spc="-320" dirty="0"/>
              <a:t>사용</a:t>
            </a:r>
            <a:r>
              <a:rPr lang="en-US" altLang="ko-KR" spc="-229" dirty="0"/>
              <a:t> : </a:t>
            </a:r>
            <a:r>
              <a:rPr lang="en-US" altLang="ko-KR" spc="-229" dirty="0" smtClean="0"/>
              <a:t> </a:t>
            </a:r>
            <a:r>
              <a:rPr lang="ko-KR" altLang="en-US" spc="-215" dirty="0" err="1" smtClean="0"/>
              <a:t>메소드</a:t>
            </a:r>
            <a:r>
              <a:rPr lang="ko-KR" altLang="en-US" spc="-215" dirty="0" smtClean="0"/>
              <a:t> </a:t>
            </a:r>
            <a:r>
              <a:rPr lang="ko-KR" altLang="en-US" spc="-215" dirty="0"/>
              <a:t>구현</a:t>
            </a:r>
            <a:endParaRPr spc="-305" dirty="0"/>
          </a:p>
        </p:txBody>
      </p:sp>
      <p:sp>
        <p:nvSpPr>
          <p:cNvPr id="7" name="object 7"/>
          <p:cNvSpPr/>
          <p:nvPr/>
        </p:nvSpPr>
        <p:spPr>
          <a:xfrm>
            <a:off x="1490603" y="2817170"/>
            <a:ext cx="11518900" cy="1205230"/>
          </a:xfrm>
          <a:custGeom>
            <a:avLst/>
            <a:gdLst/>
            <a:ahLst/>
            <a:cxnLst/>
            <a:rect l="l" t="t" r="r" b="b"/>
            <a:pathLst>
              <a:path w="11518900" h="1205229">
                <a:moveTo>
                  <a:pt x="11456017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36" y="1166473"/>
                </a:lnTo>
                <a:lnTo>
                  <a:pt x="18399" y="1186442"/>
                </a:lnTo>
                <a:lnTo>
                  <a:pt x="38369" y="1199906"/>
                </a:lnTo>
                <a:lnTo>
                  <a:pt x="62825" y="1204842"/>
                </a:lnTo>
                <a:lnTo>
                  <a:pt x="11456017" y="1204842"/>
                </a:lnTo>
                <a:lnTo>
                  <a:pt x="11480455" y="1199906"/>
                </a:lnTo>
                <a:lnTo>
                  <a:pt x="11500427" y="1186442"/>
                </a:lnTo>
                <a:lnTo>
                  <a:pt x="11513900" y="1166473"/>
                </a:lnTo>
                <a:lnTo>
                  <a:pt x="11518842" y="1142017"/>
                </a:lnTo>
                <a:lnTo>
                  <a:pt x="11518842" y="62825"/>
                </a:lnTo>
                <a:lnTo>
                  <a:pt x="11513900" y="38369"/>
                </a:lnTo>
                <a:lnTo>
                  <a:pt x="11500427" y="18399"/>
                </a:lnTo>
                <a:lnTo>
                  <a:pt x="11480455" y="4936"/>
                </a:lnTo>
                <a:lnTo>
                  <a:pt x="11456017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90603" y="3835726"/>
            <a:ext cx="11518900" cy="6209665"/>
          </a:xfrm>
          <a:custGeom>
            <a:avLst/>
            <a:gdLst/>
            <a:ahLst/>
            <a:cxnLst/>
            <a:rect l="l" t="t" r="r" b="b"/>
            <a:pathLst>
              <a:path w="11518900" h="6209665">
                <a:moveTo>
                  <a:pt x="11456017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6146305"/>
                </a:lnTo>
                <a:lnTo>
                  <a:pt x="4936" y="6170760"/>
                </a:lnTo>
                <a:lnTo>
                  <a:pt x="18399" y="6190730"/>
                </a:lnTo>
                <a:lnTo>
                  <a:pt x="38369" y="6204193"/>
                </a:lnTo>
                <a:lnTo>
                  <a:pt x="62825" y="6209130"/>
                </a:lnTo>
                <a:lnTo>
                  <a:pt x="11456017" y="6209130"/>
                </a:lnTo>
                <a:lnTo>
                  <a:pt x="11480455" y="6204193"/>
                </a:lnTo>
                <a:lnTo>
                  <a:pt x="11500427" y="6190730"/>
                </a:lnTo>
                <a:lnTo>
                  <a:pt x="11513900" y="6170760"/>
                </a:lnTo>
                <a:lnTo>
                  <a:pt x="11518842" y="6146305"/>
                </a:lnTo>
                <a:lnTo>
                  <a:pt x="11518842" y="62825"/>
                </a:lnTo>
                <a:lnTo>
                  <a:pt x="11513900" y="38369"/>
                </a:lnTo>
                <a:lnTo>
                  <a:pt x="11500427" y="18399"/>
                </a:lnTo>
                <a:lnTo>
                  <a:pt x="11480455" y="4936"/>
                </a:lnTo>
                <a:lnTo>
                  <a:pt x="11456017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9159" y="8293883"/>
            <a:ext cx="11581636" cy="7224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9159" y="6807101"/>
            <a:ext cx="11581636" cy="14546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01043" y="6817572"/>
            <a:ext cx="11497945" cy="1370965"/>
          </a:xfrm>
          <a:custGeom>
            <a:avLst/>
            <a:gdLst/>
            <a:ahLst/>
            <a:cxnLst/>
            <a:rect l="l" t="t" r="r" b="b"/>
            <a:pathLst>
              <a:path w="11497945" h="1370965">
                <a:moveTo>
                  <a:pt x="0" y="0"/>
                </a:moveTo>
                <a:lnTo>
                  <a:pt x="11497932" y="0"/>
                </a:lnTo>
                <a:lnTo>
                  <a:pt x="11497932" y="1370900"/>
                </a:lnTo>
                <a:lnTo>
                  <a:pt x="0" y="1370900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59159" y="6074143"/>
            <a:ext cx="11581636" cy="7008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01043" y="6084610"/>
            <a:ext cx="11497945" cy="617220"/>
          </a:xfrm>
          <a:custGeom>
            <a:avLst/>
            <a:gdLst/>
            <a:ahLst/>
            <a:cxnLst/>
            <a:rect l="l" t="t" r="r" b="b"/>
            <a:pathLst>
              <a:path w="11497945" h="617220">
                <a:moveTo>
                  <a:pt x="0" y="0"/>
                </a:moveTo>
                <a:lnTo>
                  <a:pt x="11497932" y="0"/>
                </a:lnTo>
                <a:lnTo>
                  <a:pt x="11497932" y="617091"/>
                </a:lnTo>
                <a:lnTo>
                  <a:pt x="0" y="617091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746408" y="3122625"/>
            <a:ext cx="144462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40" dirty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130" dirty="0">
                <a:solidFill>
                  <a:srgbClr val="DCDEE0"/>
                </a:solidFill>
                <a:latin typeface="Arial Black"/>
                <a:cs typeface="Arial Black"/>
              </a:rPr>
              <a:t>ai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330" dirty="0">
                <a:solidFill>
                  <a:srgbClr val="DCDEE0"/>
                </a:solidFill>
                <a:latin typeface="Arial Black"/>
                <a:cs typeface="Arial Black"/>
              </a:rPr>
              <a:t>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05578" y="1876590"/>
            <a:ext cx="9996805" cy="449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chemeClr val="bg1"/>
                </a:solidFill>
                <a:latin typeface="Arial Black"/>
                <a:cs typeface="Arial Black"/>
              </a:rPr>
              <a:t>ES2015</a:t>
            </a:r>
            <a:r>
              <a:rPr lang="ko-KR" altLang="en-US" sz="2950" b="1" spc="-345" dirty="0">
                <a:solidFill>
                  <a:schemeClr val="bg1"/>
                </a:solidFill>
                <a:latin typeface="Arial Black"/>
                <a:cs typeface="Arial Black"/>
              </a:rPr>
              <a:t> 의 기능인</a:t>
            </a:r>
            <a:r>
              <a:rPr sz="2950" b="1" spc="-22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spc="5" dirty="0">
                <a:solidFill>
                  <a:schemeClr val="bg1"/>
                </a:solidFill>
                <a:latin typeface="Courier New"/>
                <a:cs typeface="Courier New"/>
              </a:rPr>
              <a:t>for </a:t>
            </a:r>
            <a:r>
              <a:rPr sz="2950" spc="10" dirty="0">
                <a:solidFill>
                  <a:schemeClr val="bg1"/>
                </a:solidFill>
                <a:latin typeface="Courier New"/>
                <a:cs typeface="Courier New"/>
              </a:rPr>
              <a:t>of</a:t>
            </a:r>
            <a:r>
              <a:rPr sz="2950" spc="-1005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ko-KR" altLang="en-US" sz="2950" b="1" spc="-114" dirty="0">
                <a:solidFill>
                  <a:schemeClr val="bg1"/>
                </a:solidFill>
                <a:latin typeface="Arial Black"/>
                <a:cs typeface="Arial Black"/>
              </a:rPr>
              <a:t>루프 사용</a:t>
            </a:r>
            <a:r>
              <a:rPr sz="2950" b="1" spc="-110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501043" y="8304354"/>
            <a:ext cx="11497945" cy="512320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156845" rIns="0" bIns="0" rtlCol="0">
            <a:spAutoFit/>
          </a:bodyPr>
          <a:lstStyle/>
          <a:p>
            <a:pPr marL="1032510">
              <a:spcBef>
                <a:spcPts val="1235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return</a:t>
            </a:r>
            <a:r>
              <a:rPr sz="2300" spc="-9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sum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6894404" y="3299240"/>
            <a:ext cx="1321900" cy="174349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756879" y="4126614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812514" y="4126616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08758" y="4514036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'Ultra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47854" y="4514038"/>
            <a:ext cx="14331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Racing'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08758" y="4901459"/>
            <a:ext cx="3031490" cy="16598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670" indent="-14604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[...];</a:t>
            </a:r>
            <a:endParaRPr sz="2300">
              <a:latin typeface="Courier New"/>
              <a:cs typeface="Courier New"/>
            </a:endParaRPr>
          </a:p>
          <a:p>
            <a:pPr marL="424815" marR="5080" indent="-398145">
              <a:lnSpc>
                <a:spcPct val="152300"/>
              </a:lnSpc>
              <a:spcBef>
                <a:spcPts val="1895"/>
              </a:spcBef>
            </a:pP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totalCarParts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r>
              <a:rPr sz="2300" spc="-3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let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sum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0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56879" y="8964162"/>
            <a:ext cx="55753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83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0709488" y="3122625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08364" y="4240708"/>
            <a:ext cx="1036617" cy="69107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731846" y="6120661"/>
            <a:ext cx="1662022" cy="76951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497156" y="5978950"/>
            <a:ext cx="1165225" cy="4693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3050" b="1" i="1" spc="-285" dirty="0">
                <a:solidFill>
                  <a:srgbClr val="CEFC95"/>
                </a:solidFill>
                <a:latin typeface="Arial"/>
                <a:cs typeface="Arial"/>
              </a:rPr>
              <a:t>ES2015</a:t>
            </a:r>
            <a:endParaRPr sz="305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01043" y="6817572"/>
            <a:ext cx="11497945" cy="1234056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556385" marR="4123054" indent="-523875">
              <a:lnSpc>
                <a:spcPct val="113500"/>
              </a:lnSpc>
              <a:spcBef>
                <a:spcPts val="37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for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let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 of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this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sum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+=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inStock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 marL="1032510">
              <a:spcBef>
                <a:spcPts val="204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grpSp>
        <p:nvGrpSpPr>
          <p:cNvPr id="29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30" name="직사각형 29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Angular2</a:t>
            </a:r>
            <a:r>
              <a:rPr lang="ko-KR" altLang="en-US" dirty="0"/>
              <a:t>의 </a:t>
            </a:r>
            <a:r>
              <a:rPr lang="en-US" altLang="ko-KR" dirty="0"/>
              <a:t>History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type="body" idx="1"/>
          </p:nvPr>
        </p:nvSpPr>
        <p:spPr>
          <a:xfrm>
            <a:off x="1484636" y="1768475"/>
            <a:ext cx="17134826" cy="769620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sz="5400" dirty="0"/>
              <a:t>2014</a:t>
            </a:r>
            <a:r>
              <a:rPr lang="ko-KR" altLang="en-US" sz="5400" dirty="0"/>
              <a:t>년 </a:t>
            </a:r>
            <a:r>
              <a:rPr lang="en-US" altLang="ko-KR" sz="5400" dirty="0"/>
              <a:t>10</a:t>
            </a:r>
            <a:r>
              <a:rPr lang="ko-KR" altLang="en-US" sz="5400" dirty="0"/>
              <a:t>월  </a:t>
            </a:r>
            <a:endParaRPr lang="en-US" altLang="ko-KR" sz="5400" dirty="0"/>
          </a:p>
          <a:p>
            <a:pPr lvl="1"/>
            <a:r>
              <a:rPr lang="en-US" altLang="ko-KR" sz="4800" dirty="0"/>
              <a:t>ngEurope conference</a:t>
            </a:r>
            <a:r>
              <a:rPr lang="ko-KR" altLang="en-US" sz="4800" dirty="0"/>
              <a:t>에서 첫소개</a:t>
            </a:r>
            <a:endParaRPr lang="en-US" altLang="ko-KR" sz="4800" dirty="0"/>
          </a:p>
          <a:p>
            <a:r>
              <a:rPr lang="en-US" altLang="ko-KR" sz="5400" dirty="0"/>
              <a:t>2015</a:t>
            </a:r>
            <a:r>
              <a:rPr lang="ko-KR" altLang="en-US" sz="5400" dirty="0"/>
              <a:t>년 </a:t>
            </a:r>
            <a:r>
              <a:rPr lang="en-US" altLang="ko-KR" sz="5400" dirty="0"/>
              <a:t>4</a:t>
            </a:r>
            <a:r>
              <a:rPr lang="ko-KR" altLang="en-US" sz="5400" dirty="0"/>
              <a:t>월 </a:t>
            </a:r>
            <a:r>
              <a:rPr lang="en-US" altLang="ko-KR" sz="5400" dirty="0"/>
              <a:t>30</a:t>
            </a:r>
            <a:r>
              <a:rPr lang="ko-KR" altLang="en-US" sz="5400" dirty="0"/>
              <a:t>일 </a:t>
            </a:r>
            <a:r>
              <a:rPr lang="en-US" altLang="ko-KR" sz="5400" dirty="0"/>
              <a:t>(Alpha Version)</a:t>
            </a:r>
          </a:p>
          <a:p>
            <a:r>
              <a:rPr lang="en-US" altLang="ko-KR" sz="5400" dirty="0"/>
              <a:t>2015</a:t>
            </a:r>
            <a:r>
              <a:rPr lang="ko-KR" altLang="en-US" sz="5400" dirty="0"/>
              <a:t>년 </a:t>
            </a:r>
            <a:r>
              <a:rPr lang="en-US" altLang="ko-KR" sz="5400" dirty="0"/>
              <a:t>12</a:t>
            </a:r>
            <a:r>
              <a:rPr lang="ko-KR" altLang="en-US" sz="5400" dirty="0"/>
              <a:t>월  </a:t>
            </a:r>
            <a:r>
              <a:rPr lang="en-US" altLang="ko-KR" sz="5400" dirty="0"/>
              <a:t>(Beta Version)</a:t>
            </a:r>
          </a:p>
          <a:p>
            <a:pPr lvl="1"/>
            <a:r>
              <a:rPr lang="en-US" altLang="ko-KR" sz="4400" dirty="0">
                <a:hlinkClick r:id="rId2"/>
              </a:rPr>
              <a:t>https://angular.io/</a:t>
            </a:r>
            <a:r>
              <a:rPr lang="en-US" altLang="ko-KR" sz="4400" dirty="0"/>
              <a:t> </a:t>
            </a:r>
            <a:r>
              <a:rPr lang="ko-KR" altLang="en-US" sz="4400" dirty="0"/>
              <a:t>에서 다운로드 받을 수 있게됨</a:t>
            </a:r>
            <a:endParaRPr lang="en-US" altLang="ko-KR" sz="4400" dirty="0"/>
          </a:p>
          <a:p>
            <a:r>
              <a:rPr lang="en-US" altLang="ko-KR" sz="5400" dirty="0"/>
              <a:t>2016</a:t>
            </a:r>
            <a:r>
              <a:rPr lang="ko-KR" altLang="en-US" sz="5400" dirty="0"/>
              <a:t>년 </a:t>
            </a:r>
            <a:r>
              <a:rPr lang="en-US" altLang="ko-KR" sz="5400" dirty="0"/>
              <a:t>5</a:t>
            </a:r>
            <a:r>
              <a:rPr lang="ko-KR" altLang="en-US" sz="5400" dirty="0"/>
              <a:t>월 </a:t>
            </a:r>
            <a:endParaRPr lang="en-US" altLang="ko-KR" sz="5400" dirty="0" smtClean="0"/>
          </a:p>
          <a:p>
            <a:pPr marL="0" indent="0">
              <a:buNone/>
            </a:pPr>
            <a:r>
              <a:rPr lang="ko-KR" altLang="en-US" sz="4400" dirty="0" smtClean="0">
                <a:latin typeface="+mn-lt"/>
                <a:ea typeface="+mn-ea"/>
                <a:cs typeface="+mn-cs"/>
              </a:rPr>
              <a:t>    처</a:t>
            </a:r>
            <a:r>
              <a:rPr lang="ko-KR" altLang="en-US" sz="4400" dirty="0">
                <a:latin typeface="+mn-lt"/>
                <a:ea typeface="+mn-ea"/>
                <a:cs typeface="+mn-cs"/>
              </a:rPr>
              <a:t>음</a:t>
            </a:r>
            <a:r>
              <a:rPr lang="ko-KR" altLang="en-US" sz="4400" dirty="0" smtClean="0">
                <a:latin typeface="+mn-lt"/>
                <a:ea typeface="+mn-ea"/>
                <a:cs typeface="+mn-cs"/>
              </a:rPr>
              <a:t> </a:t>
            </a:r>
            <a:r>
              <a:rPr lang="en-US" altLang="ko-KR" sz="4400" dirty="0">
                <a:latin typeface="+mn-lt"/>
                <a:ea typeface="+mn-ea"/>
                <a:cs typeface="+mn-cs"/>
              </a:rPr>
              <a:t>release candidate</a:t>
            </a:r>
            <a:r>
              <a:rPr lang="ko-KR" altLang="en-US" sz="4400" dirty="0">
                <a:latin typeface="+mn-lt"/>
                <a:ea typeface="+mn-ea"/>
                <a:cs typeface="+mn-cs"/>
              </a:rPr>
              <a:t>가 되어 출시함</a:t>
            </a:r>
            <a:endParaRPr lang="en-US" altLang="ko-KR" sz="4400" dirty="0">
              <a:latin typeface="+mn-lt"/>
              <a:ea typeface="+mn-ea"/>
              <a:cs typeface="+mn-cs"/>
            </a:endParaRPr>
          </a:p>
          <a:p>
            <a:r>
              <a:rPr lang="en-US" altLang="ko-KR" sz="5400" dirty="0" smtClean="0"/>
              <a:t>2017</a:t>
            </a:r>
            <a:r>
              <a:rPr lang="ko-KR" altLang="en-US" sz="5400" dirty="0" smtClean="0"/>
              <a:t>년 </a:t>
            </a:r>
            <a:r>
              <a:rPr lang="en-US" altLang="ko-KR" sz="5400" dirty="0" smtClean="0"/>
              <a:t>3</a:t>
            </a:r>
            <a:r>
              <a:rPr lang="ko-KR" altLang="en-US" sz="5400" dirty="0" smtClean="0"/>
              <a:t>월 현재</a:t>
            </a:r>
            <a:endParaRPr lang="en-US" altLang="ko-KR" sz="5400" dirty="0" smtClean="0"/>
          </a:p>
          <a:p>
            <a:pPr marL="0" indent="0">
              <a:buNone/>
            </a:pPr>
            <a:r>
              <a:rPr lang="ko-KR" altLang="en-US" sz="4400" dirty="0" smtClean="0">
                <a:latin typeface="+mn-lt"/>
                <a:ea typeface="+mn-ea"/>
                <a:cs typeface="+mn-cs"/>
              </a:rPr>
              <a:t>    </a:t>
            </a:r>
            <a:r>
              <a:rPr lang="en-US" altLang="ko-KR" sz="4400" dirty="0" smtClean="0"/>
              <a:t>v2.4.10</a:t>
            </a:r>
          </a:p>
          <a:p>
            <a:pPr marL="0" indent="0">
              <a:buNone/>
            </a:pPr>
            <a:endParaRPr lang="en-US" altLang="ko-KR" sz="5400" dirty="0"/>
          </a:p>
          <a:p>
            <a:pPr lvl="1"/>
            <a:endParaRPr lang="en-US" altLang="ko-KR" sz="4000" dirty="0" smtClean="0"/>
          </a:p>
          <a:p>
            <a:pPr lvl="1"/>
            <a:endParaRPr lang="ko-KR" altLang="en-US" sz="5400" dirty="0">
              <a:solidFill>
                <a:schemeClr val="bg2">
                  <a:lumMod val="50000"/>
                </a:schemeClr>
              </a:solidFill>
              <a:latin typeface="Consolas" panose="020B0609020204030204" pitchFamily="49" charset="0"/>
              <a:ea typeface="+mj-ea"/>
              <a:cs typeface="Courier New"/>
            </a:endParaRPr>
          </a:p>
        </p:txBody>
      </p:sp>
      <p:sp>
        <p:nvSpPr>
          <p:cNvPr id="4" name="object 3"/>
          <p:cNvSpPr/>
          <p:nvPr/>
        </p:nvSpPr>
        <p:spPr>
          <a:xfrm>
            <a:off x="16261284" y="52356"/>
            <a:ext cx="1926642" cy="20941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6247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320" dirty="0"/>
              <a:t>method  </a:t>
            </a:r>
            <a:r>
              <a:rPr lang="ko-KR" altLang="en-US" spc="-320" dirty="0"/>
              <a:t>사용</a:t>
            </a:r>
            <a:r>
              <a:rPr lang="en-US" altLang="ko-KR" spc="-229" dirty="0"/>
              <a:t> : </a:t>
            </a:r>
            <a:r>
              <a:rPr lang="ko-KR" altLang="en-US" spc="-250" dirty="0" smtClean="0"/>
              <a:t>합계 </a:t>
            </a:r>
            <a:r>
              <a:rPr lang="ko-KR" altLang="en-US" spc="-250" dirty="0"/>
              <a:t>단순화 코드</a:t>
            </a:r>
            <a:endParaRPr spc="-370" dirty="0"/>
          </a:p>
        </p:txBody>
      </p:sp>
      <p:sp>
        <p:nvSpPr>
          <p:cNvPr id="3" name="object 3"/>
          <p:cNvSpPr/>
          <p:nvPr/>
        </p:nvSpPr>
        <p:spPr>
          <a:xfrm>
            <a:off x="1490603" y="1950966"/>
            <a:ext cx="9698355" cy="3823970"/>
          </a:xfrm>
          <a:custGeom>
            <a:avLst/>
            <a:gdLst/>
            <a:ahLst/>
            <a:cxnLst/>
            <a:rect l="l" t="t" r="r" b="b"/>
            <a:pathLst>
              <a:path w="9698355" h="3823970">
                <a:moveTo>
                  <a:pt x="9635340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3760597"/>
                </a:lnTo>
                <a:lnTo>
                  <a:pt x="4936" y="3785048"/>
                </a:lnTo>
                <a:lnTo>
                  <a:pt x="18399" y="3805018"/>
                </a:lnTo>
                <a:lnTo>
                  <a:pt x="38369" y="3818484"/>
                </a:lnTo>
                <a:lnTo>
                  <a:pt x="62825" y="3823422"/>
                </a:lnTo>
                <a:lnTo>
                  <a:pt x="9635340" y="3823422"/>
                </a:lnTo>
                <a:lnTo>
                  <a:pt x="9659778" y="3818484"/>
                </a:lnTo>
                <a:lnTo>
                  <a:pt x="9679749" y="3805018"/>
                </a:lnTo>
                <a:lnTo>
                  <a:pt x="9693222" y="3785048"/>
                </a:lnTo>
                <a:lnTo>
                  <a:pt x="9698165" y="3760597"/>
                </a:lnTo>
                <a:lnTo>
                  <a:pt x="9698165" y="62825"/>
                </a:lnTo>
                <a:lnTo>
                  <a:pt x="9693222" y="38369"/>
                </a:lnTo>
                <a:lnTo>
                  <a:pt x="9679749" y="18399"/>
                </a:lnTo>
                <a:lnTo>
                  <a:pt x="9659778" y="4936"/>
                </a:lnTo>
                <a:lnTo>
                  <a:pt x="9635340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924111" y="1959792"/>
            <a:ext cx="6377305" cy="517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b="1" spc="-340" dirty="0">
                <a:solidFill>
                  <a:srgbClr val="FFFFFF"/>
                </a:solidFill>
                <a:latin typeface="Arial Black"/>
                <a:cs typeface="Arial Black"/>
              </a:rPr>
              <a:t>코드를 좀 더 단순화 시켜 보자</a:t>
            </a:r>
            <a:r>
              <a:rPr lang="en-US" altLang="ko-KR" sz="2950" b="1" spc="-340" dirty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98763" y="5194643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90603" y="6167435"/>
            <a:ext cx="17123410" cy="1431290"/>
          </a:xfrm>
          <a:custGeom>
            <a:avLst/>
            <a:gdLst/>
            <a:ahLst/>
            <a:cxnLst/>
            <a:rect l="l" t="t" r="r" b="b"/>
            <a:pathLst>
              <a:path w="17123410" h="1431290">
                <a:moveTo>
                  <a:pt x="17060035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1368146"/>
                </a:lnTo>
                <a:lnTo>
                  <a:pt x="4936" y="1392602"/>
                </a:lnTo>
                <a:lnTo>
                  <a:pt x="18399" y="1412572"/>
                </a:lnTo>
                <a:lnTo>
                  <a:pt x="38369" y="1426035"/>
                </a:lnTo>
                <a:lnTo>
                  <a:pt x="62825" y="1430972"/>
                </a:lnTo>
                <a:lnTo>
                  <a:pt x="17060035" y="1430972"/>
                </a:lnTo>
                <a:lnTo>
                  <a:pt x="17084517" y="1426035"/>
                </a:lnTo>
                <a:lnTo>
                  <a:pt x="17104484" y="1412572"/>
                </a:lnTo>
                <a:lnTo>
                  <a:pt x="17117932" y="1392602"/>
                </a:lnTo>
                <a:lnTo>
                  <a:pt x="17122860" y="1368146"/>
                </a:lnTo>
                <a:lnTo>
                  <a:pt x="17122860" y="62825"/>
                </a:lnTo>
                <a:lnTo>
                  <a:pt x="17117932" y="38373"/>
                </a:lnTo>
                <a:lnTo>
                  <a:pt x="17104484" y="18403"/>
                </a:lnTo>
                <a:lnTo>
                  <a:pt x="17084517" y="4938"/>
                </a:lnTo>
                <a:lnTo>
                  <a:pt x="17060035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798763" y="6315028"/>
            <a:ext cx="301688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totalCarParts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r>
              <a:rPr sz="2300" spc="-3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50642" y="6702451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return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82223" y="6702453"/>
            <a:ext cx="61836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this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reduce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function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prev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716042" y="6702453"/>
            <a:ext cx="14331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current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99497" y="6702453"/>
            <a:ext cx="14331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return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2882930" y="6702453"/>
            <a:ext cx="72961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prev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3762691" y="6702453"/>
            <a:ext cx="31927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+</a:t>
            </a:r>
            <a:r>
              <a:rPr sz="2300" spc="-2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current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inStock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105476" y="6702453"/>
            <a:ext cx="12573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},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0</a:t>
            </a:r>
            <a:r>
              <a:rPr sz="2300" spc="-85" dirty="0">
                <a:solidFill>
                  <a:srgbClr val="BD99FF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98763" y="7089874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490603" y="7991463"/>
            <a:ext cx="17122860" cy="1430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798763" y="8136963"/>
            <a:ext cx="301688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totalCarParts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r>
              <a:rPr sz="2300" spc="-3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150642" y="8524385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return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382225" y="8524387"/>
            <a:ext cx="477583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this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reduce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((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prev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308525" y="8524387"/>
            <a:ext cx="14331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current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891983" y="8524387"/>
            <a:ext cx="125730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=&gt;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prev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98763" y="8911807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1295856" y="7999831"/>
            <a:ext cx="4117340" cy="888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800" b="1" i="1" spc="-190" dirty="0">
                <a:solidFill>
                  <a:srgbClr val="CEFC95"/>
                </a:solidFill>
                <a:latin typeface="Arial"/>
                <a:cs typeface="Arial"/>
              </a:rPr>
              <a:t>화살표 함수 </a:t>
            </a:r>
            <a:r>
              <a:rPr sz="3050" b="1" i="1" spc="-80" dirty="0">
                <a:solidFill>
                  <a:srgbClr val="CEFC95"/>
                </a:solidFill>
                <a:latin typeface="Arial"/>
                <a:cs typeface="Arial"/>
              </a:rPr>
              <a:t>(ES2015)</a:t>
            </a:r>
            <a:endParaRPr sz="3050" dirty="0">
              <a:latin typeface="Arial"/>
              <a:cs typeface="Arial"/>
            </a:endParaRPr>
          </a:p>
          <a:p>
            <a:pPr marL="15875">
              <a:spcBef>
                <a:spcPts val="47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+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current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inStock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,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0</a:t>
            </a:r>
            <a:r>
              <a:rPr sz="2300" spc="-20" dirty="0">
                <a:solidFill>
                  <a:srgbClr val="BD99FF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);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09234" y="2131529"/>
            <a:ext cx="3016885" cy="892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345" marR="5080" indent="-335280">
              <a:lnSpc>
                <a:spcPct val="125499"/>
              </a:lnSpc>
            </a:pP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totalCarParts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r>
              <a:rPr sz="2300" spc="-3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let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sum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0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144302" y="4807221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return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3375879" y="4807223"/>
            <a:ext cx="72961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sum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112889" y="3299413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for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let</a:t>
            </a:r>
            <a:r>
              <a:rPr sz="2300" spc="-9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03858" y="3299415"/>
            <a:ext cx="33686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of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this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)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640710" y="3686838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sum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+=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872281" y="3686838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inStock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112889" y="4074259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229" dirty="0" smtClean="0"/>
              <a:t>Pipe</a:t>
            </a:r>
            <a:r>
              <a:rPr lang="ko-KR" altLang="en-US" spc="-229" dirty="0" smtClean="0"/>
              <a:t>와 </a:t>
            </a:r>
            <a:r>
              <a:rPr lang="en-US" altLang="ko-KR" spc="-229" dirty="0" smtClean="0"/>
              <a:t>method</a:t>
            </a:r>
            <a:r>
              <a:rPr lang="ko-KR" altLang="en-US" spc="-229" dirty="0" smtClean="0"/>
              <a:t>의 사용</a:t>
            </a:r>
            <a:endParaRPr spc="-355" dirty="0"/>
          </a:p>
        </p:txBody>
      </p:sp>
      <p:sp>
        <p:nvSpPr>
          <p:cNvPr id="3" name="object 3"/>
          <p:cNvSpPr txBox="1"/>
          <p:nvPr/>
        </p:nvSpPr>
        <p:spPr>
          <a:xfrm>
            <a:off x="1547461" y="2233612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3942" y="2169775"/>
            <a:ext cx="12633908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90" dirty="0">
                <a:solidFill>
                  <a:schemeClr val="bg1"/>
                </a:solidFill>
                <a:latin typeface="Lucida Sans"/>
                <a:cs typeface="Lucida Sans"/>
              </a:rPr>
              <a:t>템플리트에서 출력을 변경하기 위해서 </a:t>
            </a:r>
            <a:r>
              <a:rPr lang="en-US" altLang="ko-KR" sz="2950" spc="90" dirty="0" smtClean="0">
                <a:solidFill>
                  <a:schemeClr val="bg1"/>
                </a:solidFill>
                <a:latin typeface="Lucida Sans"/>
                <a:cs typeface="Lucida Sans"/>
              </a:rPr>
              <a:t>pipe</a:t>
            </a:r>
            <a:r>
              <a:rPr lang="ko-KR" altLang="en-US" sz="2950" spc="90" dirty="0" smtClean="0">
                <a:solidFill>
                  <a:schemeClr val="bg1"/>
                </a:solidFill>
                <a:latin typeface="Lucida Sans"/>
                <a:cs typeface="Lucida Sans"/>
              </a:rPr>
              <a:t>를 </a:t>
            </a:r>
            <a:r>
              <a:rPr lang="ko-KR" altLang="en-US" sz="2950" spc="90" dirty="0">
                <a:solidFill>
                  <a:schemeClr val="bg1"/>
                </a:solidFill>
                <a:latin typeface="Lucida Sans"/>
                <a:cs typeface="Lucida Sans"/>
              </a:rPr>
              <a:t>사용할 수 있다</a:t>
            </a:r>
            <a:r>
              <a:rPr lang="en-US" altLang="ko-KR" sz="2950" spc="9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7461" y="3102695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3942" y="3038858"/>
            <a:ext cx="10957508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10" dirty="0">
                <a:solidFill>
                  <a:schemeClr val="bg1"/>
                </a:solidFill>
                <a:latin typeface="Lucida Sans"/>
                <a:cs typeface="Lucida Sans"/>
              </a:rPr>
              <a:t>컴포넌트에서 메소드를 사용하여 로직을 수행할 수 있다</a:t>
            </a:r>
            <a:r>
              <a:rPr lang="en-US" altLang="ko-KR" sz="2950" spc="-1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537970" y="3947912"/>
            <a:ext cx="16530320" cy="6968358"/>
            <a:chOff x="2736850" y="2200392"/>
            <a:chExt cx="16530320" cy="6968358"/>
          </a:xfrm>
        </p:grpSpPr>
        <p:sp>
          <p:nvSpPr>
            <p:cNvPr id="16" name="object 7"/>
            <p:cNvSpPr/>
            <p:nvPr/>
          </p:nvSpPr>
          <p:spPr>
            <a:xfrm>
              <a:off x="3732587" y="3383604"/>
              <a:ext cx="1272326" cy="12250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7" name="object 8"/>
            <p:cNvSpPr/>
            <p:nvPr/>
          </p:nvSpPr>
          <p:spPr>
            <a:xfrm>
              <a:off x="2736850" y="2200392"/>
              <a:ext cx="1460409" cy="11413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8" name="object 9"/>
            <p:cNvSpPr/>
            <p:nvPr/>
          </p:nvSpPr>
          <p:spPr>
            <a:xfrm>
              <a:off x="9594850" y="4811897"/>
              <a:ext cx="1272326" cy="12250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19" name="object 10"/>
            <p:cNvSpPr/>
            <p:nvPr/>
          </p:nvSpPr>
          <p:spPr>
            <a:xfrm>
              <a:off x="8599113" y="3278892"/>
              <a:ext cx="1460409" cy="11413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0" name="object 12"/>
            <p:cNvSpPr/>
            <p:nvPr/>
          </p:nvSpPr>
          <p:spPr>
            <a:xfrm>
              <a:off x="3396712" y="3212581"/>
              <a:ext cx="554766" cy="21057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1" name="object 13"/>
            <p:cNvSpPr/>
            <p:nvPr/>
          </p:nvSpPr>
          <p:spPr>
            <a:xfrm>
              <a:off x="9258976" y="4478158"/>
              <a:ext cx="565649" cy="10393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4993070" y="3730204"/>
              <a:ext cx="2321276" cy="5463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/>
              <a:r>
                <a:rPr lang="en-US" altLang="ko-KR" sz="2950" b="1" spc="-40" dirty="0">
                  <a:solidFill>
                    <a:schemeClr val="bg1"/>
                  </a:solidFill>
                  <a:latin typeface="Arial Black"/>
                  <a:cs typeface="Arial Black"/>
                </a:rPr>
                <a:t>index.html</a:t>
              </a:r>
            </a:p>
          </p:txBody>
        </p:sp>
        <p:sp>
          <p:nvSpPr>
            <p:cNvPr id="23" name="object 7"/>
            <p:cNvSpPr/>
            <p:nvPr/>
          </p:nvSpPr>
          <p:spPr>
            <a:xfrm>
              <a:off x="3763067" y="4552004"/>
              <a:ext cx="1272326" cy="12250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023550" y="4898604"/>
              <a:ext cx="2884700" cy="5463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/>
              <a:r>
                <a:rPr lang="en-US" altLang="ko-KR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package.json</a:t>
              </a:r>
              <a:endParaRPr lang="en-US" altLang="ko-KR" sz="2950" b="1" spc="-4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25" name="object 12"/>
            <p:cNvSpPr/>
            <p:nvPr/>
          </p:nvSpPr>
          <p:spPr>
            <a:xfrm>
              <a:off x="3437890" y="4502901"/>
              <a:ext cx="554766" cy="21057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" name="object 7"/>
            <p:cNvSpPr/>
            <p:nvPr/>
          </p:nvSpPr>
          <p:spPr>
            <a:xfrm>
              <a:off x="3793547" y="5679764"/>
              <a:ext cx="1272326" cy="12250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5054030" y="6087324"/>
              <a:ext cx="2798202" cy="5463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/>
              <a:r>
                <a:rPr lang="en-US" altLang="ko-KR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tsconfig.json</a:t>
              </a:r>
              <a:endParaRPr lang="en-US" altLang="ko-KR" sz="2950" b="1" spc="-4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28" name="object 7"/>
            <p:cNvSpPr/>
            <p:nvPr/>
          </p:nvSpPr>
          <p:spPr>
            <a:xfrm>
              <a:off x="3834187" y="6838004"/>
              <a:ext cx="1272326" cy="12250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5094670" y="7184604"/>
              <a:ext cx="2635017" cy="5463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/>
              <a:r>
                <a:rPr lang="en-US" altLang="ko-KR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typings.json</a:t>
              </a:r>
              <a:endParaRPr lang="en-US" altLang="ko-KR" sz="2950" b="1" spc="-4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719115" y="2497903"/>
              <a:ext cx="4418535" cy="5463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/>
              <a:r>
                <a:rPr lang="en-US" altLang="ko-KR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root </a:t>
              </a:r>
              <a:r>
                <a:rPr lang="ko-KR" altLang="en-US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폴더</a:t>
              </a:r>
              <a:endParaRPr lang="en-US" altLang="ko-KR" sz="2950" b="1" spc="-4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31" name="object 12"/>
            <p:cNvSpPr/>
            <p:nvPr/>
          </p:nvSpPr>
          <p:spPr>
            <a:xfrm>
              <a:off x="3475524" y="6572667"/>
              <a:ext cx="554766" cy="210578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2" name="object 7"/>
            <p:cNvSpPr/>
            <p:nvPr/>
          </p:nvSpPr>
          <p:spPr>
            <a:xfrm>
              <a:off x="3844347" y="7943657"/>
              <a:ext cx="1272326" cy="12250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104830" y="8243896"/>
              <a:ext cx="3539430" cy="5463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/>
              <a:r>
                <a:rPr lang="en-US" altLang="ko-KR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system.config.js</a:t>
              </a:r>
              <a:endParaRPr lang="en-US" altLang="ko-KR" sz="2950" b="1" spc="-4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433050" y="3620230"/>
              <a:ext cx="1808700" cy="5463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/>
              <a:r>
                <a:rPr lang="en-US" altLang="ko-KR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app </a:t>
              </a:r>
              <a:r>
                <a:rPr lang="ko-KR" altLang="en-US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폴더</a:t>
              </a:r>
              <a:endParaRPr lang="en-US" altLang="ko-KR" sz="2950" b="1" spc="-4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35" name="object 10"/>
            <p:cNvSpPr/>
            <p:nvPr/>
          </p:nvSpPr>
          <p:spPr>
            <a:xfrm>
              <a:off x="13176250" y="3212581"/>
              <a:ext cx="1460409" cy="11413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15010186" y="3553919"/>
              <a:ext cx="4185864" cy="5463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/>
              <a:r>
                <a:rPr lang="en-US" altLang="ko-KR" sz="2950" b="1" spc="-40" dirty="0" err="1" smtClean="0">
                  <a:solidFill>
                    <a:schemeClr val="bg1"/>
                  </a:solidFill>
                  <a:latin typeface="Arial Black"/>
                  <a:cs typeface="Arial Black"/>
                </a:rPr>
                <a:t>node_modules</a:t>
              </a:r>
              <a:r>
                <a:rPr lang="en-US" altLang="ko-KR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 </a:t>
              </a:r>
              <a:r>
                <a:rPr lang="ko-KR" altLang="en-US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폴더</a:t>
              </a:r>
              <a:endParaRPr lang="en-US" altLang="ko-KR" sz="2950" b="1" spc="-4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0867176" y="4948091"/>
              <a:ext cx="1695657" cy="5463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/>
              <a:r>
                <a:rPr lang="en-US" altLang="ko-KR" sz="2950" b="1" spc="-40" dirty="0" err="1" smtClean="0">
                  <a:solidFill>
                    <a:schemeClr val="bg1"/>
                  </a:solidFill>
                  <a:latin typeface="Arial Black"/>
                  <a:cs typeface="Arial Black"/>
                </a:rPr>
                <a:t>main.ts</a:t>
              </a:r>
              <a:endParaRPr lang="en-US" altLang="ko-KR" sz="2950" b="1" spc="-4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38" name="object 9"/>
            <p:cNvSpPr/>
            <p:nvPr/>
          </p:nvSpPr>
          <p:spPr>
            <a:xfrm>
              <a:off x="9726930" y="5939657"/>
              <a:ext cx="1272326" cy="12250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9" name="object 13"/>
            <p:cNvSpPr/>
            <p:nvPr/>
          </p:nvSpPr>
          <p:spPr>
            <a:xfrm>
              <a:off x="9391056" y="5605918"/>
              <a:ext cx="565649" cy="103932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10999256" y="6279051"/>
              <a:ext cx="1695657" cy="5463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2700"/>
              <a:r>
                <a:rPr lang="en-US" altLang="ko-KR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main.js</a:t>
              </a:r>
              <a:endParaRPr lang="en-US" altLang="ko-KR" sz="2950" b="1" spc="-4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  <p:sp>
          <p:nvSpPr>
            <p:cNvPr id="41" name="object 10"/>
            <p:cNvSpPr/>
            <p:nvPr/>
          </p:nvSpPr>
          <p:spPr>
            <a:xfrm>
              <a:off x="13265104" y="4445127"/>
              <a:ext cx="1460409" cy="114132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15081306" y="4742639"/>
              <a:ext cx="4185864" cy="5463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700"/>
              <a:r>
                <a:rPr lang="en-US" altLang="ko-KR" sz="2950" b="1" spc="-40" dirty="0" err="1" smtClean="0">
                  <a:solidFill>
                    <a:schemeClr val="bg1"/>
                  </a:solidFill>
                  <a:latin typeface="Arial Black"/>
                  <a:cs typeface="Arial Black"/>
                </a:rPr>
                <a:t>typings</a:t>
              </a:r>
              <a:r>
                <a:rPr lang="en-US" altLang="ko-KR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 </a:t>
              </a:r>
              <a:r>
                <a:rPr lang="ko-KR" altLang="en-US" sz="2950" b="1" spc="-40" dirty="0" smtClean="0">
                  <a:solidFill>
                    <a:schemeClr val="bg1"/>
                  </a:solidFill>
                  <a:latin typeface="Arial Black"/>
                  <a:cs typeface="Arial Black"/>
                </a:rPr>
                <a:t>폴더</a:t>
              </a:r>
              <a:endParaRPr lang="en-US" altLang="ko-KR" sz="2950" b="1" spc="-40" dirty="0">
                <a:solidFill>
                  <a:schemeClr val="bg1"/>
                </a:solidFill>
                <a:latin typeface="Arial Black"/>
                <a:cs typeface="Arial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105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1507808" y="4149844"/>
            <a:ext cx="17088486" cy="115095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415" dirty="0"/>
              <a:t>Splitting </a:t>
            </a:r>
            <a:r>
              <a:rPr spc="-254" dirty="0"/>
              <a:t>to </a:t>
            </a:r>
            <a:r>
              <a:rPr spc="-885" dirty="0"/>
              <a:t>Two</a:t>
            </a:r>
            <a:r>
              <a:rPr spc="-1385" dirty="0"/>
              <a:t> </a:t>
            </a:r>
            <a:r>
              <a:rPr lang="en-US" spc="-1385" dirty="0" smtClean="0"/>
              <a:t> </a:t>
            </a:r>
            <a:r>
              <a:rPr spc="-455" dirty="0" smtClean="0"/>
              <a:t>Components</a:t>
            </a:r>
            <a:endParaRPr spc="-455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sz="4400" dirty="0" smtClean="0">
                <a:solidFill>
                  <a:schemeClr val="bg2">
                    <a:lumMod val="50000"/>
                  </a:schemeClr>
                </a:solidFill>
              </a:rPr>
              <a:t>Component</a:t>
            </a:r>
            <a:r>
              <a:rPr lang="ko-KR" altLang="en-US" sz="4400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ko-KR" altLang="en-US" sz="4400" dirty="0">
                <a:solidFill>
                  <a:schemeClr val="bg2">
                    <a:lumMod val="50000"/>
                  </a:schemeClr>
                </a:solidFill>
              </a:rPr>
              <a:t>분리 해보기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260" dirty="0" smtClean="0"/>
              <a:t>Component</a:t>
            </a:r>
            <a:r>
              <a:rPr lang="ko-KR" altLang="en-US" spc="-260" dirty="0" smtClean="0"/>
              <a:t> </a:t>
            </a:r>
            <a:r>
              <a:rPr lang="ko-KR" altLang="en-US" spc="-260" dirty="0"/>
              <a:t>분리</a:t>
            </a:r>
            <a:endParaRPr spc="-520" dirty="0"/>
          </a:p>
        </p:txBody>
      </p:sp>
      <p:sp>
        <p:nvSpPr>
          <p:cNvPr id="3" name="object 3"/>
          <p:cNvSpPr txBox="1"/>
          <p:nvPr/>
        </p:nvSpPr>
        <p:spPr>
          <a:xfrm>
            <a:off x="1212393" y="1876025"/>
            <a:ext cx="16376015" cy="86944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79095" marR="5080">
              <a:lnSpc>
                <a:spcPct val="114100"/>
              </a:lnSpc>
            </a:pPr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지금까지는  하나의 파일</a:t>
            </a:r>
            <a:r>
              <a:rPr lang="en-US" altLang="ko-KR" sz="2950" b="1" spc="-55" dirty="0">
                <a:solidFill>
                  <a:schemeClr val="bg1"/>
                </a:solidFill>
                <a:latin typeface="Arial Black"/>
                <a:cs typeface="Arial Black"/>
              </a:rPr>
              <a:t> :</a:t>
            </a:r>
            <a:r>
              <a:rPr lang="en-US" altLang="ko-KR"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en-US" altLang="ko-KR" sz="2950" spc="-65" dirty="0" err="1">
                <a:solidFill>
                  <a:schemeClr val="bg1"/>
                </a:solidFill>
                <a:latin typeface="Lucida Sans"/>
                <a:cs typeface="Lucida Sans"/>
              </a:rPr>
              <a:t>main.ts</a:t>
            </a:r>
            <a:r>
              <a:rPr lang="en-US" altLang="ko-KR" sz="2950" spc="-6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에서 개발했지만</a:t>
            </a:r>
            <a:r>
              <a:rPr lang="en-US" altLang="ko-KR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,</a:t>
            </a:r>
            <a:r>
              <a:rPr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확장성을 위해 다음과 같이 파일을 분리하여 관리한다</a:t>
            </a:r>
            <a:r>
              <a:rPr lang="en-US" altLang="ko-KR"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</a:p>
          <a:p>
            <a:pPr marL="379095" marR="5080">
              <a:lnSpc>
                <a:spcPct val="114100"/>
              </a:lnSpc>
            </a:pPr>
            <a:endParaRPr sz="2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spcBef>
                <a:spcPts val="50"/>
              </a:spcBef>
            </a:pPr>
            <a:endParaRPr sz="43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781810"/>
            <a:r>
              <a:rPr sz="2950" b="1" spc="-114" dirty="0">
                <a:solidFill>
                  <a:schemeClr val="bg1"/>
                </a:solidFill>
                <a:latin typeface="Arial Black"/>
                <a:cs typeface="Arial Black"/>
              </a:rPr>
              <a:t>main.ts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900" dirty="0">
              <a:latin typeface="Times New Roman"/>
              <a:cs typeface="Times New Roman"/>
            </a:endParaRPr>
          </a:p>
          <a:p>
            <a:pPr>
              <a:spcBef>
                <a:spcPts val="40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2700">
              <a:spcBef>
                <a:spcPts val="5"/>
              </a:spcBef>
            </a:pPr>
            <a:r>
              <a:rPr lang="en-US" sz="3050" b="1" i="1" spc="-350" dirty="0" err="1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main.ts</a:t>
            </a:r>
            <a:r>
              <a:rPr lang="en-US" sz="3050" b="1" i="1" spc="-35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</a:t>
            </a:r>
            <a:r>
              <a:rPr lang="ko-KR" altLang="en-US" sz="3050" b="1" i="1" spc="-35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파일을 세 개의 파일로 분리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spcBef>
                <a:spcPts val="15"/>
              </a:spcBef>
            </a:pPr>
            <a:endParaRPr sz="3700" dirty="0">
              <a:latin typeface="Times New Roman"/>
              <a:cs typeface="Times New Roman"/>
            </a:endParaRPr>
          </a:p>
          <a:p>
            <a:pPr marL="1781810"/>
            <a:r>
              <a:rPr sz="2950" b="1" spc="-114" dirty="0">
                <a:solidFill>
                  <a:schemeClr val="bg1"/>
                </a:solidFill>
                <a:latin typeface="Arial Black"/>
                <a:cs typeface="Arial Black"/>
              </a:rPr>
              <a:t>main.ts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1781810">
              <a:spcBef>
                <a:spcPts val="665"/>
              </a:spcBef>
            </a:pPr>
            <a:r>
              <a:rPr lang="ko-KR" altLang="en-US" sz="2950" spc="35" dirty="0">
                <a:solidFill>
                  <a:schemeClr val="bg1"/>
                </a:solidFill>
                <a:latin typeface="Lucida Sans"/>
                <a:cs typeface="Lucida Sans"/>
              </a:rPr>
              <a:t>최초의 </a:t>
            </a:r>
            <a:r>
              <a:rPr lang="en-US" altLang="ko-KR" sz="2950" spc="35" dirty="0" smtClean="0">
                <a:solidFill>
                  <a:schemeClr val="bg1"/>
                </a:solidFill>
                <a:latin typeface="Lucida Sans"/>
                <a:cs typeface="Lucida Sans"/>
              </a:rPr>
              <a:t>Component</a:t>
            </a:r>
            <a:r>
              <a:rPr lang="ko-KR" altLang="en-US" sz="2950" spc="35" dirty="0" smtClean="0">
                <a:solidFill>
                  <a:schemeClr val="bg1"/>
                </a:solidFill>
                <a:latin typeface="Lucida Sans"/>
                <a:cs typeface="Lucida Sans"/>
              </a:rPr>
              <a:t> 로딩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>
              <a:spcBef>
                <a:spcPts val="55"/>
              </a:spcBef>
            </a:pPr>
            <a:endParaRPr sz="3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781810"/>
            <a:r>
              <a:rPr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app.component.ts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1781810">
              <a:spcBef>
                <a:spcPts val="665"/>
              </a:spcBef>
            </a:pPr>
            <a:r>
              <a:rPr lang="ko-KR" altLang="en-US" sz="2950" spc="-110" dirty="0">
                <a:solidFill>
                  <a:schemeClr val="bg1"/>
                </a:solidFill>
                <a:latin typeface="Lucida Sans"/>
                <a:cs typeface="Lucida Sans"/>
              </a:rPr>
              <a:t>페이지 </a:t>
            </a:r>
            <a:r>
              <a:rPr lang="en-US" altLang="ko-KR" sz="2950" spc="-110" dirty="0" smtClean="0">
                <a:solidFill>
                  <a:schemeClr val="bg1"/>
                </a:solidFill>
                <a:latin typeface="Lucida Sans"/>
                <a:cs typeface="Lucida Sans"/>
              </a:rPr>
              <a:t>header</a:t>
            </a:r>
            <a:r>
              <a:rPr lang="ko-KR" altLang="en-US" sz="2950" spc="-110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altLang="ko-KR" sz="2950" spc="35" dirty="0">
                <a:solidFill>
                  <a:schemeClr val="bg1"/>
                </a:solidFill>
                <a:latin typeface="Lucida Sans"/>
                <a:cs typeface="Lucida Sans"/>
              </a:rPr>
              <a:t>Component</a:t>
            </a:r>
            <a:r>
              <a:rPr lang="ko-KR" altLang="en-US" sz="2950" spc="-110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110" dirty="0">
                <a:solidFill>
                  <a:schemeClr val="bg1"/>
                </a:solidFill>
                <a:latin typeface="Lucida Sans"/>
                <a:cs typeface="Lucida Sans"/>
              </a:rPr>
              <a:t>포함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>
              <a:spcBef>
                <a:spcPts val="45"/>
              </a:spcBef>
            </a:pPr>
            <a:endParaRPr sz="35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781810"/>
            <a:r>
              <a:rPr sz="2950" b="1" spc="-135" dirty="0">
                <a:solidFill>
                  <a:schemeClr val="bg1"/>
                </a:solidFill>
                <a:latin typeface="Arial Black"/>
                <a:cs typeface="Arial Black"/>
              </a:rPr>
              <a:t>car-parts.component.ts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1781810">
              <a:spcBef>
                <a:spcPts val="665"/>
              </a:spcBef>
            </a:pPr>
            <a:r>
              <a:rPr lang="ko-KR" altLang="en-US" sz="2950" spc="-110" dirty="0">
                <a:solidFill>
                  <a:schemeClr val="bg1"/>
                </a:solidFill>
                <a:latin typeface="Lucida Sans"/>
                <a:cs typeface="Lucida Sans"/>
              </a:rPr>
              <a:t>자동차부품 목록 포함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7432" y="4277388"/>
            <a:ext cx="1170860" cy="5444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 rot="21180000">
            <a:off x="10185995" y="9349312"/>
            <a:ext cx="5829448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80"/>
              </a:lnSpc>
            </a:pPr>
            <a:r>
              <a:rPr lang="ko-KR" altLang="en-US" sz="3050" b="1" i="1" spc="1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두 개의 </a:t>
            </a:r>
            <a:r>
              <a:rPr lang="en-US" altLang="ko-KR" sz="3200" spc="35" dirty="0">
                <a:solidFill>
                  <a:schemeClr val="bg1"/>
                </a:solidFill>
                <a:latin typeface="Lucida Sans"/>
                <a:cs typeface="Lucida Sans"/>
              </a:rPr>
              <a:t>Component </a:t>
            </a:r>
            <a:r>
              <a:rPr lang="ko-KR" altLang="en-US" sz="3050" b="1" i="1" spc="15" dirty="0" smtClean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로 </a:t>
            </a:r>
            <a:r>
              <a:rPr lang="ko-KR" altLang="en-US" sz="3050" b="1" i="1" spc="1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분리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612516" y="3622926"/>
            <a:ext cx="1214622" cy="12355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12516" y="6125467"/>
            <a:ext cx="1214622" cy="1225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12516" y="7654217"/>
            <a:ext cx="1214622" cy="1225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22987" y="9182966"/>
            <a:ext cx="1214622" cy="1225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690775" y="7727515"/>
            <a:ext cx="1057559" cy="10785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952609" y="9235320"/>
            <a:ext cx="1057559" cy="1088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110" dirty="0">
                <a:latin typeface="Lucida Sans"/>
                <a:cs typeface="Lucida Sans"/>
              </a:rPr>
              <a:t>main.ts</a:t>
            </a:r>
            <a:r>
              <a:rPr lang="ko-KR" altLang="en-US" spc="-110" dirty="0">
                <a:latin typeface="Lucida Sans"/>
                <a:cs typeface="Lucida Sans"/>
              </a:rPr>
              <a:t> </a:t>
            </a:r>
            <a:r>
              <a:rPr lang="ko-KR" altLang="en-US" spc="-270" dirty="0"/>
              <a:t>분리</a:t>
            </a:r>
            <a:endParaRPr spc="-110" dirty="0">
              <a:latin typeface="Lucida Sans"/>
              <a:cs typeface="Lucida San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490603" y="2817170"/>
            <a:ext cx="13721080" cy="1205230"/>
          </a:xfrm>
          <a:custGeom>
            <a:avLst/>
            <a:gdLst/>
            <a:ahLst/>
            <a:cxnLst/>
            <a:rect l="l" t="t" r="r" b="b"/>
            <a:pathLst>
              <a:path w="13721080" h="1205229">
                <a:moveTo>
                  <a:pt x="13657730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36" y="1166473"/>
                </a:lnTo>
                <a:lnTo>
                  <a:pt x="18399" y="1186442"/>
                </a:lnTo>
                <a:lnTo>
                  <a:pt x="38369" y="1199906"/>
                </a:lnTo>
                <a:lnTo>
                  <a:pt x="62825" y="1204842"/>
                </a:lnTo>
                <a:lnTo>
                  <a:pt x="13657730" y="1204842"/>
                </a:lnTo>
                <a:lnTo>
                  <a:pt x="13682168" y="1199906"/>
                </a:lnTo>
                <a:lnTo>
                  <a:pt x="13702140" y="1186442"/>
                </a:lnTo>
                <a:lnTo>
                  <a:pt x="13715613" y="1166473"/>
                </a:lnTo>
                <a:lnTo>
                  <a:pt x="13720556" y="1142017"/>
                </a:lnTo>
                <a:lnTo>
                  <a:pt x="13720556" y="62825"/>
                </a:lnTo>
                <a:lnTo>
                  <a:pt x="13715613" y="38369"/>
                </a:lnTo>
                <a:lnTo>
                  <a:pt x="13702140" y="18399"/>
                </a:lnTo>
                <a:lnTo>
                  <a:pt x="13682168" y="4936"/>
                </a:lnTo>
                <a:lnTo>
                  <a:pt x="13657730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0603" y="3835726"/>
            <a:ext cx="13721080" cy="6300470"/>
          </a:xfrm>
          <a:custGeom>
            <a:avLst/>
            <a:gdLst/>
            <a:ahLst/>
            <a:cxnLst/>
            <a:rect l="l" t="t" r="r" b="b"/>
            <a:pathLst>
              <a:path w="13721080" h="6300470">
                <a:moveTo>
                  <a:pt x="13657730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6237108"/>
                </a:lnTo>
                <a:lnTo>
                  <a:pt x="4936" y="6261564"/>
                </a:lnTo>
                <a:lnTo>
                  <a:pt x="18399" y="6281533"/>
                </a:lnTo>
                <a:lnTo>
                  <a:pt x="38369" y="6294997"/>
                </a:lnTo>
                <a:lnTo>
                  <a:pt x="62825" y="6299933"/>
                </a:lnTo>
                <a:lnTo>
                  <a:pt x="13657730" y="6299933"/>
                </a:lnTo>
                <a:lnTo>
                  <a:pt x="13682168" y="6294997"/>
                </a:lnTo>
                <a:lnTo>
                  <a:pt x="13702140" y="6281533"/>
                </a:lnTo>
                <a:lnTo>
                  <a:pt x="13715613" y="6261564"/>
                </a:lnTo>
                <a:lnTo>
                  <a:pt x="13720556" y="6237108"/>
                </a:lnTo>
                <a:lnTo>
                  <a:pt x="13720556" y="62825"/>
                </a:lnTo>
                <a:lnTo>
                  <a:pt x="13715613" y="38369"/>
                </a:lnTo>
                <a:lnTo>
                  <a:pt x="13702140" y="18399"/>
                </a:lnTo>
                <a:lnTo>
                  <a:pt x="13682168" y="4936"/>
                </a:lnTo>
                <a:lnTo>
                  <a:pt x="13657730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46408" y="3122625"/>
            <a:ext cx="144462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40" dirty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130" dirty="0">
                <a:solidFill>
                  <a:srgbClr val="DCDEE0"/>
                </a:solidFill>
                <a:latin typeface="Arial Black"/>
                <a:cs typeface="Arial Black"/>
              </a:rPr>
              <a:t>ai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330" dirty="0">
                <a:solidFill>
                  <a:srgbClr val="DCDEE0"/>
                </a:solidFill>
                <a:latin typeface="Arial Black"/>
                <a:cs typeface="Arial Black"/>
              </a:rPr>
              <a:t>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05578" y="1876590"/>
            <a:ext cx="1220089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최초 로딩될 </a:t>
            </a:r>
            <a:r>
              <a:rPr lang="en-US" altLang="ko-KR" sz="2950" spc="35" dirty="0">
                <a:solidFill>
                  <a:schemeClr val="bg1"/>
                </a:solidFill>
                <a:latin typeface="Lucida Sans"/>
                <a:cs typeface="Lucida Sans"/>
              </a:rPr>
              <a:t>Component </a:t>
            </a:r>
            <a:r>
              <a:rPr lang="ko-KR" altLang="en-US" sz="2950" b="1" spc="-215" dirty="0" smtClean="0">
                <a:solidFill>
                  <a:schemeClr val="bg1"/>
                </a:solidFill>
                <a:latin typeface="Arial Black"/>
                <a:cs typeface="Arial Black"/>
              </a:rPr>
              <a:t>가 </a:t>
            </a:r>
            <a:r>
              <a:rPr lang="ko-KR" altLang="en-US"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위치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59132" y="4095203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90707" y="4095203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‘@angular/core’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40339" y="4482626"/>
            <a:ext cx="35445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BrowserModule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35064" y="4482626"/>
            <a:ext cx="49517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'@angular/platform-browser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56879" y="4058396"/>
            <a:ext cx="1081405" cy="117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10500"/>
              </a:lnSpc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 import  import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88454" y="4095203"/>
            <a:ext cx="3720465" cy="11385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NgModule,</a:t>
            </a:r>
            <a:r>
              <a:rPr sz="2300" spc="-90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Component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40339" y="4870048"/>
            <a:ext cx="389636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platformBrowserDynamic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386948" y="4870048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18526" y="4870048"/>
            <a:ext cx="635952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‘@angular/platform-browser-dynamic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67350" y="7519180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822985" y="7519182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878628" y="5969491"/>
            <a:ext cx="336867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'my-app'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67350" y="5545261"/>
            <a:ext cx="2136775" cy="1950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algn="ctr">
              <a:spcBef>
                <a:spcPts val="290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19229" y="7917074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'Ultra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758325" y="7917076"/>
            <a:ext cx="14331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Racing'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119229" y="8267692"/>
            <a:ext cx="301688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[...]; 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totalCarParts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r>
              <a:rPr sz="2300" spc="-2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286143" y="8691921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-9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8364" y="7549508"/>
            <a:ext cx="1036617" cy="701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8364" y="5601923"/>
            <a:ext cx="1036617" cy="638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3013083" y="3122625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578874" y="9079342"/>
            <a:ext cx="9271000" cy="18235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8496300" algn="ctr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  <a:p>
            <a:pPr marR="8395335" algn="ctr">
              <a:spcBef>
                <a:spcPts val="103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300" dirty="0">
              <a:latin typeface="Times New Roman"/>
              <a:cs typeface="Times New Roman"/>
            </a:endParaRPr>
          </a:p>
          <a:p>
            <a:pPr marL="12700">
              <a:spcBef>
                <a:spcPts val="1365"/>
              </a:spcBef>
            </a:pPr>
            <a:r>
              <a:rPr lang="ko-KR" altLang="en-US" sz="2950" spc="-130" dirty="0">
                <a:solidFill>
                  <a:schemeClr val="bg1"/>
                </a:solidFill>
                <a:latin typeface="Lucida Sans"/>
                <a:cs typeface="Lucida Sans"/>
              </a:rPr>
              <a:t>다른 곳으로 분리시켜야 할 코드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05925" y="2807537"/>
            <a:ext cx="8195309" cy="1205230"/>
          </a:xfrm>
          <a:custGeom>
            <a:avLst/>
            <a:gdLst/>
            <a:ahLst/>
            <a:cxnLst/>
            <a:rect l="l" t="t" r="r" b="b"/>
            <a:pathLst>
              <a:path w="8195309" h="1205229">
                <a:moveTo>
                  <a:pt x="8131898" y="0"/>
                </a:moveTo>
                <a:lnTo>
                  <a:pt x="62825" y="0"/>
                </a:lnTo>
                <a:lnTo>
                  <a:pt x="38343" y="4936"/>
                </a:lnTo>
                <a:lnTo>
                  <a:pt x="18376" y="18399"/>
                </a:lnTo>
                <a:lnTo>
                  <a:pt x="4927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27" y="1166473"/>
                </a:lnTo>
                <a:lnTo>
                  <a:pt x="18376" y="1186442"/>
                </a:lnTo>
                <a:lnTo>
                  <a:pt x="38343" y="1199906"/>
                </a:lnTo>
                <a:lnTo>
                  <a:pt x="62825" y="1204842"/>
                </a:lnTo>
                <a:lnTo>
                  <a:pt x="8131898" y="1204842"/>
                </a:lnTo>
                <a:lnTo>
                  <a:pt x="8156337" y="1199906"/>
                </a:lnTo>
                <a:lnTo>
                  <a:pt x="8176308" y="1186442"/>
                </a:lnTo>
                <a:lnTo>
                  <a:pt x="8189781" y="1166473"/>
                </a:lnTo>
                <a:lnTo>
                  <a:pt x="8194724" y="1142017"/>
                </a:lnTo>
                <a:lnTo>
                  <a:pt x="8194724" y="62825"/>
                </a:lnTo>
                <a:lnTo>
                  <a:pt x="8189781" y="38369"/>
                </a:lnTo>
                <a:lnTo>
                  <a:pt x="8176308" y="18399"/>
                </a:lnTo>
                <a:lnTo>
                  <a:pt x="8156337" y="4936"/>
                </a:lnTo>
                <a:lnTo>
                  <a:pt x="8131898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05925" y="3791811"/>
            <a:ext cx="8195309" cy="5576570"/>
          </a:xfrm>
          <a:custGeom>
            <a:avLst/>
            <a:gdLst/>
            <a:ahLst/>
            <a:cxnLst/>
            <a:rect l="l" t="t" r="r" b="b"/>
            <a:pathLst>
              <a:path w="8195309" h="5576570">
                <a:moveTo>
                  <a:pt x="8131898" y="0"/>
                </a:moveTo>
                <a:lnTo>
                  <a:pt x="62825" y="0"/>
                </a:lnTo>
                <a:lnTo>
                  <a:pt x="38343" y="4936"/>
                </a:lnTo>
                <a:lnTo>
                  <a:pt x="18376" y="18399"/>
                </a:lnTo>
                <a:lnTo>
                  <a:pt x="4927" y="38369"/>
                </a:lnTo>
                <a:lnTo>
                  <a:pt x="0" y="62825"/>
                </a:lnTo>
                <a:lnTo>
                  <a:pt x="0" y="5513277"/>
                </a:lnTo>
                <a:lnTo>
                  <a:pt x="4927" y="5537732"/>
                </a:lnTo>
                <a:lnTo>
                  <a:pt x="18376" y="5557702"/>
                </a:lnTo>
                <a:lnTo>
                  <a:pt x="38343" y="5571165"/>
                </a:lnTo>
                <a:lnTo>
                  <a:pt x="62825" y="5576102"/>
                </a:lnTo>
                <a:lnTo>
                  <a:pt x="8131898" y="5576102"/>
                </a:lnTo>
                <a:lnTo>
                  <a:pt x="8156337" y="5571165"/>
                </a:lnTo>
                <a:lnTo>
                  <a:pt x="8176308" y="5557702"/>
                </a:lnTo>
                <a:lnTo>
                  <a:pt x="8189781" y="5537732"/>
                </a:lnTo>
                <a:lnTo>
                  <a:pt x="8194724" y="5513277"/>
                </a:lnTo>
                <a:lnTo>
                  <a:pt x="8194724" y="62825"/>
                </a:lnTo>
                <a:lnTo>
                  <a:pt x="8189781" y="38369"/>
                </a:lnTo>
                <a:lnTo>
                  <a:pt x="8176308" y="18399"/>
                </a:lnTo>
                <a:lnTo>
                  <a:pt x="8156337" y="4936"/>
                </a:lnTo>
                <a:lnTo>
                  <a:pt x="8131898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060232" y="3112154"/>
            <a:ext cx="344741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ap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445" dirty="0">
                <a:solidFill>
                  <a:srgbClr val="DCDEE0"/>
                </a:solidFill>
                <a:latin typeface="Arial Black"/>
                <a:cs typeface="Arial Black"/>
              </a:rPr>
              <a:t>c</a:t>
            </a:r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o</a:t>
            </a:r>
            <a:r>
              <a:rPr sz="2950" b="1" spc="-40" dirty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o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215" dirty="0">
                <a:solidFill>
                  <a:srgbClr val="DCDEE0"/>
                </a:solidFill>
                <a:latin typeface="Arial Black"/>
                <a:cs typeface="Arial Black"/>
              </a:rPr>
              <a:t>e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330" dirty="0">
                <a:solidFill>
                  <a:srgbClr val="DCDEE0"/>
                </a:solidFill>
                <a:latin typeface="Arial Black"/>
                <a:cs typeface="Arial Black"/>
              </a:rPr>
              <a:t>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b="0" spc="-90" dirty="0">
                <a:latin typeface="Lucida Sans"/>
                <a:cs typeface="Lucida Sans"/>
              </a:rPr>
              <a:t>app.component.ts</a:t>
            </a:r>
          </a:p>
        </p:txBody>
      </p:sp>
      <p:sp>
        <p:nvSpPr>
          <p:cNvPr id="6" name="object 6"/>
          <p:cNvSpPr/>
          <p:nvPr/>
        </p:nvSpPr>
        <p:spPr>
          <a:xfrm>
            <a:off x="145740" y="2807537"/>
            <a:ext cx="11508105" cy="1205230"/>
          </a:xfrm>
          <a:custGeom>
            <a:avLst/>
            <a:gdLst/>
            <a:ahLst/>
            <a:cxnLst/>
            <a:rect l="l" t="t" r="r" b="b"/>
            <a:pathLst>
              <a:path w="11508105" h="1205229">
                <a:moveTo>
                  <a:pt x="11444692" y="0"/>
                </a:moveTo>
                <a:lnTo>
                  <a:pt x="62826" y="0"/>
                </a:lnTo>
                <a:lnTo>
                  <a:pt x="38371" y="4936"/>
                </a:lnTo>
                <a:lnTo>
                  <a:pt x="18401" y="18399"/>
                </a:lnTo>
                <a:lnTo>
                  <a:pt x="4937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37" y="1166473"/>
                </a:lnTo>
                <a:lnTo>
                  <a:pt x="18401" y="1186442"/>
                </a:lnTo>
                <a:lnTo>
                  <a:pt x="38371" y="1199906"/>
                </a:lnTo>
                <a:lnTo>
                  <a:pt x="62826" y="1204842"/>
                </a:lnTo>
                <a:lnTo>
                  <a:pt x="11444692" y="1204842"/>
                </a:lnTo>
                <a:lnTo>
                  <a:pt x="11469174" y="1199906"/>
                </a:lnTo>
                <a:lnTo>
                  <a:pt x="11489141" y="1186442"/>
                </a:lnTo>
                <a:lnTo>
                  <a:pt x="11502589" y="1166473"/>
                </a:lnTo>
                <a:lnTo>
                  <a:pt x="11507517" y="1142017"/>
                </a:lnTo>
                <a:lnTo>
                  <a:pt x="11507517" y="62825"/>
                </a:lnTo>
                <a:lnTo>
                  <a:pt x="11502589" y="38369"/>
                </a:lnTo>
                <a:lnTo>
                  <a:pt x="11489141" y="18399"/>
                </a:lnTo>
                <a:lnTo>
                  <a:pt x="11469174" y="4936"/>
                </a:lnTo>
                <a:lnTo>
                  <a:pt x="11444692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5740" y="3791811"/>
            <a:ext cx="11508105" cy="4373880"/>
          </a:xfrm>
          <a:custGeom>
            <a:avLst/>
            <a:gdLst/>
            <a:ahLst/>
            <a:cxnLst/>
            <a:rect l="l" t="t" r="r" b="b"/>
            <a:pathLst>
              <a:path w="11508105" h="4373880">
                <a:moveTo>
                  <a:pt x="11444692" y="0"/>
                </a:moveTo>
                <a:lnTo>
                  <a:pt x="62826" y="0"/>
                </a:lnTo>
                <a:lnTo>
                  <a:pt x="38371" y="4936"/>
                </a:lnTo>
                <a:lnTo>
                  <a:pt x="18401" y="18399"/>
                </a:lnTo>
                <a:lnTo>
                  <a:pt x="4937" y="38369"/>
                </a:lnTo>
                <a:lnTo>
                  <a:pt x="0" y="62825"/>
                </a:lnTo>
                <a:lnTo>
                  <a:pt x="0" y="4310591"/>
                </a:lnTo>
                <a:lnTo>
                  <a:pt x="4937" y="4335046"/>
                </a:lnTo>
                <a:lnTo>
                  <a:pt x="18401" y="4355016"/>
                </a:lnTo>
                <a:lnTo>
                  <a:pt x="38371" y="4368479"/>
                </a:lnTo>
                <a:lnTo>
                  <a:pt x="62826" y="4373416"/>
                </a:lnTo>
                <a:lnTo>
                  <a:pt x="11444692" y="4373416"/>
                </a:lnTo>
                <a:lnTo>
                  <a:pt x="11469174" y="4368479"/>
                </a:lnTo>
                <a:lnTo>
                  <a:pt x="11489141" y="4355016"/>
                </a:lnTo>
                <a:lnTo>
                  <a:pt x="11502589" y="4335046"/>
                </a:lnTo>
                <a:lnTo>
                  <a:pt x="11507517" y="4310591"/>
                </a:lnTo>
                <a:lnTo>
                  <a:pt x="11507517" y="62825"/>
                </a:lnTo>
                <a:lnTo>
                  <a:pt x="11502589" y="38369"/>
                </a:lnTo>
                <a:lnTo>
                  <a:pt x="11489141" y="18399"/>
                </a:lnTo>
                <a:lnTo>
                  <a:pt x="11469174" y="4936"/>
                </a:lnTo>
                <a:lnTo>
                  <a:pt x="11444692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6135" y="3112154"/>
            <a:ext cx="144462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40" dirty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130" dirty="0">
                <a:solidFill>
                  <a:srgbClr val="DCDEE0"/>
                </a:solidFill>
                <a:latin typeface="Arial Black"/>
                <a:cs typeface="Arial Black"/>
              </a:rPr>
              <a:t>ai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330" dirty="0">
                <a:solidFill>
                  <a:srgbClr val="DCDEE0"/>
                </a:solidFill>
                <a:latin typeface="Arial Black"/>
                <a:cs typeface="Arial Black"/>
              </a:rPr>
              <a:t>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95107" y="1876590"/>
            <a:ext cx="927481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대부분 코드를 </a:t>
            </a:r>
            <a:r>
              <a:rPr lang="en-US" altLang="ko-KR" sz="2950" spc="-50" dirty="0" err="1">
                <a:solidFill>
                  <a:schemeClr val="bg1"/>
                </a:solidFill>
                <a:latin typeface="Lucida Sans"/>
                <a:cs typeface="Lucida Sans"/>
              </a:rPr>
              <a:t>app.component.ts</a:t>
            </a:r>
            <a:r>
              <a:rPr lang="en-US" altLang="ko-KR" sz="2950" spc="-5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로 이동한다</a:t>
            </a:r>
            <a:r>
              <a:rPr lang="en-US" altLang="ko-KR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9320" y="8661724"/>
            <a:ext cx="1026713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40" dirty="0">
                <a:solidFill>
                  <a:schemeClr val="bg1"/>
                </a:solidFill>
                <a:latin typeface="Lucida Sans"/>
                <a:cs typeface="Lucida Sans"/>
              </a:rPr>
              <a:t>파일이 분리되면 다른 파일에 있는 클래스에 접근할 수 없다</a:t>
            </a:r>
            <a:r>
              <a:rPr lang="en-US" altLang="ko-KR" sz="2950" spc="-4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27077" y="5273018"/>
            <a:ext cx="266509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@NgModule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declarations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42111" y="5697248"/>
            <a:ext cx="301688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],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14285" y="6084671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BrowserModule</a:t>
            </a:r>
            <a:r>
              <a:rPr sz="2300" spc="-9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714293" y="6472094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27077" y="6047864"/>
            <a:ext cx="2136775" cy="117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imports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bootstrap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7077" y="7246937"/>
            <a:ext cx="33686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AppModule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123056" y="4084731"/>
            <a:ext cx="31927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Component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465907" y="4084731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697483" y="4084731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'@angular/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core'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123056" y="6807162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3178690" y="6807162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234334" y="5247000"/>
            <a:ext cx="336867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'my-app'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123058" y="4822772"/>
            <a:ext cx="2136775" cy="1950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algn="ctr">
              <a:spcBef>
                <a:spcPts val="290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99320" y="9845675"/>
            <a:ext cx="8807450" cy="907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10" dirty="0">
                <a:solidFill>
                  <a:schemeClr val="bg1"/>
                </a:solidFill>
                <a:latin typeface="Lucida Sans"/>
                <a:cs typeface="Lucida Sans"/>
              </a:rPr>
              <a:t>다른 파일에 접근하려면 자바스크립트 모듈 시스템을 사용해야 한다</a:t>
            </a:r>
            <a:r>
              <a:rPr lang="en-US" altLang="ko-KR" sz="2950" spc="-1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r>
              <a:rPr lang="ko-KR" altLang="en-US" sz="2950" spc="-1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altLang="ko-KR" sz="2950" spc="-10" dirty="0">
                <a:solidFill>
                  <a:schemeClr val="bg1"/>
                </a:solidFill>
                <a:latin typeface="Lucida Sans"/>
                <a:cs typeface="Lucida Sans"/>
              </a:rPr>
              <a:t>(ECMA6)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9191209" y="3112154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756392" y="3112154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936870" y="4806136"/>
            <a:ext cx="1926642" cy="19475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44584" y="5981702"/>
            <a:ext cx="5417185" cy="1050290"/>
          </a:xfrm>
          <a:custGeom>
            <a:avLst/>
            <a:gdLst/>
            <a:ahLst/>
            <a:cxnLst/>
            <a:rect l="l" t="t" r="r" b="b"/>
            <a:pathLst>
              <a:path w="5417184" h="1050290">
                <a:moveTo>
                  <a:pt x="5331177" y="1039654"/>
                </a:moveTo>
                <a:lnTo>
                  <a:pt x="5312814" y="1039654"/>
                </a:lnTo>
                <a:lnTo>
                  <a:pt x="5321736" y="1050125"/>
                </a:lnTo>
                <a:lnTo>
                  <a:pt x="5333167" y="1050125"/>
                </a:lnTo>
                <a:lnTo>
                  <a:pt x="5331177" y="1039654"/>
                </a:lnTo>
                <a:close/>
              </a:path>
              <a:path w="5417184" h="1050290">
                <a:moveTo>
                  <a:pt x="5370443" y="1039654"/>
                </a:moveTo>
                <a:lnTo>
                  <a:pt x="5360496" y="1039654"/>
                </a:lnTo>
                <a:lnTo>
                  <a:pt x="5355993" y="1050125"/>
                </a:lnTo>
                <a:lnTo>
                  <a:pt x="5370443" y="1039654"/>
                </a:lnTo>
                <a:close/>
              </a:path>
              <a:path w="5417184" h="1050290">
                <a:moveTo>
                  <a:pt x="5396830" y="1039654"/>
                </a:moveTo>
                <a:lnTo>
                  <a:pt x="5370443" y="1039654"/>
                </a:lnTo>
                <a:lnTo>
                  <a:pt x="5370129" y="1050125"/>
                </a:lnTo>
                <a:lnTo>
                  <a:pt x="5396306" y="1050125"/>
                </a:lnTo>
                <a:lnTo>
                  <a:pt x="5396830" y="1039654"/>
                </a:lnTo>
                <a:close/>
              </a:path>
              <a:path w="5417184" h="1050290">
                <a:moveTo>
                  <a:pt x="5238824" y="1029183"/>
                </a:moveTo>
                <a:lnTo>
                  <a:pt x="5231704" y="1029183"/>
                </a:lnTo>
                <a:lnTo>
                  <a:pt x="5233694" y="1039654"/>
                </a:lnTo>
                <a:lnTo>
                  <a:pt x="5238824" y="1029183"/>
                </a:lnTo>
                <a:close/>
              </a:path>
              <a:path w="5417184" h="1050290">
                <a:moveTo>
                  <a:pt x="5264373" y="1029183"/>
                </a:moveTo>
                <a:lnTo>
                  <a:pt x="5244966" y="1029183"/>
                </a:lnTo>
                <a:lnTo>
                  <a:pt x="5256258" y="1039654"/>
                </a:lnTo>
                <a:lnTo>
                  <a:pt x="5265352" y="1039654"/>
                </a:lnTo>
                <a:lnTo>
                  <a:pt x="5264373" y="1029183"/>
                </a:lnTo>
                <a:close/>
              </a:path>
              <a:path w="5417184" h="1050290">
                <a:moveTo>
                  <a:pt x="5352015" y="1029183"/>
                </a:moveTo>
                <a:lnTo>
                  <a:pt x="5301386" y="1029183"/>
                </a:lnTo>
                <a:lnTo>
                  <a:pt x="5303731" y="1039654"/>
                </a:lnTo>
                <a:lnTo>
                  <a:pt x="5362536" y="1039654"/>
                </a:lnTo>
                <a:lnTo>
                  <a:pt x="5352015" y="1029183"/>
                </a:lnTo>
                <a:close/>
              </a:path>
              <a:path w="5417184" h="1050290">
                <a:moveTo>
                  <a:pt x="5371171" y="1029183"/>
                </a:moveTo>
                <a:lnTo>
                  <a:pt x="5367629" y="1029183"/>
                </a:lnTo>
                <a:lnTo>
                  <a:pt x="5362536" y="1039654"/>
                </a:lnTo>
                <a:lnTo>
                  <a:pt x="5377040" y="1039654"/>
                </a:lnTo>
                <a:lnTo>
                  <a:pt x="5371171" y="1029183"/>
                </a:lnTo>
                <a:close/>
              </a:path>
              <a:path w="5417184" h="1050290">
                <a:moveTo>
                  <a:pt x="5384118" y="1029183"/>
                </a:moveTo>
                <a:lnTo>
                  <a:pt x="5375901" y="1029183"/>
                </a:lnTo>
                <a:lnTo>
                  <a:pt x="5379450" y="1039654"/>
                </a:lnTo>
                <a:lnTo>
                  <a:pt x="5386071" y="1039654"/>
                </a:lnTo>
                <a:lnTo>
                  <a:pt x="5384118" y="1029183"/>
                </a:lnTo>
                <a:close/>
              </a:path>
              <a:path w="5417184" h="1050290">
                <a:moveTo>
                  <a:pt x="5215425" y="1018712"/>
                </a:moveTo>
                <a:lnTo>
                  <a:pt x="5178721" y="1018712"/>
                </a:lnTo>
                <a:lnTo>
                  <a:pt x="5190334" y="1029183"/>
                </a:lnTo>
                <a:lnTo>
                  <a:pt x="5211129" y="1029183"/>
                </a:lnTo>
                <a:lnTo>
                  <a:pt x="5215425" y="1018712"/>
                </a:lnTo>
                <a:close/>
              </a:path>
              <a:path w="5417184" h="1050290">
                <a:moveTo>
                  <a:pt x="5244060" y="1018712"/>
                </a:moveTo>
                <a:lnTo>
                  <a:pt x="5223851" y="1018712"/>
                </a:lnTo>
                <a:lnTo>
                  <a:pt x="5229715" y="1029183"/>
                </a:lnTo>
                <a:lnTo>
                  <a:pt x="5245002" y="1029183"/>
                </a:lnTo>
                <a:lnTo>
                  <a:pt x="5244060" y="1018712"/>
                </a:lnTo>
                <a:close/>
              </a:path>
              <a:path w="5417184" h="1050290">
                <a:moveTo>
                  <a:pt x="5261023" y="1018712"/>
                </a:moveTo>
                <a:lnTo>
                  <a:pt x="5244546" y="1018712"/>
                </a:lnTo>
                <a:lnTo>
                  <a:pt x="5252947" y="1029183"/>
                </a:lnTo>
                <a:lnTo>
                  <a:pt x="5257873" y="1029183"/>
                </a:lnTo>
                <a:lnTo>
                  <a:pt x="5261023" y="1018712"/>
                </a:lnTo>
                <a:close/>
              </a:path>
              <a:path w="5417184" h="1050290">
                <a:moveTo>
                  <a:pt x="5307409" y="1018712"/>
                </a:moveTo>
                <a:lnTo>
                  <a:pt x="5261023" y="1018712"/>
                </a:lnTo>
                <a:lnTo>
                  <a:pt x="5265798" y="1029183"/>
                </a:lnTo>
                <a:lnTo>
                  <a:pt x="5307199" y="1029183"/>
                </a:lnTo>
                <a:lnTo>
                  <a:pt x="5307409" y="1018712"/>
                </a:lnTo>
                <a:close/>
              </a:path>
              <a:path w="5417184" h="1050290">
                <a:moveTo>
                  <a:pt x="5331999" y="1018712"/>
                </a:moveTo>
                <a:lnTo>
                  <a:pt x="5316584" y="1018712"/>
                </a:lnTo>
                <a:lnTo>
                  <a:pt x="5314134" y="1029183"/>
                </a:lnTo>
                <a:lnTo>
                  <a:pt x="5330863" y="1029183"/>
                </a:lnTo>
                <a:lnTo>
                  <a:pt x="5331999" y="1018712"/>
                </a:lnTo>
                <a:close/>
              </a:path>
              <a:path w="5417184" h="1050290">
                <a:moveTo>
                  <a:pt x="5180187" y="1008241"/>
                </a:moveTo>
                <a:lnTo>
                  <a:pt x="5132492" y="1008241"/>
                </a:lnTo>
                <a:lnTo>
                  <a:pt x="5142309" y="1018712"/>
                </a:lnTo>
                <a:lnTo>
                  <a:pt x="5186725" y="1018712"/>
                </a:lnTo>
                <a:lnTo>
                  <a:pt x="5180187" y="1008241"/>
                </a:lnTo>
                <a:close/>
              </a:path>
              <a:path w="5417184" h="1050290">
                <a:moveTo>
                  <a:pt x="5278928" y="1008241"/>
                </a:moveTo>
                <a:lnTo>
                  <a:pt x="5184214" y="1008241"/>
                </a:lnTo>
                <a:lnTo>
                  <a:pt x="5190017" y="1018712"/>
                </a:lnTo>
                <a:lnTo>
                  <a:pt x="5278404" y="1018712"/>
                </a:lnTo>
                <a:lnTo>
                  <a:pt x="5278928" y="1008241"/>
                </a:lnTo>
                <a:close/>
              </a:path>
              <a:path w="5417184" h="1050290">
                <a:moveTo>
                  <a:pt x="5299241" y="1008241"/>
                </a:moveTo>
                <a:lnTo>
                  <a:pt x="5278928" y="1008241"/>
                </a:lnTo>
                <a:lnTo>
                  <a:pt x="5285734" y="1018712"/>
                </a:lnTo>
                <a:lnTo>
                  <a:pt x="5300393" y="1018712"/>
                </a:lnTo>
                <a:lnTo>
                  <a:pt x="5299241" y="1008241"/>
                </a:lnTo>
                <a:close/>
              </a:path>
              <a:path w="5417184" h="1050290">
                <a:moveTo>
                  <a:pt x="5068357" y="997770"/>
                </a:moveTo>
                <a:lnTo>
                  <a:pt x="5066015" y="997770"/>
                </a:lnTo>
                <a:lnTo>
                  <a:pt x="5073908" y="1008241"/>
                </a:lnTo>
                <a:lnTo>
                  <a:pt x="5068357" y="997770"/>
                </a:lnTo>
                <a:close/>
              </a:path>
              <a:path w="5417184" h="1050290">
                <a:moveTo>
                  <a:pt x="5100399" y="997770"/>
                </a:moveTo>
                <a:lnTo>
                  <a:pt x="5083332" y="997770"/>
                </a:lnTo>
                <a:lnTo>
                  <a:pt x="5079248" y="1008241"/>
                </a:lnTo>
                <a:lnTo>
                  <a:pt x="5101760" y="1008241"/>
                </a:lnTo>
                <a:lnTo>
                  <a:pt x="5100399" y="997770"/>
                </a:lnTo>
                <a:close/>
              </a:path>
              <a:path w="5417184" h="1050290">
                <a:moveTo>
                  <a:pt x="5237144" y="997770"/>
                </a:moveTo>
                <a:lnTo>
                  <a:pt x="5100399" y="997770"/>
                </a:lnTo>
                <a:lnTo>
                  <a:pt x="5107014" y="1008241"/>
                </a:lnTo>
                <a:lnTo>
                  <a:pt x="5248562" y="1008241"/>
                </a:lnTo>
                <a:lnTo>
                  <a:pt x="5237144" y="997770"/>
                </a:lnTo>
                <a:close/>
              </a:path>
              <a:path w="5417184" h="1050290">
                <a:moveTo>
                  <a:pt x="5182897" y="987299"/>
                </a:moveTo>
                <a:lnTo>
                  <a:pt x="5018896" y="987299"/>
                </a:lnTo>
                <a:lnTo>
                  <a:pt x="5029598" y="997770"/>
                </a:lnTo>
                <a:lnTo>
                  <a:pt x="5197407" y="997770"/>
                </a:lnTo>
                <a:lnTo>
                  <a:pt x="5182897" y="987299"/>
                </a:lnTo>
                <a:close/>
              </a:path>
              <a:path w="5417184" h="1050290">
                <a:moveTo>
                  <a:pt x="5215474" y="987299"/>
                </a:moveTo>
                <a:lnTo>
                  <a:pt x="5196939" y="987299"/>
                </a:lnTo>
                <a:lnTo>
                  <a:pt x="5214231" y="997770"/>
                </a:lnTo>
                <a:lnTo>
                  <a:pt x="5225646" y="997770"/>
                </a:lnTo>
                <a:lnTo>
                  <a:pt x="5215474" y="987299"/>
                </a:lnTo>
                <a:close/>
              </a:path>
              <a:path w="5417184" h="1050290">
                <a:moveTo>
                  <a:pt x="5150450" y="976828"/>
                </a:moveTo>
                <a:lnTo>
                  <a:pt x="4937274" y="976828"/>
                </a:lnTo>
                <a:lnTo>
                  <a:pt x="4961542" y="987299"/>
                </a:lnTo>
                <a:lnTo>
                  <a:pt x="5164635" y="987299"/>
                </a:lnTo>
                <a:lnTo>
                  <a:pt x="5150450" y="976828"/>
                </a:lnTo>
                <a:close/>
              </a:path>
              <a:path w="5417184" h="1050290">
                <a:moveTo>
                  <a:pt x="5150450" y="976828"/>
                </a:moveTo>
                <a:lnTo>
                  <a:pt x="5164635" y="987299"/>
                </a:lnTo>
                <a:lnTo>
                  <a:pt x="5165199" y="985641"/>
                </a:lnTo>
                <a:lnTo>
                  <a:pt x="5150450" y="976828"/>
                </a:lnTo>
                <a:close/>
              </a:path>
              <a:path w="5417184" h="1050290">
                <a:moveTo>
                  <a:pt x="5165199" y="985641"/>
                </a:moveTo>
                <a:lnTo>
                  <a:pt x="5164635" y="987299"/>
                </a:lnTo>
                <a:lnTo>
                  <a:pt x="5167974" y="987299"/>
                </a:lnTo>
                <a:lnTo>
                  <a:pt x="5165199" y="985641"/>
                </a:lnTo>
                <a:close/>
              </a:path>
              <a:path w="5417184" h="1050290">
                <a:moveTo>
                  <a:pt x="5181339" y="976828"/>
                </a:moveTo>
                <a:lnTo>
                  <a:pt x="5176208" y="976828"/>
                </a:lnTo>
                <a:lnTo>
                  <a:pt x="5175580" y="987299"/>
                </a:lnTo>
                <a:lnTo>
                  <a:pt x="5193067" y="987299"/>
                </a:lnTo>
                <a:lnTo>
                  <a:pt x="5181339" y="976828"/>
                </a:lnTo>
                <a:close/>
              </a:path>
              <a:path w="5417184" h="1050290">
                <a:moveTo>
                  <a:pt x="5265049" y="976828"/>
                </a:moveTo>
                <a:lnTo>
                  <a:pt x="5197255" y="976828"/>
                </a:lnTo>
                <a:lnTo>
                  <a:pt x="5193067" y="987299"/>
                </a:lnTo>
                <a:lnTo>
                  <a:pt x="5263640" y="987299"/>
                </a:lnTo>
                <a:lnTo>
                  <a:pt x="5265049" y="976828"/>
                </a:lnTo>
                <a:close/>
              </a:path>
              <a:path w="5417184" h="1050290">
                <a:moveTo>
                  <a:pt x="5391784" y="976828"/>
                </a:moveTo>
                <a:lnTo>
                  <a:pt x="5384785" y="976828"/>
                </a:lnTo>
                <a:lnTo>
                  <a:pt x="5386987" y="987299"/>
                </a:lnTo>
                <a:lnTo>
                  <a:pt x="5391784" y="976828"/>
                </a:lnTo>
                <a:close/>
              </a:path>
              <a:path w="5417184" h="1050290">
                <a:moveTo>
                  <a:pt x="5397668" y="976828"/>
                </a:moveTo>
                <a:lnTo>
                  <a:pt x="5391784" y="976828"/>
                </a:lnTo>
                <a:lnTo>
                  <a:pt x="5398034" y="987299"/>
                </a:lnTo>
                <a:lnTo>
                  <a:pt x="5403636" y="987299"/>
                </a:lnTo>
                <a:lnTo>
                  <a:pt x="5397668" y="976828"/>
                </a:lnTo>
                <a:close/>
              </a:path>
              <a:path w="5417184" h="1050290">
                <a:moveTo>
                  <a:pt x="5409570" y="978574"/>
                </a:moveTo>
                <a:lnTo>
                  <a:pt x="5403636" y="987299"/>
                </a:lnTo>
                <a:lnTo>
                  <a:pt x="5416725" y="987299"/>
                </a:lnTo>
                <a:lnTo>
                  <a:pt x="5409570" y="978574"/>
                </a:lnTo>
                <a:close/>
              </a:path>
              <a:path w="5417184" h="1050290">
                <a:moveTo>
                  <a:pt x="5168198" y="976828"/>
                </a:moveTo>
                <a:lnTo>
                  <a:pt x="5150450" y="976828"/>
                </a:lnTo>
                <a:lnTo>
                  <a:pt x="5165199" y="985641"/>
                </a:lnTo>
                <a:lnTo>
                  <a:pt x="5168198" y="976828"/>
                </a:lnTo>
                <a:close/>
              </a:path>
              <a:path w="5417184" h="1050290">
                <a:moveTo>
                  <a:pt x="5410756" y="976828"/>
                </a:moveTo>
                <a:lnTo>
                  <a:pt x="5408138" y="976828"/>
                </a:lnTo>
                <a:lnTo>
                  <a:pt x="5409570" y="978574"/>
                </a:lnTo>
                <a:lnTo>
                  <a:pt x="5410756" y="976828"/>
                </a:lnTo>
                <a:close/>
              </a:path>
              <a:path w="5417184" h="1050290">
                <a:moveTo>
                  <a:pt x="5050878" y="966358"/>
                </a:moveTo>
                <a:lnTo>
                  <a:pt x="4908193" y="966358"/>
                </a:lnTo>
                <a:lnTo>
                  <a:pt x="4916152" y="976828"/>
                </a:lnTo>
                <a:lnTo>
                  <a:pt x="5068142" y="976828"/>
                </a:lnTo>
                <a:lnTo>
                  <a:pt x="5050878" y="966358"/>
                </a:lnTo>
                <a:close/>
              </a:path>
              <a:path w="5417184" h="1050290">
                <a:moveTo>
                  <a:pt x="5219453" y="966358"/>
                </a:moveTo>
                <a:lnTo>
                  <a:pt x="5095491" y="966358"/>
                </a:lnTo>
                <a:lnTo>
                  <a:pt x="5086187" y="976828"/>
                </a:lnTo>
                <a:lnTo>
                  <a:pt x="5224954" y="976828"/>
                </a:lnTo>
                <a:lnTo>
                  <a:pt x="5219453" y="966358"/>
                </a:lnTo>
                <a:close/>
              </a:path>
              <a:path w="5417184" h="1050290">
                <a:moveTo>
                  <a:pt x="5260499" y="966358"/>
                </a:moveTo>
                <a:lnTo>
                  <a:pt x="5256311" y="976828"/>
                </a:lnTo>
                <a:lnTo>
                  <a:pt x="5269515" y="976828"/>
                </a:lnTo>
                <a:lnTo>
                  <a:pt x="5260499" y="966358"/>
                </a:lnTo>
                <a:close/>
              </a:path>
              <a:path w="5417184" h="1050290">
                <a:moveTo>
                  <a:pt x="5373794" y="966358"/>
                </a:moveTo>
                <a:lnTo>
                  <a:pt x="5358598" y="966358"/>
                </a:lnTo>
                <a:lnTo>
                  <a:pt x="5363323" y="976828"/>
                </a:lnTo>
                <a:lnTo>
                  <a:pt x="5381333" y="976828"/>
                </a:lnTo>
                <a:lnTo>
                  <a:pt x="5373794" y="966358"/>
                </a:lnTo>
                <a:close/>
              </a:path>
              <a:path w="5417184" h="1050290">
                <a:moveTo>
                  <a:pt x="5393270" y="966358"/>
                </a:moveTo>
                <a:lnTo>
                  <a:pt x="5383637" y="976828"/>
                </a:lnTo>
                <a:lnTo>
                  <a:pt x="5396621" y="976828"/>
                </a:lnTo>
                <a:lnTo>
                  <a:pt x="5393270" y="966358"/>
                </a:lnTo>
                <a:close/>
              </a:path>
              <a:path w="5417184" h="1050290">
                <a:moveTo>
                  <a:pt x="5187137" y="955887"/>
                </a:moveTo>
                <a:lnTo>
                  <a:pt x="4850564" y="955887"/>
                </a:lnTo>
                <a:lnTo>
                  <a:pt x="4864219" y="966358"/>
                </a:lnTo>
                <a:lnTo>
                  <a:pt x="5194910" y="966358"/>
                </a:lnTo>
                <a:lnTo>
                  <a:pt x="5187137" y="955887"/>
                </a:lnTo>
                <a:close/>
              </a:path>
              <a:path w="5417184" h="1050290">
                <a:moveTo>
                  <a:pt x="5242594" y="955887"/>
                </a:moveTo>
                <a:lnTo>
                  <a:pt x="5221456" y="955887"/>
                </a:lnTo>
                <a:lnTo>
                  <a:pt x="5232648" y="966358"/>
                </a:lnTo>
                <a:lnTo>
                  <a:pt x="5251180" y="966358"/>
                </a:lnTo>
                <a:lnTo>
                  <a:pt x="5242594" y="955887"/>
                </a:lnTo>
                <a:close/>
              </a:path>
              <a:path w="5417184" h="1050290">
                <a:moveTo>
                  <a:pt x="5267410" y="955887"/>
                </a:moveTo>
                <a:lnTo>
                  <a:pt x="5255682" y="955887"/>
                </a:lnTo>
                <a:lnTo>
                  <a:pt x="5263640" y="966358"/>
                </a:lnTo>
                <a:lnTo>
                  <a:pt x="5267410" y="955887"/>
                </a:lnTo>
                <a:close/>
              </a:path>
              <a:path w="5417184" h="1050290">
                <a:moveTo>
                  <a:pt x="5007837" y="914003"/>
                </a:moveTo>
                <a:lnTo>
                  <a:pt x="4621147" y="914003"/>
                </a:lnTo>
                <a:lnTo>
                  <a:pt x="4660077" y="924474"/>
                </a:lnTo>
                <a:lnTo>
                  <a:pt x="4703278" y="934945"/>
                </a:lnTo>
                <a:lnTo>
                  <a:pt x="4750150" y="945416"/>
                </a:lnTo>
                <a:lnTo>
                  <a:pt x="4800094" y="955887"/>
                </a:lnTo>
                <a:lnTo>
                  <a:pt x="5150869" y="955887"/>
                </a:lnTo>
                <a:lnTo>
                  <a:pt x="5154000" y="945416"/>
                </a:lnTo>
                <a:lnTo>
                  <a:pt x="5065217" y="945416"/>
                </a:lnTo>
                <a:lnTo>
                  <a:pt x="5063123" y="934945"/>
                </a:lnTo>
                <a:lnTo>
                  <a:pt x="5023952" y="934945"/>
                </a:lnTo>
                <a:lnTo>
                  <a:pt x="5029825" y="924474"/>
                </a:lnTo>
                <a:lnTo>
                  <a:pt x="5008151" y="924474"/>
                </a:lnTo>
                <a:lnTo>
                  <a:pt x="5007837" y="914003"/>
                </a:lnTo>
                <a:close/>
              </a:path>
              <a:path w="5417184" h="1050290">
                <a:moveTo>
                  <a:pt x="5171904" y="945416"/>
                </a:moveTo>
                <a:lnTo>
                  <a:pt x="5158722" y="945416"/>
                </a:lnTo>
                <a:lnTo>
                  <a:pt x="5171078" y="955887"/>
                </a:lnTo>
                <a:lnTo>
                  <a:pt x="5171904" y="945416"/>
                </a:lnTo>
                <a:close/>
              </a:path>
              <a:path w="5417184" h="1050290">
                <a:moveTo>
                  <a:pt x="5228702" y="945416"/>
                </a:moveTo>
                <a:lnTo>
                  <a:pt x="5196735" y="945416"/>
                </a:lnTo>
                <a:lnTo>
                  <a:pt x="5194114" y="955887"/>
                </a:lnTo>
                <a:lnTo>
                  <a:pt x="5237882" y="955887"/>
                </a:lnTo>
                <a:lnTo>
                  <a:pt x="5228702" y="945416"/>
                </a:lnTo>
                <a:close/>
              </a:path>
              <a:path w="5417184" h="1050290">
                <a:moveTo>
                  <a:pt x="5134708" y="934945"/>
                </a:moveTo>
                <a:lnTo>
                  <a:pt x="5113108" y="934945"/>
                </a:lnTo>
                <a:lnTo>
                  <a:pt x="5121873" y="945416"/>
                </a:lnTo>
                <a:lnTo>
                  <a:pt x="5132335" y="945416"/>
                </a:lnTo>
                <a:lnTo>
                  <a:pt x="5134708" y="934945"/>
                </a:lnTo>
                <a:close/>
              </a:path>
              <a:path w="5417184" h="1050290">
                <a:moveTo>
                  <a:pt x="5144439" y="934945"/>
                </a:moveTo>
                <a:lnTo>
                  <a:pt x="5143016" y="934945"/>
                </a:lnTo>
                <a:lnTo>
                  <a:pt x="5143292" y="945416"/>
                </a:lnTo>
                <a:lnTo>
                  <a:pt x="5147623" y="945416"/>
                </a:lnTo>
                <a:lnTo>
                  <a:pt x="5147416" y="938514"/>
                </a:lnTo>
                <a:lnTo>
                  <a:pt x="5144439" y="934945"/>
                </a:lnTo>
                <a:close/>
              </a:path>
              <a:path w="5417184" h="1050290">
                <a:moveTo>
                  <a:pt x="5150555" y="934945"/>
                </a:moveTo>
                <a:lnTo>
                  <a:pt x="5147309" y="934945"/>
                </a:lnTo>
                <a:lnTo>
                  <a:pt x="5147416" y="938514"/>
                </a:lnTo>
                <a:lnTo>
                  <a:pt x="5153172" y="945416"/>
                </a:lnTo>
                <a:lnTo>
                  <a:pt x="5150555" y="934945"/>
                </a:lnTo>
                <a:close/>
              </a:path>
              <a:path w="5417184" h="1050290">
                <a:moveTo>
                  <a:pt x="5158094" y="934945"/>
                </a:moveTo>
                <a:lnTo>
                  <a:pt x="5158094" y="945416"/>
                </a:lnTo>
                <a:lnTo>
                  <a:pt x="5162177" y="945416"/>
                </a:lnTo>
                <a:lnTo>
                  <a:pt x="5158094" y="934945"/>
                </a:lnTo>
                <a:close/>
              </a:path>
              <a:path w="5417184" h="1050290">
                <a:moveTo>
                  <a:pt x="5147309" y="934945"/>
                </a:moveTo>
                <a:lnTo>
                  <a:pt x="5144439" y="934945"/>
                </a:lnTo>
                <a:lnTo>
                  <a:pt x="5147416" y="938514"/>
                </a:lnTo>
                <a:lnTo>
                  <a:pt x="5147309" y="934945"/>
                </a:lnTo>
                <a:close/>
              </a:path>
              <a:path w="5417184" h="1050290">
                <a:moveTo>
                  <a:pt x="5085175" y="924474"/>
                </a:moveTo>
                <a:lnTo>
                  <a:pt x="5040715" y="924474"/>
                </a:lnTo>
                <a:lnTo>
                  <a:pt x="5041343" y="934945"/>
                </a:lnTo>
                <a:lnTo>
                  <a:pt x="5098410" y="934945"/>
                </a:lnTo>
                <a:lnTo>
                  <a:pt x="5085175" y="924474"/>
                </a:lnTo>
                <a:close/>
              </a:path>
              <a:path w="5417184" h="1050290">
                <a:moveTo>
                  <a:pt x="5120189" y="924474"/>
                </a:moveTo>
                <a:lnTo>
                  <a:pt x="5095687" y="924474"/>
                </a:lnTo>
                <a:lnTo>
                  <a:pt x="5098410" y="934945"/>
                </a:lnTo>
                <a:lnTo>
                  <a:pt x="5117886" y="934945"/>
                </a:lnTo>
                <a:lnTo>
                  <a:pt x="5120189" y="924474"/>
                </a:lnTo>
                <a:close/>
              </a:path>
              <a:path w="5417184" h="1050290">
                <a:moveTo>
                  <a:pt x="4621147" y="914003"/>
                </a:moveTo>
                <a:lnTo>
                  <a:pt x="4600414" y="914003"/>
                </a:lnTo>
                <a:lnTo>
                  <a:pt x="4613799" y="924474"/>
                </a:lnTo>
                <a:lnTo>
                  <a:pt x="4617480" y="924474"/>
                </a:lnTo>
                <a:lnTo>
                  <a:pt x="4621147" y="914003"/>
                </a:lnTo>
                <a:close/>
              </a:path>
              <a:path w="5417184" h="1050290">
                <a:moveTo>
                  <a:pt x="5035280" y="914003"/>
                </a:moveTo>
                <a:lnTo>
                  <a:pt x="5031102" y="914003"/>
                </a:lnTo>
                <a:lnTo>
                  <a:pt x="5038412" y="924474"/>
                </a:lnTo>
                <a:lnTo>
                  <a:pt x="5035280" y="914003"/>
                </a:lnTo>
                <a:close/>
              </a:path>
              <a:path w="5417184" h="1050290">
                <a:moveTo>
                  <a:pt x="5069615" y="914003"/>
                </a:moveTo>
                <a:lnTo>
                  <a:pt x="5039668" y="914003"/>
                </a:lnTo>
                <a:lnTo>
                  <a:pt x="5044655" y="924474"/>
                </a:lnTo>
                <a:lnTo>
                  <a:pt x="5073234" y="924474"/>
                </a:lnTo>
                <a:lnTo>
                  <a:pt x="5069615" y="914003"/>
                </a:lnTo>
                <a:close/>
              </a:path>
              <a:path w="5417184" h="1050290">
                <a:moveTo>
                  <a:pt x="4582928" y="903532"/>
                </a:moveTo>
                <a:lnTo>
                  <a:pt x="4572606" y="903532"/>
                </a:lnTo>
                <a:lnTo>
                  <a:pt x="4581567" y="914003"/>
                </a:lnTo>
                <a:lnTo>
                  <a:pt x="4582928" y="903532"/>
                </a:lnTo>
                <a:close/>
              </a:path>
              <a:path w="5417184" h="1050290">
                <a:moveTo>
                  <a:pt x="5009543" y="903532"/>
                </a:moveTo>
                <a:lnTo>
                  <a:pt x="4595704" y="903532"/>
                </a:lnTo>
                <a:lnTo>
                  <a:pt x="4596213" y="914003"/>
                </a:lnTo>
                <a:lnTo>
                  <a:pt x="5029825" y="914003"/>
                </a:lnTo>
                <a:lnTo>
                  <a:pt x="5009543" y="903532"/>
                </a:lnTo>
                <a:close/>
              </a:path>
              <a:path w="5417184" h="1050290">
                <a:moveTo>
                  <a:pt x="5044171" y="903532"/>
                </a:moveTo>
                <a:lnTo>
                  <a:pt x="5033665" y="903532"/>
                </a:lnTo>
                <a:lnTo>
                  <a:pt x="5045636" y="914003"/>
                </a:lnTo>
                <a:lnTo>
                  <a:pt x="5044171" y="903532"/>
                </a:lnTo>
                <a:close/>
              </a:path>
              <a:path w="5417184" h="1050290">
                <a:moveTo>
                  <a:pt x="4531202" y="893061"/>
                </a:moveTo>
                <a:lnTo>
                  <a:pt x="4520312" y="893061"/>
                </a:lnTo>
                <a:lnTo>
                  <a:pt x="4522825" y="903532"/>
                </a:lnTo>
                <a:lnTo>
                  <a:pt x="4531830" y="903532"/>
                </a:lnTo>
                <a:lnTo>
                  <a:pt x="4531202" y="893061"/>
                </a:lnTo>
                <a:close/>
              </a:path>
              <a:path w="5417184" h="1050290">
                <a:moveTo>
                  <a:pt x="4954631" y="893061"/>
                </a:moveTo>
                <a:lnTo>
                  <a:pt x="4592066" y="893061"/>
                </a:lnTo>
                <a:lnTo>
                  <a:pt x="4581266" y="903532"/>
                </a:lnTo>
                <a:lnTo>
                  <a:pt x="4960523" y="903532"/>
                </a:lnTo>
                <a:lnTo>
                  <a:pt x="4954631" y="893061"/>
                </a:lnTo>
                <a:close/>
              </a:path>
              <a:path w="5417184" h="1050290">
                <a:moveTo>
                  <a:pt x="4991083" y="893061"/>
                </a:moveTo>
                <a:lnTo>
                  <a:pt x="4981013" y="893061"/>
                </a:lnTo>
                <a:lnTo>
                  <a:pt x="4985429" y="903532"/>
                </a:lnTo>
                <a:lnTo>
                  <a:pt x="4991083" y="893061"/>
                </a:lnTo>
                <a:close/>
              </a:path>
              <a:path w="5417184" h="1050290">
                <a:moveTo>
                  <a:pt x="4996214" y="893061"/>
                </a:moveTo>
                <a:lnTo>
                  <a:pt x="5007354" y="903532"/>
                </a:lnTo>
                <a:lnTo>
                  <a:pt x="5007732" y="903532"/>
                </a:lnTo>
                <a:lnTo>
                  <a:pt x="4996214" y="893061"/>
                </a:lnTo>
                <a:close/>
              </a:path>
              <a:path w="5417184" h="1050290">
                <a:moveTo>
                  <a:pt x="4894700" y="882590"/>
                </a:moveTo>
                <a:lnTo>
                  <a:pt x="4574486" y="882590"/>
                </a:lnTo>
                <a:lnTo>
                  <a:pt x="4579996" y="893061"/>
                </a:lnTo>
                <a:lnTo>
                  <a:pt x="4910758" y="893061"/>
                </a:lnTo>
                <a:lnTo>
                  <a:pt x="4894700" y="882590"/>
                </a:lnTo>
                <a:close/>
              </a:path>
              <a:path w="5417184" h="1050290">
                <a:moveTo>
                  <a:pt x="4967628" y="882590"/>
                </a:moveTo>
                <a:lnTo>
                  <a:pt x="4949906" y="882590"/>
                </a:lnTo>
                <a:lnTo>
                  <a:pt x="4949265" y="893061"/>
                </a:lnTo>
                <a:lnTo>
                  <a:pt x="4965897" y="893061"/>
                </a:lnTo>
                <a:lnTo>
                  <a:pt x="4967628" y="882590"/>
                </a:lnTo>
                <a:close/>
              </a:path>
              <a:path w="5417184" h="1050290">
                <a:moveTo>
                  <a:pt x="4978817" y="882590"/>
                </a:moveTo>
                <a:lnTo>
                  <a:pt x="4967628" y="882590"/>
                </a:lnTo>
                <a:lnTo>
                  <a:pt x="4976344" y="893061"/>
                </a:lnTo>
                <a:lnTo>
                  <a:pt x="4987732" y="893061"/>
                </a:lnTo>
                <a:lnTo>
                  <a:pt x="4978817" y="882590"/>
                </a:lnTo>
                <a:close/>
              </a:path>
              <a:path w="5417184" h="1050290">
                <a:moveTo>
                  <a:pt x="4482617" y="872120"/>
                </a:moveTo>
                <a:lnTo>
                  <a:pt x="4476460" y="872120"/>
                </a:lnTo>
                <a:lnTo>
                  <a:pt x="4479057" y="882590"/>
                </a:lnTo>
                <a:lnTo>
                  <a:pt x="4483559" y="882590"/>
                </a:lnTo>
                <a:lnTo>
                  <a:pt x="4482617" y="872120"/>
                </a:lnTo>
                <a:close/>
              </a:path>
              <a:path w="5417184" h="1050290">
                <a:moveTo>
                  <a:pt x="4525966" y="872120"/>
                </a:moveTo>
                <a:lnTo>
                  <a:pt x="4508100" y="872120"/>
                </a:lnTo>
                <a:lnTo>
                  <a:pt x="4516901" y="882590"/>
                </a:lnTo>
                <a:lnTo>
                  <a:pt x="4525966" y="872120"/>
                </a:lnTo>
                <a:close/>
              </a:path>
              <a:path w="5417184" h="1050290">
                <a:moveTo>
                  <a:pt x="4531411" y="872120"/>
                </a:moveTo>
                <a:lnTo>
                  <a:pt x="4525966" y="872120"/>
                </a:lnTo>
                <a:lnTo>
                  <a:pt x="4524396" y="882590"/>
                </a:lnTo>
                <a:lnTo>
                  <a:pt x="4534762" y="882590"/>
                </a:lnTo>
                <a:lnTo>
                  <a:pt x="4531411" y="872120"/>
                </a:lnTo>
                <a:close/>
              </a:path>
              <a:path w="5417184" h="1050290">
                <a:moveTo>
                  <a:pt x="4823446" y="872120"/>
                </a:moveTo>
                <a:lnTo>
                  <a:pt x="4551515" y="872120"/>
                </a:lnTo>
                <a:lnTo>
                  <a:pt x="4558086" y="882590"/>
                </a:lnTo>
                <a:lnTo>
                  <a:pt x="4840054" y="882590"/>
                </a:lnTo>
                <a:lnTo>
                  <a:pt x="4823446" y="872120"/>
                </a:lnTo>
                <a:close/>
              </a:path>
              <a:path w="5417184" h="1050290">
                <a:moveTo>
                  <a:pt x="4905400" y="872120"/>
                </a:moveTo>
                <a:lnTo>
                  <a:pt x="4853416" y="872120"/>
                </a:lnTo>
                <a:lnTo>
                  <a:pt x="4855380" y="882590"/>
                </a:lnTo>
                <a:lnTo>
                  <a:pt x="4917368" y="882590"/>
                </a:lnTo>
                <a:lnTo>
                  <a:pt x="4905400" y="872120"/>
                </a:lnTo>
                <a:close/>
              </a:path>
              <a:path w="5417184" h="1050290">
                <a:moveTo>
                  <a:pt x="4771631" y="861649"/>
                </a:moveTo>
                <a:lnTo>
                  <a:pt x="4465142" y="861649"/>
                </a:lnTo>
                <a:lnTo>
                  <a:pt x="4470929" y="872120"/>
                </a:lnTo>
                <a:lnTo>
                  <a:pt x="4778904" y="872120"/>
                </a:lnTo>
                <a:lnTo>
                  <a:pt x="4771631" y="861649"/>
                </a:lnTo>
                <a:close/>
              </a:path>
              <a:path w="5417184" h="1050290">
                <a:moveTo>
                  <a:pt x="4826586" y="861649"/>
                </a:moveTo>
                <a:lnTo>
                  <a:pt x="4782431" y="861649"/>
                </a:lnTo>
                <a:lnTo>
                  <a:pt x="4790670" y="872120"/>
                </a:lnTo>
                <a:lnTo>
                  <a:pt x="4821211" y="872120"/>
                </a:lnTo>
                <a:lnTo>
                  <a:pt x="4826586" y="861649"/>
                </a:lnTo>
                <a:close/>
              </a:path>
              <a:path w="5417184" h="1050290">
                <a:moveTo>
                  <a:pt x="4852228" y="861649"/>
                </a:moveTo>
                <a:lnTo>
                  <a:pt x="4836428" y="861649"/>
                </a:lnTo>
                <a:lnTo>
                  <a:pt x="4843862" y="872120"/>
                </a:lnTo>
                <a:lnTo>
                  <a:pt x="4858247" y="872120"/>
                </a:lnTo>
                <a:lnTo>
                  <a:pt x="4852228" y="861649"/>
                </a:lnTo>
                <a:close/>
              </a:path>
              <a:path w="5417184" h="1050290">
                <a:moveTo>
                  <a:pt x="4767006" y="851178"/>
                </a:moveTo>
                <a:lnTo>
                  <a:pt x="4415377" y="851178"/>
                </a:lnTo>
                <a:lnTo>
                  <a:pt x="4423718" y="861649"/>
                </a:lnTo>
                <a:lnTo>
                  <a:pt x="4770566" y="861649"/>
                </a:lnTo>
                <a:lnTo>
                  <a:pt x="4767006" y="851178"/>
                </a:lnTo>
                <a:close/>
              </a:path>
              <a:path w="5417184" h="1050290">
                <a:moveTo>
                  <a:pt x="4787320" y="851178"/>
                </a:moveTo>
                <a:lnTo>
                  <a:pt x="4785016" y="861649"/>
                </a:lnTo>
                <a:lnTo>
                  <a:pt x="4793496" y="861649"/>
                </a:lnTo>
                <a:lnTo>
                  <a:pt x="4787320" y="851178"/>
                </a:lnTo>
                <a:close/>
              </a:path>
              <a:path w="5417184" h="1050290">
                <a:moveTo>
                  <a:pt x="4677902" y="840707"/>
                </a:moveTo>
                <a:lnTo>
                  <a:pt x="4348521" y="840707"/>
                </a:lnTo>
                <a:lnTo>
                  <a:pt x="4368537" y="851178"/>
                </a:lnTo>
                <a:lnTo>
                  <a:pt x="4691511" y="851178"/>
                </a:lnTo>
                <a:lnTo>
                  <a:pt x="4677902" y="840707"/>
                </a:lnTo>
                <a:close/>
              </a:path>
              <a:path w="5417184" h="1050290">
                <a:moveTo>
                  <a:pt x="4705748" y="840707"/>
                </a:moveTo>
                <a:lnTo>
                  <a:pt x="4693191" y="840707"/>
                </a:lnTo>
                <a:lnTo>
                  <a:pt x="4691511" y="851178"/>
                </a:lnTo>
                <a:lnTo>
                  <a:pt x="4732243" y="851178"/>
                </a:lnTo>
                <a:lnTo>
                  <a:pt x="4705748" y="840707"/>
                </a:lnTo>
                <a:close/>
              </a:path>
              <a:path w="5417184" h="1050290">
                <a:moveTo>
                  <a:pt x="4732976" y="840707"/>
                </a:moveTo>
                <a:lnTo>
                  <a:pt x="4735152" y="851178"/>
                </a:lnTo>
                <a:lnTo>
                  <a:pt x="4745559" y="851178"/>
                </a:lnTo>
                <a:lnTo>
                  <a:pt x="4732976" y="840707"/>
                </a:lnTo>
                <a:close/>
              </a:path>
              <a:path w="5417184" h="1050290">
                <a:moveTo>
                  <a:pt x="4317910" y="830236"/>
                </a:moveTo>
                <a:lnTo>
                  <a:pt x="4316968" y="840707"/>
                </a:lnTo>
                <a:lnTo>
                  <a:pt x="4332779" y="840707"/>
                </a:lnTo>
                <a:lnTo>
                  <a:pt x="4331118" y="839041"/>
                </a:lnTo>
                <a:lnTo>
                  <a:pt x="4317910" y="830236"/>
                </a:lnTo>
                <a:close/>
              </a:path>
              <a:path w="5417184" h="1050290">
                <a:moveTo>
                  <a:pt x="4331118" y="839041"/>
                </a:moveTo>
                <a:lnTo>
                  <a:pt x="4332779" y="840707"/>
                </a:lnTo>
                <a:lnTo>
                  <a:pt x="4333616" y="840707"/>
                </a:lnTo>
                <a:lnTo>
                  <a:pt x="4331118" y="839041"/>
                </a:lnTo>
                <a:close/>
              </a:path>
              <a:path w="5417184" h="1050290">
                <a:moveTo>
                  <a:pt x="4619033" y="830236"/>
                </a:moveTo>
                <a:lnTo>
                  <a:pt x="4322339" y="830236"/>
                </a:lnTo>
                <a:lnTo>
                  <a:pt x="4331118" y="839041"/>
                </a:lnTo>
                <a:lnTo>
                  <a:pt x="4333616" y="840707"/>
                </a:lnTo>
                <a:lnTo>
                  <a:pt x="4620833" y="840707"/>
                </a:lnTo>
                <a:lnTo>
                  <a:pt x="4619033" y="830236"/>
                </a:lnTo>
                <a:close/>
              </a:path>
              <a:path w="5417184" h="1050290">
                <a:moveTo>
                  <a:pt x="4635790" y="830236"/>
                </a:moveTo>
                <a:lnTo>
                  <a:pt x="4626045" y="830236"/>
                </a:lnTo>
                <a:lnTo>
                  <a:pt x="4620833" y="840707"/>
                </a:lnTo>
                <a:lnTo>
                  <a:pt x="4637062" y="840707"/>
                </a:lnTo>
                <a:lnTo>
                  <a:pt x="4635790" y="830236"/>
                </a:lnTo>
                <a:close/>
              </a:path>
              <a:path w="5417184" h="1050290">
                <a:moveTo>
                  <a:pt x="4648476" y="830236"/>
                </a:moveTo>
                <a:lnTo>
                  <a:pt x="4641984" y="830236"/>
                </a:lnTo>
                <a:lnTo>
                  <a:pt x="4650976" y="840707"/>
                </a:lnTo>
                <a:lnTo>
                  <a:pt x="4652455" y="840707"/>
                </a:lnTo>
                <a:lnTo>
                  <a:pt x="4648476" y="830236"/>
                </a:lnTo>
                <a:close/>
              </a:path>
              <a:path w="5417184" h="1050290">
                <a:moveTo>
                  <a:pt x="4661712" y="830236"/>
                </a:moveTo>
                <a:lnTo>
                  <a:pt x="4651826" y="830236"/>
                </a:lnTo>
                <a:lnTo>
                  <a:pt x="4652455" y="840707"/>
                </a:lnTo>
                <a:lnTo>
                  <a:pt x="4683318" y="840707"/>
                </a:lnTo>
                <a:lnTo>
                  <a:pt x="4661712" y="830236"/>
                </a:lnTo>
                <a:close/>
              </a:path>
              <a:path w="5417184" h="1050290">
                <a:moveTo>
                  <a:pt x="4261436" y="819765"/>
                </a:moveTo>
                <a:lnTo>
                  <a:pt x="4253095" y="819765"/>
                </a:lnTo>
                <a:lnTo>
                  <a:pt x="4257283" y="830236"/>
                </a:lnTo>
                <a:lnTo>
                  <a:pt x="4261436" y="819765"/>
                </a:lnTo>
                <a:close/>
              </a:path>
              <a:path w="5417184" h="1050290">
                <a:moveTo>
                  <a:pt x="4555704" y="819765"/>
                </a:moveTo>
                <a:lnTo>
                  <a:pt x="4262938" y="819765"/>
                </a:lnTo>
                <a:lnTo>
                  <a:pt x="4267298" y="830236"/>
                </a:lnTo>
                <a:lnTo>
                  <a:pt x="4561463" y="830236"/>
                </a:lnTo>
                <a:lnTo>
                  <a:pt x="4555704" y="819765"/>
                </a:lnTo>
                <a:close/>
              </a:path>
              <a:path w="5417184" h="1050290">
                <a:moveTo>
                  <a:pt x="4567117" y="819765"/>
                </a:moveTo>
                <a:lnTo>
                  <a:pt x="4566279" y="819765"/>
                </a:lnTo>
                <a:lnTo>
                  <a:pt x="4567326" y="830236"/>
                </a:lnTo>
                <a:lnTo>
                  <a:pt x="4572577" y="830236"/>
                </a:lnTo>
                <a:lnTo>
                  <a:pt x="4567117" y="819765"/>
                </a:lnTo>
                <a:close/>
              </a:path>
              <a:path w="5417184" h="1050290">
                <a:moveTo>
                  <a:pt x="4580943" y="819765"/>
                </a:moveTo>
                <a:lnTo>
                  <a:pt x="4575769" y="830236"/>
                </a:lnTo>
                <a:lnTo>
                  <a:pt x="4592352" y="830236"/>
                </a:lnTo>
                <a:lnTo>
                  <a:pt x="4580943" y="819765"/>
                </a:lnTo>
                <a:close/>
              </a:path>
              <a:path w="5417184" h="1050290">
                <a:moveTo>
                  <a:pt x="4611396" y="819765"/>
                </a:moveTo>
                <a:lnTo>
                  <a:pt x="4598216" y="819765"/>
                </a:lnTo>
                <a:lnTo>
                  <a:pt x="4607728" y="830236"/>
                </a:lnTo>
                <a:lnTo>
                  <a:pt x="4617814" y="830236"/>
                </a:lnTo>
                <a:lnTo>
                  <a:pt x="4611396" y="819765"/>
                </a:lnTo>
                <a:close/>
              </a:path>
              <a:path w="5417184" h="1050290">
                <a:moveTo>
                  <a:pt x="4212678" y="809294"/>
                </a:moveTo>
                <a:lnTo>
                  <a:pt x="4199576" y="809294"/>
                </a:lnTo>
                <a:lnTo>
                  <a:pt x="4200222" y="819765"/>
                </a:lnTo>
                <a:lnTo>
                  <a:pt x="4216761" y="819765"/>
                </a:lnTo>
                <a:lnTo>
                  <a:pt x="4217711" y="814766"/>
                </a:lnTo>
                <a:lnTo>
                  <a:pt x="4212678" y="809294"/>
                </a:lnTo>
                <a:close/>
              </a:path>
              <a:path w="5417184" h="1050290">
                <a:moveTo>
                  <a:pt x="4217711" y="814766"/>
                </a:moveTo>
                <a:lnTo>
                  <a:pt x="4216761" y="819765"/>
                </a:lnTo>
                <a:lnTo>
                  <a:pt x="4219947" y="817196"/>
                </a:lnTo>
                <a:lnTo>
                  <a:pt x="4217711" y="814766"/>
                </a:lnTo>
                <a:close/>
              </a:path>
              <a:path w="5417184" h="1050290">
                <a:moveTo>
                  <a:pt x="4219947" y="817196"/>
                </a:moveTo>
                <a:lnTo>
                  <a:pt x="4216761" y="819765"/>
                </a:lnTo>
                <a:lnTo>
                  <a:pt x="4222311" y="819765"/>
                </a:lnTo>
                <a:lnTo>
                  <a:pt x="4219947" y="817196"/>
                </a:lnTo>
                <a:close/>
              </a:path>
              <a:path w="5417184" h="1050290">
                <a:moveTo>
                  <a:pt x="4520967" y="809294"/>
                </a:moveTo>
                <a:lnTo>
                  <a:pt x="4233829" y="809294"/>
                </a:lnTo>
                <a:lnTo>
                  <a:pt x="4232886" y="819765"/>
                </a:lnTo>
                <a:lnTo>
                  <a:pt x="4517066" y="819765"/>
                </a:lnTo>
                <a:lnTo>
                  <a:pt x="4520967" y="809294"/>
                </a:lnTo>
                <a:close/>
              </a:path>
              <a:path w="5417184" h="1050290">
                <a:moveTo>
                  <a:pt x="4568468" y="809294"/>
                </a:moveTo>
                <a:lnTo>
                  <a:pt x="4563452" y="809294"/>
                </a:lnTo>
                <a:lnTo>
                  <a:pt x="4569316" y="819765"/>
                </a:lnTo>
                <a:lnTo>
                  <a:pt x="4574682" y="819765"/>
                </a:lnTo>
                <a:lnTo>
                  <a:pt x="4568468" y="809294"/>
                </a:lnTo>
                <a:close/>
              </a:path>
              <a:path w="5417184" h="1050290">
                <a:moveTo>
                  <a:pt x="4229745" y="809294"/>
                </a:moveTo>
                <a:lnTo>
                  <a:pt x="4218751" y="809294"/>
                </a:lnTo>
                <a:lnTo>
                  <a:pt x="4217711" y="814766"/>
                </a:lnTo>
                <a:lnTo>
                  <a:pt x="4219947" y="817196"/>
                </a:lnTo>
                <a:lnTo>
                  <a:pt x="4229745" y="809294"/>
                </a:lnTo>
                <a:close/>
              </a:path>
              <a:path w="5417184" h="1050290">
                <a:moveTo>
                  <a:pt x="4040536" y="798823"/>
                </a:moveTo>
                <a:lnTo>
                  <a:pt x="4029123" y="798823"/>
                </a:lnTo>
                <a:lnTo>
                  <a:pt x="4036217" y="809294"/>
                </a:lnTo>
                <a:lnTo>
                  <a:pt x="4045562" y="809294"/>
                </a:lnTo>
                <a:lnTo>
                  <a:pt x="4040536" y="798823"/>
                </a:lnTo>
                <a:close/>
              </a:path>
              <a:path w="5417184" h="1050290">
                <a:moveTo>
                  <a:pt x="4459620" y="798823"/>
                </a:moveTo>
                <a:lnTo>
                  <a:pt x="4134396" y="798823"/>
                </a:lnTo>
                <a:lnTo>
                  <a:pt x="4146593" y="809294"/>
                </a:lnTo>
                <a:lnTo>
                  <a:pt x="4469510" y="809294"/>
                </a:lnTo>
                <a:lnTo>
                  <a:pt x="4459620" y="798823"/>
                </a:lnTo>
                <a:close/>
              </a:path>
              <a:path w="5417184" h="1050290">
                <a:moveTo>
                  <a:pt x="4046714" y="788352"/>
                </a:moveTo>
                <a:lnTo>
                  <a:pt x="4038233" y="788352"/>
                </a:lnTo>
                <a:lnTo>
                  <a:pt x="4035720" y="798823"/>
                </a:lnTo>
                <a:lnTo>
                  <a:pt x="4047447" y="798823"/>
                </a:lnTo>
                <a:lnTo>
                  <a:pt x="4046714" y="788352"/>
                </a:lnTo>
                <a:close/>
              </a:path>
              <a:path w="5417184" h="1050290">
                <a:moveTo>
                  <a:pt x="4110063" y="788352"/>
                </a:moveTo>
                <a:lnTo>
                  <a:pt x="4092727" y="788352"/>
                </a:lnTo>
                <a:lnTo>
                  <a:pt x="4107655" y="798823"/>
                </a:lnTo>
                <a:lnTo>
                  <a:pt x="4113204" y="798823"/>
                </a:lnTo>
                <a:lnTo>
                  <a:pt x="4110063" y="788352"/>
                </a:lnTo>
                <a:close/>
              </a:path>
              <a:path w="5417184" h="1050290">
                <a:moveTo>
                  <a:pt x="4369950" y="788352"/>
                </a:moveTo>
                <a:lnTo>
                  <a:pt x="4110063" y="788352"/>
                </a:lnTo>
                <a:lnTo>
                  <a:pt x="4123466" y="798823"/>
                </a:lnTo>
                <a:lnTo>
                  <a:pt x="4378955" y="798823"/>
                </a:lnTo>
                <a:lnTo>
                  <a:pt x="4369950" y="788352"/>
                </a:lnTo>
                <a:close/>
              </a:path>
              <a:path w="5417184" h="1050290">
                <a:moveTo>
                  <a:pt x="4371521" y="788352"/>
                </a:moveTo>
                <a:lnTo>
                  <a:pt x="4369950" y="788352"/>
                </a:lnTo>
                <a:lnTo>
                  <a:pt x="4378955" y="798823"/>
                </a:lnTo>
                <a:lnTo>
                  <a:pt x="4371521" y="788352"/>
                </a:lnTo>
                <a:close/>
              </a:path>
              <a:path w="5417184" h="1050290">
                <a:moveTo>
                  <a:pt x="4392463" y="788352"/>
                </a:moveTo>
                <a:lnTo>
                  <a:pt x="4371521" y="788352"/>
                </a:lnTo>
                <a:lnTo>
                  <a:pt x="4378955" y="798823"/>
                </a:lnTo>
                <a:lnTo>
                  <a:pt x="4400481" y="798823"/>
                </a:lnTo>
                <a:lnTo>
                  <a:pt x="4392463" y="788352"/>
                </a:lnTo>
                <a:close/>
              </a:path>
              <a:path w="5417184" h="1050290">
                <a:moveTo>
                  <a:pt x="3940853" y="777882"/>
                </a:moveTo>
                <a:lnTo>
                  <a:pt x="3930592" y="777882"/>
                </a:lnTo>
                <a:lnTo>
                  <a:pt x="3933913" y="788352"/>
                </a:lnTo>
                <a:lnTo>
                  <a:pt x="3939379" y="788352"/>
                </a:lnTo>
                <a:lnTo>
                  <a:pt x="3940853" y="777882"/>
                </a:lnTo>
                <a:close/>
              </a:path>
              <a:path w="5417184" h="1050290">
                <a:moveTo>
                  <a:pt x="3964851" y="777882"/>
                </a:moveTo>
                <a:lnTo>
                  <a:pt x="3956246" y="777882"/>
                </a:lnTo>
                <a:lnTo>
                  <a:pt x="3952476" y="788352"/>
                </a:lnTo>
                <a:lnTo>
                  <a:pt x="3967116" y="788352"/>
                </a:lnTo>
                <a:lnTo>
                  <a:pt x="3964851" y="777882"/>
                </a:lnTo>
                <a:close/>
              </a:path>
              <a:path w="5417184" h="1050290">
                <a:moveTo>
                  <a:pt x="4051426" y="777882"/>
                </a:moveTo>
                <a:lnTo>
                  <a:pt x="4048703" y="777882"/>
                </a:lnTo>
                <a:lnTo>
                  <a:pt x="4050379" y="788352"/>
                </a:lnTo>
                <a:lnTo>
                  <a:pt x="4051426" y="777882"/>
                </a:lnTo>
                <a:close/>
              </a:path>
              <a:path w="5417184" h="1050290">
                <a:moveTo>
                  <a:pt x="4337281" y="777882"/>
                </a:moveTo>
                <a:lnTo>
                  <a:pt x="4051426" y="777882"/>
                </a:lnTo>
                <a:lnTo>
                  <a:pt x="4059174" y="788352"/>
                </a:lnTo>
                <a:lnTo>
                  <a:pt x="4337072" y="788352"/>
                </a:lnTo>
                <a:lnTo>
                  <a:pt x="4337281" y="777882"/>
                </a:lnTo>
                <a:close/>
              </a:path>
              <a:path w="5417184" h="1050290">
                <a:moveTo>
                  <a:pt x="4338119" y="777882"/>
                </a:moveTo>
                <a:lnTo>
                  <a:pt x="4337281" y="777882"/>
                </a:lnTo>
                <a:lnTo>
                  <a:pt x="4345867" y="788352"/>
                </a:lnTo>
                <a:lnTo>
                  <a:pt x="4338119" y="777882"/>
                </a:lnTo>
                <a:close/>
              </a:path>
              <a:path w="5417184" h="1050290">
                <a:moveTo>
                  <a:pt x="3927136" y="767411"/>
                </a:moveTo>
                <a:lnTo>
                  <a:pt x="3914323" y="767411"/>
                </a:lnTo>
                <a:lnTo>
                  <a:pt x="3913477" y="777882"/>
                </a:lnTo>
                <a:lnTo>
                  <a:pt x="3936351" y="777882"/>
                </a:lnTo>
                <a:lnTo>
                  <a:pt x="3927136" y="767411"/>
                </a:lnTo>
                <a:close/>
              </a:path>
              <a:path w="5417184" h="1050290">
                <a:moveTo>
                  <a:pt x="3937817" y="767411"/>
                </a:moveTo>
                <a:lnTo>
                  <a:pt x="3930906" y="767411"/>
                </a:lnTo>
                <a:lnTo>
                  <a:pt x="3936351" y="777882"/>
                </a:lnTo>
                <a:lnTo>
                  <a:pt x="3940016" y="777882"/>
                </a:lnTo>
                <a:lnTo>
                  <a:pt x="3937817" y="767411"/>
                </a:lnTo>
                <a:close/>
              </a:path>
              <a:path w="5417184" h="1050290">
                <a:moveTo>
                  <a:pt x="3983993" y="767411"/>
                </a:moveTo>
                <a:lnTo>
                  <a:pt x="3963850" y="767411"/>
                </a:lnTo>
                <a:lnTo>
                  <a:pt x="3956267" y="777882"/>
                </a:lnTo>
                <a:lnTo>
                  <a:pt x="3978549" y="777882"/>
                </a:lnTo>
                <a:lnTo>
                  <a:pt x="3983993" y="767411"/>
                </a:lnTo>
                <a:close/>
              </a:path>
              <a:path w="5417184" h="1050290">
                <a:moveTo>
                  <a:pt x="4271524" y="767411"/>
                </a:moveTo>
                <a:lnTo>
                  <a:pt x="3999104" y="767411"/>
                </a:lnTo>
                <a:lnTo>
                  <a:pt x="4000799" y="777882"/>
                </a:lnTo>
                <a:lnTo>
                  <a:pt x="4276655" y="777882"/>
                </a:lnTo>
                <a:lnTo>
                  <a:pt x="4271524" y="767411"/>
                </a:lnTo>
                <a:close/>
              </a:path>
              <a:path w="5417184" h="1050290">
                <a:moveTo>
                  <a:pt x="4288173" y="767411"/>
                </a:moveTo>
                <a:lnTo>
                  <a:pt x="4280215" y="777882"/>
                </a:lnTo>
                <a:lnTo>
                  <a:pt x="4298225" y="777882"/>
                </a:lnTo>
                <a:lnTo>
                  <a:pt x="4288173" y="767411"/>
                </a:lnTo>
                <a:close/>
              </a:path>
              <a:path w="5417184" h="1050290">
                <a:moveTo>
                  <a:pt x="3836040" y="756940"/>
                </a:moveTo>
                <a:lnTo>
                  <a:pt x="3832310" y="756940"/>
                </a:lnTo>
                <a:lnTo>
                  <a:pt x="3843081" y="767411"/>
                </a:lnTo>
                <a:lnTo>
                  <a:pt x="3845254" y="767411"/>
                </a:lnTo>
                <a:lnTo>
                  <a:pt x="3836040" y="756940"/>
                </a:lnTo>
                <a:close/>
              </a:path>
              <a:path w="5417184" h="1050290">
                <a:moveTo>
                  <a:pt x="3847034" y="756940"/>
                </a:moveTo>
                <a:lnTo>
                  <a:pt x="3845254" y="767411"/>
                </a:lnTo>
                <a:lnTo>
                  <a:pt x="3856249" y="767411"/>
                </a:lnTo>
                <a:lnTo>
                  <a:pt x="3847034" y="756940"/>
                </a:lnTo>
                <a:close/>
              </a:path>
              <a:path w="5417184" h="1050290">
                <a:moveTo>
                  <a:pt x="3916875" y="756940"/>
                </a:moveTo>
                <a:lnTo>
                  <a:pt x="3908223" y="756940"/>
                </a:lnTo>
                <a:lnTo>
                  <a:pt x="3911991" y="767411"/>
                </a:lnTo>
                <a:lnTo>
                  <a:pt x="3919031" y="767411"/>
                </a:lnTo>
                <a:lnTo>
                  <a:pt x="3916875" y="756940"/>
                </a:lnTo>
                <a:close/>
              </a:path>
              <a:path w="5417184" h="1050290">
                <a:moveTo>
                  <a:pt x="3940330" y="756940"/>
                </a:moveTo>
                <a:lnTo>
                  <a:pt x="3924833" y="756940"/>
                </a:lnTo>
                <a:lnTo>
                  <a:pt x="3923576" y="767411"/>
                </a:lnTo>
                <a:lnTo>
                  <a:pt x="3943262" y="767411"/>
                </a:lnTo>
                <a:lnTo>
                  <a:pt x="3940330" y="756940"/>
                </a:lnTo>
                <a:close/>
              </a:path>
              <a:path w="5417184" h="1050290">
                <a:moveTo>
                  <a:pt x="4211436" y="756940"/>
                </a:moveTo>
                <a:lnTo>
                  <a:pt x="3953209" y="756940"/>
                </a:lnTo>
                <a:lnTo>
                  <a:pt x="3957397" y="767411"/>
                </a:lnTo>
                <a:lnTo>
                  <a:pt x="4207337" y="767411"/>
                </a:lnTo>
                <a:lnTo>
                  <a:pt x="4211436" y="756940"/>
                </a:lnTo>
                <a:close/>
              </a:path>
              <a:path w="5417184" h="1050290">
                <a:moveTo>
                  <a:pt x="4247961" y="764371"/>
                </a:moveTo>
                <a:lnTo>
                  <a:pt x="4251001" y="767411"/>
                </a:lnTo>
                <a:lnTo>
                  <a:pt x="4251943" y="767411"/>
                </a:lnTo>
                <a:lnTo>
                  <a:pt x="4247961" y="764371"/>
                </a:lnTo>
                <a:close/>
              </a:path>
              <a:path w="5417184" h="1050290">
                <a:moveTo>
                  <a:pt x="4240530" y="756940"/>
                </a:moveTo>
                <a:lnTo>
                  <a:pt x="4238226" y="756940"/>
                </a:lnTo>
                <a:lnTo>
                  <a:pt x="4247961" y="764371"/>
                </a:lnTo>
                <a:lnTo>
                  <a:pt x="4240530" y="756940"/>
                </a:lnTo>
                <a:close/>
              </a:path>
              <a:path w="5417184" h="1050290">
                <a:moveTo>
                  <a:pt x="3857126" y="746469"/>
                </a:moveTo>
                <a:lnTo>
                  <a:pt x="3842741" y="746469"/>
                </a:lnTo>
                <a:lnTo>
                  <a:pt x="3842951" y="756940"/>
                </a:lnTo>
                <a:lnTo>
                  <a:pt x="3851162" y="756940"/>
                </a:lnTo>
                <a:lnTo>
                  <a:pt x="3857126" y="746469"/>
                </a:lnTo>
                <a:close/>
              </a:path>
              <a:path w="5417184" h="1050290">
                <a:moveTo>
                  <a:pt x="3884311" y="746469"/>
                </a:moveTo>
                <a:lnTo>
                  <a:pt x="3880695" y="746469"/>
                </a:lnTo>
                <a:lnTo>
                  <a:pt x="3889127" y="756940"/>
                </a:lnTo>
                <a:lnTo>
                  <a:pt x="3892478" y="756940"/>
                </a:lnTo>
                <a:lnTo>
                  <a:pt x="3884311" y="746469"/>
                </a:lnTo>
                <a:close/>
              </a:path>
              <a:path w="5417184" h="1050290">
                <a:moveTo>
                  <a:pt x="4124009" y="746469"/>
                </a:moveTo>
                <a:lnTo>
                  <a:pt x="3895514" y="746469"/>
                </a:lnTo>
                <a:lnTo>
                  <a:pt x="3898546" y="756940"/>
                </a:lnTo>
                <a:lnTo>
                  <a:pt x="4131842" y="756940"/>
                </a:lnTo>
                <a:lnTo>
                  <a:pt x="4124009" y="746469"/>
                </a:lnTo>
                <a:close/>
              </a:path>
              <a:path w="5417184" h="1050290">
                <a:moveTo>
                  <a:pt x="4174982" y="746469"/>
                </a:moveTo>
                <a:lnTo>
                  <a:pt x="4131850" y="746469"/>
                </a:lnTo>
                <a:lnTo>
                  <a:pt x="4131842" y="756940"/>
                </a:lnTo>
                <a:lnTo>
                  <a:pt x="4172888" y="756940"/>
                </a:lnTo>
                <a:lnTo>
                  <a:pt x="4174982" y="746469"/>
                </a:lnTo>
                <a:close/>
              </a:path>
              <a:path w="5417184" h="1050290">
                <a:moveTo>
                  <a:pt x="3701772" y="735998"/>
                </a:moveTo>
                <a:lnTo>
                  <a:pt x="3685748" y="735998"/>
                </a:lnTo>
                <a:lnTo>
                  <a:pt x="3690798" y="746469"/>
                </a:lnTo>
                <a:lnTo>
                  <a:pt x="3716556" y="746469"/>
                </a:lnTo>
                <a:lnTo>
                  <a:pt x="3701772" y="735998"/>
                </a:lnTo>
                <a:close/>
              </a:path>
              <a:path w="5417184" h="1050290">
                <a:moveTo>
                  <a:pt x="3733826" y="735998"/>
                </a:moveTo>
                <a:lnTo>
                  <a:pt x="3718169" y="735998"/>
                </a:lnTo>
                <a:lnTo>
                  <a:pt x="3716556" y="746469"/>
                </a:lnTo>
                <a:lnTo>
                  <a:pt x="3741586" y="746469"/>
                </a:lnTo>
                <a:lnTo>
                  <a:pt x="3733826" y="735998"/>
                </a:lnTo>
                <a:close/>
              </a:path>
              <a:path w="5417184" h="1050290">
                <a:moveTo>
                  <a:pt x="3766281" y="735998"/>
                </a:moveTo>
                <a:lnTo>
                  <a:pt x="3750150" y="735998"/>
                </a:lnTo>
                <a:lnTo>
                  <a:pt x="3747733" y="746469"/>
                </a:lnTo>
                <a:lnTo>
                  <a:pt x="3759220" y="746469"/>
                </a:lnTo>
                <a:lnTo>
                  <a:pt x="3766281" y="735998"/>
                </a:lnTo>
                <a:close/>
              </a:path>
              <a:path w="5417184" h="1050290">
                <a:moveTo>
                  <a:pt x="3779010" y="735998"/>
                </a:moveTo>
                <a:lnTo>
                  <a:pt x="3766281" y="735998"/>
                </a:lnTo>
                <a:lnTo>
                  <a:pt x="3772547" y="746469"/>
                </a:lnTo>
                <a:lnTo>
                  <a:pt x="3779619" y="746469"/>
                </a:lnTo>
                <a:lnTo>
                  <a:pt x="3779010" y="735998"/>
                </a:lnTo>
                <a:close/>
              </a:path>
              <a:path w="5417184" h="1050290">
                <a:moveTo>
                  <a:pt x="3796258" y="735998"/>
                </a:moveTo>
                <a:lnTo>
                  <a:pt x="3783319" y="735998"/>
                </a:lnTo>
                <a:lnTo>
                  <a:pt x="3790645" y="746469"/>
                </a:lnTo>
                <a:lnTo>
                  <a:pt x="3803444" y="746469"/>
                </a:lnTo>
                <a:lnTo>
                  <a:pt x="3796258" y="735998"/>
                </a:lnTo>
                <a:close/>
              </a:path>
              <a:path w="5417184" h="1050290">
                <a:moveTo>
                  <a:pt x="3829967" y="735998"/>
                </a:moveTo>
                <a:lnTo>
                  <a:pt x="3805525" y="735998"/>
                </a:lnTo>
                <a:lnTo>
                  <a:pt x="3809515" y="746469"/>
                </a:lnTo>
                <a:lnTo>
                  <a:pt x="3825399" y="746469"/>
                </a:lnTo>
                <a:lnTo>
                  <a:pt x="3829967" y="735998"/>
                </a:lnTo>
                <a:close/>
              </a:path>
              <a:path w="5417184" h="1050290">
                <a:moveTo>
                  <a:pt x="3842322" y="735998"/>
                </a:moveTo>
                <a:lnTo>
                  <a:pt x="3830176" y="735998"/>
                </a:lnTo>
                <a:lnTo>
                  <a:pt x="3839914" y="746469"/>
                </a:lnTo>
                <a:lnTo>
                  <a:pt x="3842322" y="735998"/>
                </a:lnTo>
                <a:close/>
              </a:path>
              <a:path w="5417184" h="1050290">
                <a:moveTo>
                  <a:pt x="4002569" y="735998"/>
                </a:moveTo>
                <a:lnTo>
                  <a:pt x="3846386" y="735998"/>
                </a:lnTo>
                <a:lnTo>
                  <a:pt x="3865090" y="746469"/>
                </a:lnTo>
                <a:lnTo>
                  <a:pt x="4006610" y="746469"/>
                </a:lnTo>
                <a:lnTo>
                  <a:pt x="4005950" y="739125"/>
                </a:lnTo>
                <a:lnTo>
                  <a:pt x="4002569" y="735998"/>
                </a:lnTo>
                <a:close/>
              </a:path>
              <a:path w="5417184" h="1050290">
                <a:moveTo>
                  <a:pt x="4005950" y="739125"/>
                </a:moveTo>
                <a:lnTo>
                  <a:pt x="4006610" y="746469"/>
                </a:lnTo>
                <a:lnTo>
                  <a:pt x="4010730" y="743547"/>
                </a:lnTo>
                <a:lnTo>
                  <a:pt x="4005950" y="739125"/>
                </a:lnTo>
                <a:close/>
              </a:path>
              <a:path w="5417184" h="1050290">
                <a:moveTo>
                  <a:pt x="4010730" y="743547"/>
                </a:moveTo>
                <a:lnTo>
                  <a:pt x="4006610" y="746469"/>
                </a:lnTo>
                <a:lnTo>
                  <a:pt x="4013888" y="746469"/>
                </a:lnTo>
                <a:lnTo>
                  <a:pt x="4010730" y="743547"/>
                </a:lnTo>
                <a:close/>
              </a:path>
              <a:path w="5417184" h="1050290">
                <a:moveTo>
                  <a:pt x="4046802" y="735998"/>
                </a:moveTo>
                <a:lnTo>
                  <a:pt x="4021374" y="735998"/>
                </a:lnTo>
                <a:lnTo>
                  <a:pt x="4025039" y="746469"/>
                </a:lnTo>
                <a:lnTo>
                  <a:pt x="4051007" y="746469"/>
                </a:lnTo>
                <a:lnTo>
                  <a:pt x="4046802" y="735998"/>
                </a:lnTo>
                <a:close/>
              </a:path>
              <a:path w="5417184" h="1050290">
                <a:moveTo>
                  <a:pt x="4051740" y="735998"/>
                </a:moveTo>
                <a:lnTo>
                  <a:pt x="4051531" y="746469"/>
                </a:lnTo>
                <a:lnTo>
                  <a:pt x="4061373" y="746469"/>
                </a:lnTo>
                <a:lnTo>
                  <a:pt x="4051740" y="735998"/>
                </a:lnTo>
                <a:close/>
              </a:path>
              <a:path w="5417184" h="1050290">
                <a:moveTo>
                  <a:pt x="4070941" y="735998"/>
                </a:moveTo>
                <a:lnTo>
                  <a:pt x="4065902" y="735998"/>
                </a:lnTo>
                <a:lnTo>
                  <a:pt x="4061373" y="746469"/>
                </a:lnTo>
                <a:lnTo>
                  <a:pt x="4082106" y="746469"/>
                </a:lnTo>
                <a:lnTo>
                  <a:pt x="4070941" y="735998"/>
                </a:lnTo>
                <a:close/>
              </a:path>
              <a:path w="5417184" h="1050290">
                <a:moveTo>
                  <a:pt x="4095526" y="735998"/>
                </a:moveTo>
                <a:lnTo>
                  <a:pt x="4080412" y="735998"/>
                </a:lnTo>
                <a:lnTo>
                  <a:pt x="4082106" y="746469"/>
                </a:lnTo>
                <a:lnTo>
                  <a:pt x="4096974" y="746469"/>
                </a:lnTo>
                <a:lnTo>
                  <a:pt x="4095526" y="735998"/>
                </a:lnTo>
                <a:close/>
              </a:path>
              <a:path w="5417184" h="1050290">
                <a:moveTo>
                  <a:pt x="4111669" y="735998"/>
                </a:moveTo>
                <a:lnTo>
                  <a:pt x="4104094" y="735998"/>
                </a:lnTo>
                <a:lnTo>
                  <a:pt x="4107340" y="746469"/>
                </a:lnTo>
                <a:lnTo>
                  <a:pt x="4117811" y="746469"/>
                </a:lnTo>
                <a:lnTo>
                  <a:pt x="4111669" y="735998"/>
                </a:lnTo>
                <a:close/>
              </a:path>
              <a:path w="5417184" h="1050290">
                <a:moveTo>
                  <a:pt x="4021374" y="735998"/>
                </a:moveTo>
                <a:lnTo>
                  <a:pt x="4005668" y="735998"/>
                </a:lnTo>
                <a:lnTo>
                  <a:pt x="4005950" y="739125"/>
                </a:lnTo>
                <a:lnTo>
                  <a:pt x="4010730" y="743547"/>
                </a:lnTo>
                <a:lnTo>
                  <a:pt x="4021374" y="735998"/>
                </a:lnTo>
                <a:close/>
              </a:path>
              <a:path w="5417184" h="1050290">
                <a:moveTo>
                  <a:pt x="3655030" y="725527"/>
                </a:moveTo>
                <a:lnTo>
                  <a:pt x="3641600" y="725527"/>
                </a:lnTo>
                <a:lnTo>
                  <a:pt x="3656893" y="735998"/>
                </a:lnTo>
                <a:lnTo>
                  <a:pt x="3655030" y="725527"/>
                </a:lnTo>
                <a:close/>
              </a:path>
              <a:path w="5417184" h="1050290">
                <a:moveTo>
                  <a:pt x="3723404" y="725527"/>
                </a:moveTo>
                <a:lnTo>
                  <a:pt x="3670432" y="725527"/>
                </a:lnTo>
                <a:lnTo>
                  <a:pt x="3666600" y="735998"/>
                </a:lnTo>
                <a:lnTo>
                  <a:pt x="3722389" y="735998"/>
                </a:lnTo>
                <a:lnTo>
                  <a:pt x="3723404" y="725527"/>
                </a:lnTo>
                <a:close/>
              </a:path>
              <a:path w="5417184" h="1050290">
                <a:moveTo>
                  <a:pt x="3764691" y="725527"/>
                </a:moveTo>
                <a:lnTo>
                  <a:pt x="3723404" y="725527"/>
                </a:lnTo>
                <a:lnTo>
                  <a:pt x="3730179" y="735998"/>
                </a:lnTo>
                <a:lnTo>
                  <a:pt x="3772190" y="735998"/>
                </a:lnTo>
                <a:lnTo>
                  <a:pt x="3764691" y="725527"/>
                </a:lnTo>
                <a:close/>
              </a:path>
              <a:path w="5417184" h="1050290">
                <a:moveTo>
                  <a:pt x="3790544" y="725527"/>
                </a:moveTo>
                <a:lnTo>
                  <a:pt x="3779759" y="725527"/>
                </a:lnTo>
                <a:lnTo>
                  <a:pt x="3779727" y="735998"/>
                </a:lnTo>
                <a:lnTo>
                  <a:pt x="3799454" y="735998"/>
                </a:lnTo>
                <a:lnTo>
                  <a:pt x="3799658" y="735088"/>
                </a:lnTo>
                <a:lnTo>
                  <a:pt x="3790544" y="725527"/>
                </a:lnTo>
                <a:close/>
              </a:path>
              <a:path w="5417184" h="1050290">
                <a:moveTo>
                  <a:pt x="3799658" y="735088"/>
                </a:moveTo>
                <a:lnTo>
                  <a:pt x="3799454" y="735998"/>
                </a:lnTo>
                <a:lnTo>
                  <a:pt x="3800526" y="735998"/>
                </a:lnTo>
                <a:lnTo>
                  <a:pt x="3799658" y="735088"/>
                </a:lnTo>
                <a:close/>
              </a:path>
              <a:path w="5417184" h="1050290">
                <a:moveTo>
                  <a:pt x="4006925" y="725527"/>
                </a:moveTo>
                <a:lnTo>
                  <a:pt x="3801800" y="725527"/>
                </a:lnTo>
                <a:lnTo>
                  <a:pt x="3799658" y="735088"/>
                </a:lnTo>
                <a:lnTo>
                  <a:pt x="3800526" y="735998"/>
                </a:lnTo>
                <a:lnTo>
                  <a:pt x="4003541" y="735998"/>
                </a:lnTo>
                <a:lnTo>
                  <a:pt x="4006925" y="725527"/>
                </a:lnTo>
                <a:close/>
              </a:path>
              <a:path w="5417184" h="1050290">
                <a:moveTo>
                  <a:pt x="4029476" y="725527"/>
                </a:moveTo>
                <a:lnTo>
                  <a:pt x="4006925" y="725527"/>
                </a:lnTo>
                <a:lnTo>
                  <a:pt x="4017710" y="735998"/>
                </a:lnTo>
                <a:lnTo>
                  <a:pt x="4030329" y="735998"/>
                </a:lnTo>
                <a:lnTo>
                  <a:pt x="4029476" y="725527"/>
                </a:lnTo>
                <a:close/>
              </a:path>
              <a:path w="5417184" h="1050290">
                <a:moveTo>
                  <a:pt x="4053834" y="725527"/>
                </a:moveTo>
                <a:lnTo>
                  <a:pt x="4038668" y="725527"/>
                </a:lnTo>
                <a:lnTo>
                  <a:pt x="4051567" y="735998"/>
                </a:lnTo>
                <a:lnTo>
                  <a:pt x="4053834" y="725527"/>
                </a:lnTo>
                <a:close/>
              </a:path>
              <a:path w="5417184" h="1050290">
                <a:moveTo>
                  <a:pt x="4084409" y="725527"/>
                </a:moveTo>
                <a:lnTo>
                  <a:pt x="4053834" y="725527"/>
                </a:lnTo>
                <a:lnTo>
                  <a:pt x="4067602" y="735998"/>
                </a:lnTo>
                <a:lnTo>
                  <a:pt x="4078141" y="735998"/>
                </a:lnTo>
                <a:lnTo>
                  <a:pt x="4084409" y="725527"/>
                </a:lnTo>
                <a:close/>
              </a:path>
              <a:path w="5417184" h="1050290">
                <a:moveTo>
                  <a:pt x="4087917" y="727741"/>
                </a:moveTo>
                <a:lnTo>
                  <a:pt x="4095469" y="735998"/>
                </a:lnTo>
                <a:lnTo>
                  <a:pt x="4098502" y="735998"/>
                </a:lnTo>
                <a:lnTo>
                  <a:pt x="4087917" y="727741"/>
                </a:lnTo>
                <a:close/>
              </a:path>
              <a:path w="5417184" h="1050290">
                <a:moveTo>
                  <a:pt x="4085893" y="725527"/>
                </a:moveTo>
                <a:lnTo>
                  <a:pt x="4085080" y="725527"/>
                </a:lnTo>
                <a:lnTo>
                  <a:pt x="4087917" y="727741"/>
                </a:lnTo>
                <a:lnTo>
                  <a:pt x="4085893" y="725527"/>
                </a:lnTo>
                <a:close/>
              </a:path>
              <a:path w="5417184" h="1050290">
                <a:moveTo>
                  <a:pt x="3617879" y="715056"/>
                </a:moveTo>
                <a:lnTo>
                  <a:pt x="3595109" y="715056"/>
                </a:lnTo>
                <a:lnTo>
                  <a:pt x="3605387" y="725527"/>
                </a:lnTo>
                <a:lnTo>
                  <a:pt x="3621009" y="725527"/>
                </a:lnTo>
                <a:lnTo>
                  <a:pt x="3617879" y="715056"/>
                </a:lnTo>
                <a:close/>
              </a:path>
              <a:path w="5417184" h="1050290">
                <a:moveTo>
                  <a:pt x="3905368" y="715056"/>
                </a:moveTo>
                <a:lnTo>
                  <a:pt x="3631390" y="715056"/>
                </a:lnTo>
                <a:lnTo>
                  <a:pt x="3642326" y="725527"/>
                </a:lnTo>
                <a:lnTo>
                  <a:pt x="3902255" y="725527"/>
                </a:lnTo>
                <a:lnTo>
                  <a:pt x="3905368" y="715056"/>
                </a:lnTo>
                <a:close/>
              </a:path>
              <a:path w="5417184" h="1050290">
                <a:moveTo>
                  <a:pt x="3937293" y="715056"/>
                </a:moveTo>
                <a:lnTo>
                  <a:pt x="3910907" y="715056"/>
                </a:lnTo>
                <a:lnTo>
                  <a:pt x="3916351" y="725527"/>
                </a:lnTo>
                <a:lnTo>
                  <a:pt x="3937398" y="725527"/>
                </a:lnTo>
                <a:lnTo>
                  <a:pt x="3937293" y="715056"/>
                </a:lnTo>
                <a:close/>
              </a:path>
              <a:path w="5417184" h="1050290">
                <a:moveTo>
                  <a:pt x="4008914" y="715056"/>
                </a:moveTo>
                <a:lnTo>
                  <a:pt x="3937293" y="715056"/>
                </a:lnTo>
                <a:lnTo>
                  <a:pt x="3943677" y="725527"/>
                </a:lnTo>
                <a:lnTo>
                  <a:pt x="4005077" y="725527"/>
                </a:lnTo>
                <a:lnTo>
                  <a:pt x="4008914" y="715056"/>
                </a:lnTo>
                <a:close/>
              </a:path>
              <a:path w="5417184" h="1050290">
                <a:moveTo>
                  <a:pt x="4035837" y="715056"/>
                </a:moveTo>
                <a:lnTo>
                  <a:pt x="4008914" y="715056"/>
                </a:lnTo>
                <a:lnTo>
                  <a:pt x="4013284" y="725527"/>
                </a:lnTo>
                <a:lnTo>
                  <a:pt x="4055405" y="725527"/>
                </a:lnTo>
                <a:lnTo>
                  <a:pt x="4035837" y="715056"/>
                </a:lnTo>
                <a:close/>
              </a:path>
              <a:path w="5417184" h="1050290">
                <a:moveTo>
                  <a:pt x="3500050" y="704585"/>
                </a:moveTo>
                <a:lnTo>
                  <a:pt x="3494940" y="704585"/>
                </a:lnTo>
                <a:lnTo>
                  <a:pt x="3501097" y="715056"/>
                </a:lnTo>
                <a:lnTo>
                  <a:pt x="3500050" y="704585"/>
                </a:lnTo>
                <a:close/>
              </a:path>
              <a:path w="5417184" h="1050290">
                <a:moveTo>
                  <a:pt x="3550639" y="704585"/>
                </a:moveTo>
                <a:lnTo>
                  <a:pt x="3516426" y="704585"/>
                </a:lnTo>
                <a:lnTo>
                  <a:pt x="3531513" y="715056"/>
                </a:lnTo>
                <a:lnTo>
                  <a:pt x="3542328" y="715056"/>
                </a:lnTo>
                <a:lnTo>
                  <a:pt x="3550639" y="704585"/>
                </a:lnTo>
                <a:close/>
              </a:path>
              <a:path w="5417184" h="1050290">
                <a:moveTo>
                  <a:pt x="3684903" y="704585"/>
                </a:moveTo>
                <a:lnTo>
                  <a:pt x="3558216" y="704585"/>
                </a:lnTo>
                <a:lnTo>
                  <a:pt x="3554612" y="715056"/>
                </a:lnTo>
                <a:lnTo>
                  <a:pt x="3681071" y="715056"/>
                </a:lnTo>
                <a:lnTo>
                  <a:pt x="3684903" y="704585"/>
                </a:lnTo>
                <a:close/>
              </a:path>
              <a:path w="5417184" h="1050290">
                <a:moveTo>
                  <a:pt x="3692704" y="704585"/>
                </a:moveTo>
                <a:lnTo>
                  <a:pt x="3684903" y="704585"/>
                </a:lnTo>
                <a:lnTo>
                  <a:pt x="3690316" y="715056"/>
                </a:lnTo>
                <a:lnTo>
                  <a:pt x="3698002" y="715056"/>
                </a:lnTo>
                <a:lnTo>
                  <a:pt x="3692704" y="704585"/>
                </a:lnTo>
                <a:close/>
              </a:path>
              <a:path w="5417184" h="1050290">
                <a:moveTo>
                  <a:pt x="3836354" y="704585"/>
                </a:moveTo>
                <a:lnTo>
                  <a:pt x="3693232" y="704585"/>
                </a:lnTo>
                <a:lnTo>
                  <a:pt x="3701274" y="715056"/>
                </a:lnTo>
                <a:lnTo>
                  <a:pt x="3847522" y="715056"/>
                </a:lnTo>
                <a:lnTo>
                  <a:pt x="3836354" y="704585"/>
                </a:lnTo>
                <a:close/>
              </a:path>
              <a:path w="5417184" h="1050290">
                <a:moveTo>
                  <a:pt x="3848710" y="704585"/>
                </a:moveTo>
                <a:lnTo>
                  <a:pt x="3844812" y="704585"/>
                </a:lnTo>
                <a:lnTo>
                  <a:pt x="3856458" y="715056"/>
                </a:lnTo>
                <a:lnTo>
                  <a:pt x="3848710" y="704585"/>
                </a:lnTo>
                <a:close/>
              </a:path>
              <a:path w="5417184" h="1050290">
                <a:moveTo>
                  <a:pt x="3881274" y="704585"/>
                </a:moveTo>
                <a:lnTo>
                  <a:pt x="3857146" y="704585"/>
                </a:lnTo>
                <a:lnTo>
                  <a:pt x="3881693" y="715056"/>
                </a:lnTo>
                <a:lnTo>
                  <a:pt x="3881274" y="704585"/>
                </a:lnTo>
                <a:close/>
              </a:path>
              <a:path w="5417184" h="1050290">
                <a:moveTo>
                  <a:pt x="3985037" y="704585"/>
                </a:moveTo>
                <a:lnTo>
                  <a:pt x="3881274" y="704585"/>
                </a:lnTo>
                <a:lnTo>
                  <a:pt x="3890802" y="715056"/>
                </a:lnTo>
                <a:lnTo>
                  <a:pt x="3990590" y="715056"/>
                </a:lnTo>
                <a:lnTo>
                  <a:pt x="3985037" y="704585"/>
                </a:lnTo>
                <a:close/>
              </a:path>
              <a:path w="5417184" h="1050290">
                <a:moveTo>
                  <a:pt x="4011475" y="704585"/>
                </a:moveTo>
                <a:lnTo>
                  <a:pt x="4006401" y="704585"/>
                </a:lnTo>
                <a:lnTo>
                  <a:pt x="4008076" y="715056"/>
                </a:lnTo>
                <a:lnTo>
                  <a:pt x="4011100" y="715056"/>
                </a:lnTo>
                <a:lnTo>
                  <a:pt x="4011475" y="704585"/>
                </a:lnTo>
                <a:close/>
              </a:path>
              <a:path w="5417184" h="1050290">
                <a:moveTo>
                  <a:pt x="3439518" y="694114"/>
                </a:moveTo>
                <a:lnTo>
                  <a:pt x="3415519" y="694114"/>
                </a:lnTo>
                <a:lnTo>
                  <a:pt x="3420063" y="704585"/>
                </a:lnTo>
                <a:lnTo>
                  <a:pt x="3447748" y="704585"/>
                </a:lnTo>
                <a:lnTo>
                  <a:pt x="3439518" y="694114"/>
                </a:lnTo>
                <a:close/>
              </a:path>
              <a:path w="5417184" h="1050290">
                <a:moveTo>
                  <a:pt x="3797214" y="694114"/>
                </a:moveTo>
                <a:lnTo>
                  <a:pt x="3456763" y="694114"/>
                </a:lnTo>
                <a:lnTo>
                  <a:pt x="3471044" y="704585"/>
                </a:lnTo>
                <a:lnTo>
                  <a:pt x="3801413" y="704585"/>
                </a:lnTo>
                <a:lnTo>
                  <a:pt x="3797214" y="694114"/>
                </a:lnTo>
                <a:close/>
              </a:path>
              <a:path w="5417184" h="1050290">
                <a:moveTo>
                  <a:pt x="3869337" y="694114"/>
                </a:moveTo>
                <a:lnTo>
                  <a:pt x="3813197" y="694114"/>
                </a:lnTo>
                <a:lnTo>
                  <a:pt x="3831043" y="704585"/>
                </a:lnTo>
                <a:lnTo>
                  <a:pt x="3868185" y="704585"/>
                </a:lnTo>
                <a:lnTo>
                  <a:pt x="3869337" y="694114"/>
                </a:lnTo>
                <a:close/>
              </a:path>
              <a:path w="5417184" h="1050290">
                <a:moveTo>
                  <a:pt x="3890279" y="694114"/>
                </a:moveTo>
                <a:lnTo>
                  <a:pt x="3869337" y="694114"/>
                </a:lnTo>
                <a:lnTo>
                  <a:pt x="3887975" y="704585"/>
                </a:lnTo>
                <a:lnTo>
                  <a:pt x="3889127" y="704585"/>
                </a:lnTo>
                <a:lnTo>
                  <a:pt x="3890279" y="694114"/>
                </a:lnTo>
                <a:close/>
              </a:path>
              <a:path w="5417184" h="1050290">
                <a:moveTo>
                  <a:pt x="3917399" y="683644"/>
                </a:moveTo>
                <a:lnTo>
                  <a:pt x="3886261" y="683644"/>
                </a:lnTo>
                <a:lnTo>
                  <a:pt x="3890698" y="694114"/>
                </a:lnTo>
                <a:lnTo>
                  <a:pt x="3899598" y="704585"/>
                </a:lnTo>
                <a:lnTo>
                  <a:pt x="3909545" y="704585"/>
                </a:lnTo>
                <a:lnTo>
                  <a:pt x="3903170" y="694114"/>
                </a:lnTo>
                <a:lnTo>
                  <a:pt x="3919074" y="694114"/>
                </a:lnTo>
                <a:lnTo>
                  <a:pt x="3917399" y="683644"/>
                </a:lnTo>
                <a:close/>
              </a:path>
              <a:path w="5417184" h="1050290">
                <a:moveTo>
                  <a:pt x="3941167" y="694114"/>
                </a:moveTo>
                <a:lnTo>
                  <a:pt x="3909860" y="694114"/>
                </a:lnTo>
                <a:lnTo>
                  <a:pt x="3909545" y="704585"/>
                </a:lnTo>
                <a:lnTo>
                  <a:pt x="3945775" y="704585"/>
                </a:lnTo>
                <a:lnTo>
                  <a:pt x="3941167" y="694114"/>
                </a:lnTo>
                <a:close/>
              </a:path>
              <a:path w="5417184" h="1050290">
                <a:moveTo>
                  <a:pt x="3977292" y="694114"/>
                </a:moveTo>
                <a:lnTo>
                  <a:pt x="3968485" y="694114"/>
                </a:lnTo>
                <a:lnTo>
                  <a:pt x="3958981" y="704585"/>
                </a:lnTo>
                <a:lnTo>
                  <a:pt x="3981297" y="704585"/>
                </a:lnTo>
                <a:lnTo>
                  <a:pt x="3977292" y="694114"/>
                </a:lnTo>
                <a:close/>
              </a:path>
              <a:path w="5417184" h="1050290">
                <a:moveTo>
                  <a:pt x="3403179" y="683644"/>
                </a:moveTo>
                <a:lnTo>
                  <a:pt x="3382009" y="683644"/>
                </a:lnTo>
                <a:lnTo>
                  <a:pt x="3394492" y="694114"/>
                </a:lnTo>
                <a:lnTo>
                  <a:pt x="3403179" y="683644"/>
                </a:lnTo>
                <a:close/>
              </a:path>
              <a:path w="5417184" h="1050290">
                <a:moveTo>
                  <a:pt x="3412314" y="683644"/>
                </a:moveTo>
                <a:lnTo>
                  <a:pt x="3407792" y="683644"/>
                </a:lnTo>
                <a:lnTo>
                  <a:pt x="3405945" y="694114"/>
                </a:lnTo>
                <a:lnTo>
                  <a:pt x="3421152" y="694114"/>
                </a:lnTo>
                <a:lnTo>
                  <a:pt x="3412314" y="683644"/>
                </a:lnTo>
                <a:close/>
              </a:path>
              <a:path w="5417184" h="1050290">
                <a:moveTo>
                  <a:pt x="3414110" y="683644"/>
                </a:moveTo>
                <a:lnTo>
                  <a:pt x="3412314" y="683644"/>
                </a:lnTo>
                <a:lnTo>
                  <a:pt x="3421152" y="694114"/>
                </a:lnTo>
                <a:lnTo>
                  <a:pt x="3421843" y="694114"/>
                </a:lnTo>
                <a:lnTo>
                  <a:pt x="3414110" y="683644"/>
                </a:lnTo>
                <a:close/>
              </a:path>
              <a:path w="5417184" h="1050290">
                <a:moveTo>
                  <a:pt x="3591586" y="683644"/>
                </a:moveTo>
                <a:lnTo>
                  <a:pt x="3414110" y="683644"/>
                </a:lnTo>
                <a:lnTo>
                  <a:pt x="3421843" y="694114"/>
                </a:lnTo>
                <a:lnTo>
                  <a:pt x="3586749" y="694114"/>
                </a:lnTo>
                <a:lnTo>
                  <a:pt x="3591586" y="683644"/>
                </a:lnTo>
                <a:close/>
              </a:path>
              <a:path w="5417184" h="1050290">
                <a:moveTo>
                  <a:pt x="3742011" y="683644"/>
                </a:moveTo>
                <a:lnTo>
                  <a:pt x="3591586" y="683644"/>
                </a:lnTo>
                <a:lnTo>
                  <a:pt x="3589377" y="694114"/>
                </a:lnTo>
                <a:lnTo>
                  <a:pt x="3753895" y="694114"/>
                </a:lnTo>
                <a:lnTo>
                  <a:pt x="3742011" y="683644"/>
                </a:lnTo>
                <a:close/>
              </a:path>
              <a:path w="5417184" h="1050290">
                <a:moveTo>
                  <a:pt x="3866196" y="683644"/>
                </a:moveTo>
                <a:lnTo>
                  <a:pt x="3768283" y="683644"/>
                </a:lnTo>
                <a:lnTo>
                  <a:pt x="3780385" y="694114"/>
                </a:lnTo>
                <a:lnTo>
                  <a:pt x="3869273" y="694114"/>
                </a:lnTo>
                <a:lnTo>
                  <a:pt x="3866196" y="683644"/>
                </a:lnTo>
                <a:close/>
              </a:path>
              <a:path w="5417184" h="1050290">
                <a:moveTo>
                  <a:pt x="3880750" y="683644"/>
                </a:moveTo>
                <a:lnTo>
                  <a:pt x="3875934" y="683644"/>
                </a:lnTo>
                <a:lnTo>
                  <a:pt x="3875515" y="694114"/>
                </a:lnTo>
                <a:lnTo>
                  <a:pt x="3880750" y="694114"/>
                </a:lnTo>
                <a:lnTo>
                  <a:pt x="3880750" y="683644"/>
                </a:lnTo>
                <a:close/>
              </a:path>
              <a:path w="5417184" h="1050290">
                <a:moveTo>
                  <a:pt x="3924309" y="683644"/>
                </a:moveTo>
                <a:lnTo>
                  <a:pt x="3922529" y="683644"/>
                </a:lnTo>
                <a:lnTo>
                  <a:pt x="3929535" y="694114"/>
                </a:lnTo>
                <a:lnTo>
                  <a:pt x="3935408" y="694114"/>
                </a:lnTo>
                <a:lnTo>
                  <a:pt x="3924309" y="683644"/>
                </a:lnTo>
                <a:close/>
              </a:path>
              <a:path w="5417184" h="1050290">
                <a:moveTo>
                  <a:pt x="3313357" y="673173"/>
                </a:moveTo>
                <a:lnTo>
                  <a:pt x="3295554" y="673173"/>
                </a:lnTo>
                <a:lnTo>
                  <a:pt x="3304601" y="683644"/>
                </a:lnTo>
                <a:lnTo>
                  <a:pt x="3318875" y="683644"/>
                </a:lnTo>
                <a:lnTo>
                  <a:pt x="3313357" y="673173"/>
                </a:lnTo>
                <a:close/>
              </a:path>
              <a:path w="5417184" h="1050290">
                <a:moveTo>
                  <a:pt x="3345154" y="673173"/>
                </a:moveTo>
                <a:lnTo>
                  <a:pt x="3332327" y="673173"/>
                </a:lnTo>
                <a:lnTo>
                  <a:pt x="3344735" y="683644"/>
                </a:lnTo>
                <a:lnTo>
                  <a:pt x="3345154" y="673173"/>
                </a:lnTo>
                <a:close/>
              </a:path>
              <a:path w="5417184" h="1050290">
                <a:moveTo>
                  <a:pt x="3816449" y="673173"/>
                </a:moveTo>
                <a:lnTo>
                  <a:pt x="3352725" y="673173"/>
                </a:lnTo>
                <a:lnTo>
                  <a:pt x="3351133" y="683644"/>
                </a:lnTo>
                <a:lnTo>
                  <a:pt x="3826186" y="683644"/>
                </a:lnTo>
                <a:lnTo>
                  <a:pt x="3816449" y="673173"/>
                </a:lnTo>
                <a:close/>
              </a:path>
              <a:path w="5417184" h="1050290">
                <a:moveTo>
                  <a:pt x="3847034" y="673173"/>
                </a:moveTo>
                <a:lnTo>
                  <a:pt x="3816449" y="673173"/>
                </a:lnTo>
                <a:lnTo>
                  <a:pt x="3826724" y="683644"/>
                </a:lnTo>
                <a:lnTo>
                  <a:pt x="3842242" y="683644"/>
                </a:lnTo>
                <a:lnTo>
                  <a:pt x="3847034" y="673173"/>
                </a:lnTo>
                <a:close/>
              </a:path>
              <a:path w="5417184" h="1050290">
                <a:moveTo>
                  <a:pt x="3861994" y="673173"/>
                </a:moveTo>
                <a:lnTo>
                  <a:pt x="3858667" y="673173"/>
                </a:lnTo>
                <a:lnTo>
                  <a:pt x="3862112" y="683644"/>
                </a:lnTo>
                <a:lnTo>
                  <a:pt x="3872243" y="683644"/>
                </a:lnTo>
                <a:lnTo>
                  <a:pt x="3861994" y="673173"/>
                </a:lnTo>
                <a:close/>
              </a:path>
              <a:path w="5417184" h="1050290">
                <a:moveTo>
                  <a:pt x="3240682" y="662702"/>
                </a:moveTo>
                <a:lnTo>
                  <a:pt x="3232495" y="662702"/>
                </a:lnTo>
                <a:lnTo>
                  <a:pt x="3244012" y="673173"/>
                </a:lnTo>
                <a:lnTo>
                  <a:pt x="3250793" y="673173"/>
                </a:lnTo>
                <a:lnTo>
                  <a:pt x="3240682" y="662702"/>
                </a:lnTo>
                <a:close/>
              </a:path>
              <a:path w="5417184" h="1050290">
                <a:moveTo>
                  <a:pt x="3651941" y="662702"/>
                </a:moveTo>
                <a:lnTo>
                  <a:pt x="3307878" y="662702"/>
                </a:lnTo>
                <a:lnTo>
                  <a:pt x="3313175" y="673173"/>
                </a:lnTo>
                <a:lnTo>
                  <a:pt x="3655815" y="673173"/>
                </a:lnTo>
                <a:lnTo>
                  <a:pt x="3651941" y="662702"/>
                </a:lnTo>
                <a:close/>
              </a:path>
              <a:path w="5417184" h="1050290">
                <a:moveTo>
                  <a:pt x="3657483" y="665623"/>
                </a:moveTo>
                <a:lnTo>
                  <a:pt x="3655815" y="673173"/>
                </a:lnTo>
                <a:lnTo>
                  <a:pt x="3667665" y="673173"/>
                </a:lnTo>
                <a:lnTo>
                  <a:pt x="3657483" y="665623"/>
                </a:lnTo>
                <a:close/>
              </a:path>
              <a:path w="5417184" h="1050290">
                <a:moveTo>
                  <a:pt x="3735229" y="662702"/>
                </a:moveTo>
                <a:lnTo>
                  <a:pt x="3672999" y="662702"/>
                </a:lnTo>
                <a:lnTo>
                  <a:pt x="3688976" y="673173"/>
                </a:lnTo>
                <a:lnTo>
                  <a:pt x="3740252" y="673173"/>
                </a:lnTo>
                <a:lnTo>
                  <a:pt x="3735229" y="662702"/>
                </a:lnTo>
                <a:close/>
              </a:path>
              <a:path w="5417184" h="1050290">
                <a:moveTo>
                  <a:pt x="3780282" y="662702"/>
                </a:moveTo>
                <a:lnTo>
                  <a:pt x="3742960" y="662702"/>
                </a:lnTo>
                <a:lnTo>
                  <a:pt x="3740252" y="673173"/>
                </a:lnTo>
                <a:lnTo>
                  <a:pt x="3787403" y="673173"/>
                </a:lnTo>
                <a:lnTo>
                  <a:pt x="3780282" y="662702"/>
                </a:lnTo>
                <a:close/>
              </a:path>
              <a:path w="5417184" h="1050290">
                <a:moveTo>
                  <a:pt x="3828501" y="662702"/>
                </a:moveTo>
                <a:lnTo>
                  <a:pt x="3807277" y="662702"/>
                </a:lnTo>
                <a:lnTo>
                  <a:pt x="3805568" y="673173"/>
                </a:lnTo>
                <a:lnTo>
                  <a:pt x="3820579" y="673173"/>
                </a:lnTo>
                <a:lnTo>
                  <a:pt x="3828501" y="662702"/>
                </a:lnTo>
                <a:close/>
              </a:path>
              <a:path w="5417184" h="1050290">
                <a:moveTo>
                  <a:pt x="3658129" y="662702"/>
                </a:moveTo>
                <a:lnTo>
                  <a:pt x="3653543" y="662702"/>
                </a:lnTo>
                <a:lnTo>
                  <a:pt x="3657483" y="665623"/>
                </a:lnTo>
                <a:lnTo>
                  <a:pt x="3658129" y="662702"/>
                </a:lnTo>
                <a:close/>
              </a:path>
              <a:path w="5417184" h="1050290">
                <a:moveTo>
                  <a:pt x="3202268" y="652231"/>
                </a:moveTo>
                <a:lnTo>
                  <a:pt x="3182685" y="652231"/>
                </a:lnTo>
                <a:lnTo>
                  <a:pt x="3178435" y="662702"/>
                </a:lnTo>
                <a:lnTo>
                  <a:pt x="3193075" y="662702"/>
                </a:lnTo>
                <a:lnTo>
                  <a:pt x="3202268" y="652231"/>
                </a:lnTo>
                <a:close/>
              </a:path>
              <a:path w="5417184" h="1050290">
                <a:moveTo>
                  <a:pt x="3228425" y="652231"/>
                </a:moveTo>
                <a:lnTo>
                  <a:pt x="3223346" y="652231"/>
                </a:lnTo>
                <a:lnTo>
                  <a:pt x="3227043" y="662702"/>
                </a:lnTo>
                <a:lnTo>
                  <a:pt x="3228425" y="652231"/>
                </a:lnTo>
                <a:close/>
              </a:path>
              <a:path w="5417184" h="1050290">
                <a:moveTo>
                  <a:pt x="3238739" y="652231"/>
                </a:moveTo>
                <a:lnTo>
                  <a:pt x="3237493" y="662702"/>
                </a:lnTo>
                <a:lnTo>
                  <a:pt x="3247377" y="662702"/>
                </a:lnTo>
                <a:lnTo>
                  <a:pt x="3238739" y="652231"/>
                </a:lnTo>
                <a:close/>
              </a:path>
              <a:path w="5417184" h="1050290">
                <a:moveTo>
                  <a:pt x="3606388" y="652231"/>
                </a:moveTo>
                <a:lnTo>
                  <a:pt x="3247702" y="652231"/>
                </a:lnTo>
                <a:lnTo>
                  <a:pt x="3247377" y="662702"/>
                </a:lnTo>
                <a:lnTo>
                  <a:pt x="3616484" y="662702"/>
                </a:lnTo>
                <a:lnTo>
                  <a:pt x="3606388" y="652231"/>
                </a:lnTo>
                <a:close/>
              </a:path>
              <a:path w="5417184" h="1050290">
                <a:moveTo>
                  <a:pt x="3657339" y="652231"/>
                </a:moveTo>
                <a:lnTo>
                  <a:pt x="3650494" y="652231"/>
                </a:lnTo>
                <a:lnTo>
                  <a:pt x="3654056" y="662702"/>
                </a:lnTo>
                <a:lnTo>
                  <a:pt x="3665281" y="662702"/>
                </a:lnTo>
                <a:lnTo>
                  <a:pt x="3657339" y="652231"/>
                </a:lnTo>
                <a:close/>
              </a:path>
              <a:path w="5417184" h="1050290">
                <a:moveTo>
                  <a:pt x="3682619" y="652231"/>
                </a:moveTo>
                <a:lnTo>
                  <a:pt x="3666527" y="652231"/>
                </a:lnTo>
                <a:lnTo>
                  <a:pt x="3665281" y="662702"/>
                </a:lnTo>
                <a:lnTo>
                  <a:pt x="3695887" y="662702"/>
                </a:lnTo>
                <a:lnTo>
                  <a:pt x="3682619" y="652231"/>
                </a:lnTo>
                <a:close/>
              </a:path>
              <a:path w="5417184" h="1050290">
                <a:moveTo>
                  <a:pt x="3764524" y="652231"/>
                </a:moveTo>
                <a:lnTo>
                  <a:pt x="3697154" y="652231"/>
                </a:lnTo>
                <a:lnTo>
                  <a:pt x="3695887" y="662702"/>
                </a:lnTo>
                <a:lnTo>
                  <a:pt x="3763173" y="662702"/>
                </a:lnTo>
                <a:lnTo>
                  <a:pt x="3764524" y="652231"/>
                </a:lnTo>
                <a:close/>
              </a:path>
              <a:path w="5417184" h="1050290">
                <a:moveTo>
                  <a:pt x="3773644" y="652231"/>
                </a:moveTo>
                <a:lnTo>
                  <a:pt x="3764524" y="652231"/>
                </a:lnTo>
                <a:lnTo>
                  <a:pt x="3771864" y="662702"/>
                </a:lnTo>
                <a:lnTo>
                  <a:pt x="3773644" y="652231"/>
                </a:lnTo>
                <a:close/>
              </a:path>
              <a:path w="5417184" h="1050290">
                <a:moveTo>
                  <a:pt x="3192897" y="641760"/>
                </a:moveTo>
                <a:lnTo>
                  <a:pt x="3167631" y="641760"/>
                </a:lnTo>
                <a:lnTo>
                  <a:pt x="3168395" y="652231"/>
                </a:lnTo>
                <a:lnTo>
                  <a:pt x="3188102" y="652231"/>
                </a:lnTo>
                <a:lnTo>
                  <a:pt x="3192897" y="641760"/>
                </a:lnTo>
                <a:close/>
              </a:path>
              <a:path w="5417184" h="1050290">
                <a:moveTo>
                  <a:pt x="3516960" y="641760"/>
                </a:moveTo>
                <a:lnTo>
                  <a:pt x="3192897" y="641760"/>
                </a:lnTo>
                <a:lnTo>
                  <a:pt x="3194038" y="652231"/>
                </a:lnTo>
                <a:lnTo>
                  <a:pt x="3528091" y="652231"/>
                </a:lnTo>
                <a:lnTo>
                  <a:pt x="3516960" y="641760"/>
                </a:lnTo>
                <a:close/>
              </a:path>
              <a:path w="5417184" h="1050290">
                <a:moveTo>
                  <a:pt x="3564456" y="641760"/>
                </a:moveTo>
                <a:lnTo>
                  <a:pt x="3523075" y="641760"/>
                </a:lnTo>
                <a:lnTo>
                  <a:pt x="3528091" y="652231"/>
                </a:lnTo>
                <a:lnTo>
                  <a:pt x="3564750" y="652231"/>
                </a:lnTo>
                <a:lnTo>
                  <a:pt x="3564456" y="641760"/>
                </a:lnTo>
                <a:close/>
              </a:path>
              <a:path w="5417184" h="1050290">
                <a:moveTo>
                  <a:pt x="3606108" y="641760"/>
                </a:moveTo>
                <a:lnTo>
                  <a:pt x="3568164" y="641760"/>
                </a:lnTo>
                <a:lnTo>
                  <a:pt x="3574912" y="652231"/>
                </a:lnTo>
                <a:lnTo>
                  <a:pt x="3600016" y="652231"/>
                </a:lnTo>
                <a:lnTo>
                  <a:pt x="3606108" y="641760"/>
                </a:lnTo>
                <a:close/>
              </a:path>
              <a:path w="5417184" h="1050290">
                <a:moveTo>
                  <a:pt x="3621177" y="641760"/>
                </a:moveTo>
                <a:lnTo>
                  <a:pt x="3611257" y="641760"/>
                </a:lnTo>
                <a:lnTo>
                  <a:pt x="3615303" y="652231"/>
                </a:lnTo>
                <a:lnTo>
                  <a:pt x="3619313" y="652231"/>
                </a:lnTo>
                <a:lnTo>
                  <a:pt x="3621177" y="641760"/>
                </a:lnTo>
                <a:close/>
              </a:path>
              <a:path w="5417184" h="1050290">
                <a:moveTo>
                  <a:pt x="3662453" y="641760"/>
                </a:moveTo>
                <a:lnTo>
                  <a:pt x="3621177" y="641760"/>
                </a:lnTo>
                <a:lnTo>
                  <a:pt x="3632478" y="652231"/>
                </a:lnTo>
                <a:lnTo>
                  <a:pt x="3671132" y="652231"/>
                </a:lnTo>
                <a:lnTo>
                  <a:pt x="3672460" y="650155"/>
                </a:lnTo>
                <a:lnTo>
                  <a:pt x="3662453" y="641760"/>
                </a:lnTo>
                <a:close/>
              </a:path>
              <a:path w="5417184" h="1050290">
                <a:moveTo>
                  <a:pt x="3673797" y="648064"/>
                </a:moveTo>
                <a:lnTo>
                  <a:pt x="3672460" y="650155"/>
                </a:lnTo>
                <a:lnTo>
                  <a:pt x="3674935" y="652231"/>
                </a:lnTo>
                <a:lnTo>
                  <a:pt x="3673797" y="648064"/>
                </a:lnTo>
                <a:close/>
              </a:path>
              <a:path w="5417184" h="1050290">
                <a:moveTo>
                  <a:pt x="3707097" y="641760"/>
                </a:moveTo>
                <a:lnTo>
                  <a:pt x="3683626" y="641760"/>
                </a:lnTo>
                <a:lnTo>
                  <a:pt x="3696281" y="652231"/>
                </a:lnTo>
                <a:lnTo>
                  <a:pt x="3723145" y="652231"/>
                </a:lnTo>
                <a:lnTo>
                  <a:pt x="3707097" y="641760"/>
                </a:lnTo>
                <a:close/>
              </a:path>
              <a:path w="5417184" h="1050290">
                <a:moveTo>
                  <a:pt x="3677828" y="641760"/>
                </a:moveTo>
                <a:lnTo>
                  <a:pt x="3672076" y="641760"/>
                </a:lnTo>
                <a:lnTo>
                  <a:pt x="3673797" y="648064"/>
                </a:lnTo>
                <a:lnTo>
                  <a:pt x="3677828" y="641760"/>
                </a:lnTo>
                <a:close/>
              </a:path>
              <a:path w="5417184" h="1050290">
                <a:moveTo>
                  <a:pt x="3068711" y="631289"/>
                </a:moveTo>
                <a:lnTo>
                  <a:pt x="3045771" y="631289"/>
                </a:lnTo>
                <a:lnTo>
                  <a:pt x="3057664" y="641760"/>
                </a:lnTo>
                <a:lnTo>
                  <a:pt x="3075264" y="641760"/>
                </a:lnTo>
                <a:lnTo>
                  <a:pt x="3068711" y="631289"/>
                </a:lnTo>
                <a:close/>
              </a:path>
              <a:path w="5417184" h="1050290">
                <a:moveTo>
                  <a:pt x="3114711" y="631289"/>
                </a:moveTo>
                <a:lnTo>
                  <a:pt x="3092439" y="631289"/>
                </a:lnTo>
                <a:lnTo>
                  <a:pt x="3112324" y="641760"/>
                </a:lnTo>
                <a:lnTo>
                  <a:pt x="3114711" y="631289"/>
                </a:lnTo>
                <a:close/>
              </a:path>
              <a:path w="5417184" h="1050290">
                <a:moveTo>
                  <a:pt x="3120229" y="631289"/>
                </a:moveTo>
                <a:lnTo>
                  <a:pt x="3117685" y="631289"/>
                </a:lnTo>
                <a:lnTo>
                  <a:pt x="3122753" y="641760"/>
                </a:lnTo>
                <a:lnTo>
                  <a:pt x="3133967" y="641760"/>
                </a:lnTo>
                <a:lnTo>
                  <a:pt x="3120229" y="631289"/>
                </a:lnTo>
                <a:close/>
              </a:path>
              <a:path w="5417184" h="1050290">
                <a:moveTo>
                  <a:pt x="3562954" y="631289"/>
                </a:moveTo>
                <a:lnTo>
                  <a:pt x="3132458" y="631289"/>
                </a:lnTo>
                <a:lnTo>
                  <a:pt x="3137493" y="641760"/>
                </a:lnTo>
                <a:lnTo>
                  <a:pt x="3571493" y="641760"/>
                </a:lnTo>
                <a:lnTo>
                  <a:pt x="3562954" y="631289"/>
                </a:lnTo>
                <a:close/>
              </a:path>
              <a:path w="5417184" h="1050290">
                <a:moveTo>
                  <a:pt x="3584493" y="631289"/>
                </a:moveTo>
                <a:lnTo>
                  <a:pt x="3581958" y="641760"/>
                </a:lnTo>
                <a:lnTo>
                  <a:pt x="3596948" y="641760"/>
                </a:lnTo>
                <a:lnTo>
                  <a:pt x="3584493" y="631289"/>
                </a:lnTo>
                <a:close/>
              </a:path>
              <a:path w="5417184" h="1050290">
                <a:moveTo>
                  <a:pt x="3635554" y="631289"/>
                </a:moveTo>
                <a:lnTo>
                  <a:pt x="3614855" y="631289"/>
                </a:lnTo>
                <a:lnTo>
                  <a:pt x="3627282" y="641760"/>
                </a:lnTo>
                <a:lnTo>
                  <a:pt x="3629948" y="641760"/>
                </a:lnTo>
                <a:lnTo>
                  <a:pt x="3635554" y="631289"/>
                </a:lnTo>
                <a:close/>
              </a:path>
              <a:path w="5417184" h="1050290">
                <a:moveTo>
                  <a:pt x="3063362" y="620818"/>
                </a:moveTo>
                <a:lnTo>
                  <a:pt x="3052912" y="620818"/>
                </a:lnTo>
                <a:lnTo>
                  <a:pt x="3048807" y="631289"/>
                </a:lnTo>
                <a:lnTo>
                  <a:pt x="3065031" y="631289"/>
                </a:lnTo>
                <a:lnTo>
                  <a:pt x="3063362" y="620818"/>
                </a:lnTo>
                <a:close/>
              </a:path>
              <a:path w="5417184" h="1050290">
                <a:moveTo>
                  <a:pt x="3151014" y="620818"/>
                </a:moveTo>
                <a:lnTo>
                  <a:pt x="3063362" y="620818"/>
                </a:lnTo>
                <a:lnTo>
                  <a:pt x="3076802" y="631289"/>
                </a:lnTo>
                <a:lnTo>
                  <a:pt x="3166050" y="631289"/>
                </a:lnTo>
                <a:lnTo>
                  <a:pt x="3151014" y="620818"/>
                </a:lnTo>
                <a:close/>
              </a:path>
              <a:path w="5417184" h="1050290">
                <a:moveTo>
                  <a:pt x="3534781" y="620818"/>
                </a:moveTo>
                <a:lnTo>
                  <a:pt x="3165660" y="620818"/>
                </a:lnTo>
                <a:lnTo>
                  <a:pt x="3166050" y="631289"/>
                </a:lnTo>
                <a:lnTo>
                  <a:pt x="3535617" y="631289"/>
                </a:lnTo>
                <a:lnTo>
                  <a:pt x="3534781" y="620818"/>
                </a:lnTo>
                <a:close/>
              </a:path>
              <a:path w="5417184" h="1050290">
                <a:moveTo>
                  <a:pt x="3540551" y="620818"/>
                </a:moveTo>
                <a:lnTo>
                  <a:pt x="3541881" y="631289"/>
                </a:lnTo>
                <a:lnTo>
                  <a:pt x="3551640" y="631289"/>
                </a:lnTo>
                <a:lnTo>
                  <a:pt x="3540551" y="620818"/>
                </a:lnTo>
                <a:close/>
              </a:path>
              <a:path w="5417184" h="1050290">
                <a:moveTo>
                  <a:pt x="3556725" y="620818"/>
                </a:moveTo>
                <a:lnTo>
                  <a:pt x="3548007" y="620818"/>
                </a:lnTo>
                <a:lnTo>
                  <a:pt x="3551640" y="631289"/>
                </a:lnTo>
                <a:lnTo>
                  <a:pt x="3562010" y="631289"/>
                </a:lnTo>
                <a:lnTo>
                  <a:pt x="3556725" y="620818"/>
                </a:lnTo>
                <a:close/>
              </a:path>
              <a:path w="5417184" h="1050290">
                <a:moveTo>
                  <a:pt x="3630852" y="620818"/>
                </a:moveTo>
                <a:lnTo>
                  <a:pt x="3625847" y="620818"/>
                </a:lnTo>
                <a:lnTo>
                  <a:pt x="3622695" y="631289"/>
                </a:lnTo>
                <a:lnTo>
                  <a:pt x="3637916" y="631289"/>
                </a:lnTo>
                <a:lnTo>
                  <a:pt x="3630852" y="620818"/>
                </a:lnTo>
                <a:close/>
              </a:path>
              <a:path w="5417184" h="1050290">
                <a:moveTo>
                  <a:pt x="2951883" y="610347"/>
                </a:moveTo>
                <a:lnTo>
                  <a:pt x="2936088" y="610347"/>
                </a:lnTo>
                <a:lnTo>
                  <a:pt x="2942894" y="620818"/>
                </a:lnTo>
                <a:lnTo>
                  <a:pt x="2958606" y="620818"/>
                </a:lnTo>
                <a:lnTo>
                  <a:pt x="2951883" y="610347"/>
                </a:lnTo>
                <a:close/>
              </a:path>
              <a:path w="5417184" h="1050290">
                <a:moveTo>
                  <a:pt x="3094201" y="610347"/>
                </a:moveTo>
                <a:lnTo>
                  <a:pt x="3024075" y="610347"/>
                </a:lnTo>
                <a:lnTo>
                  <a:pt x="3025995" y="620818"/>
                </a:lnTo>
                <a:lnTo>
                  <a:pt x="3114585" y="620818"/>
                </a:lnTo>
                <a:lnTo>
                  <a:pt x="3113904" y="618306"/>
                </a:lnTo>
                <a:lnTo>
                  <a:pt x="3094201" y="610347"/>
                </a:lnTo>
                <a:close/>
              </a:path>
              <a:path w="5417184" h="1050290">
                <a:moveTo>
                  <a:pt x="3113904" y="618306"/>
                </a:moveTo>
                <a:lnTo>
                  <a:pt x="3114585" y="620818"/>
                </a:lnTo>
                <a:lnTo>
                  <a:pt x="3116540" y="619371"/>
                </a:lnTo>
                <a:lnTo>
                  <a:pt x="3113904" y="618306"/>
                </a:lnTo>
                <a:close/>
              </a:path>
              <a:path w="5417184" h="1050290">
                <a:moveTo>
                  <a:pt x="3116540" y="619371"/>
                </a:moveTo>
                <a:lnTo>
                  <a:pt x="3114585" y="620818"/>
                </a:lnTo>
                <a:lnTo>
                  <a:pt x="3120124" y="620818"/>
                </a:lnTo>
                <a:lnTo>
                  <a:pt x="3116540" y="619371"/>
                </a:lnTo>
                <a:close/>
              </a:path>
              <a:path w="5417184" h="1050290">
                <a:moveTo>
                  <a:pt x="3127629" y="611156"/>
                </a:moveTo>
                <a:lnTo>
                  <a:pt x="3127448" y="611290"/>
                </a:lnTo>
                <a:lnTo>
                  <a:pt x="3131621" y="620818"/>
                </a:lnTo>
                <a:lnTo>
                  <a:pt x="3134731" y="620818"/>
                </a:lnTo>
                <a:lnTo>
                  <a:pt x="3127629" y="611156"/>
                </a:lnTo>
                <a:close/>
              </a:path>
              <a:path w="5417184" h="1050290">
                <a:moveTo>
                  <a:pt x="3339718" y="610347"/>
                </a:moveTo>
                <a:lnTo>
                  <a:pt x="3132396" y="610347"/>
                </a:lnTo>
                <a:lnTo>
                  <a:pt x="3140480" y="620818"/>
                </a:lnTo>
                <a:lnTo>
                  <a:pt x="3348589" y="620818"/>
                </a:lnTo>
                <a:lnTo>
                  <a:pt x="3339718" y="610347"/>
                </a:lnTo>
                <a:close/>
              </a:path>
              <a:path w="5417184" h="1050290">
                <a:moveTo>
                  <a:pt x="3349719" y="610347"/>
                </a:moveTo>
                <a:lnTo>
                  <a:pt x="3348589" y="620818"/>
                </a:lnTo>
                <a:lnTo>
                  <a:pt x="3362033" y="620818"/>
                </a:lnTo>
                <a:lnTo>
                  <a:pt x="3361391" y="618260"/>
                </a:lnTo>
                <a:lnTo>
                  <a:pt x="3349719" y="610347"/>
                </a:lnTo>
                <a:close/>
              </a:path>
              <a:path w="5417184" h="1050290">
                <a:moveTo>
                  <a:pt x="3361391" y="618260"/>
                </a:moveTo>
                <a:lnTo>
                  <a:pt x="3362033" y="620818"/>
                </a:lnTo>
                <a:lnTo>
                  <a:pt x="3365164" y="620818"/>
                </a:lnTo>
                <a:lnTo>
                  <a:pt x="3361391" y="618260"/>
                </a:lnTo>
                <a:close/>
              </a:path>
              <a:path w="5417184" h="1050290">
                <a:moveTo>
                  <a:pt x="3362965" y="610347"/>
                </a:moveTo>
                <a:lnTo>
                  <a:pt x="3359405" y="610347"/>
                </a:lnTo>
                <a:lnTo>
                  <a:pt x="3361391" y="618260"/>
                </a:lnTo>
                <a:lnTo>
                  <a:pt x="3365164" y="620818"/>
                </a:lnTo>
                <a:lnTo>
                  <a:pt x="3366630" y="620818"/>
                </a:lnTo>
                <a:lnTo>
                  <a:pt x="3362965" y="610347"/>
                </a:lnTo>
                <a:close/>
              </a:path>
              <a:path w="5417184" h="1050290">
                <a:moveTo>
                  <a:pt x="3472522" y="610347"/>
                </a:moveTo>
                <a:lnTo>
                  <a:pt x="3375436" y="610347"/>
                </a:lnTo>
                <a:lnTo>
                  <a:pt x="3370965" y="620818"/>
                </a:lnTo>
                <a:lnTo>
                  <a:pt x="3479606" y="620818"/>
                </a:lnTo>
                <a:lnTo>
                  <a:pt x="3472522" y="610347"/>
                </a:lnTo>
                <a:close/>
              </a:path>
              <a:path w="5417184" h="1050290">
                <a:moveTo>
                  <a:pt x="3518678" y="610347"/>
                </a:moveTo>
                <a:lnTo>
                  <a:pt x="3484370" y="610347"/>
                </a:lnTo>
                <a:lnTo>
                  <a:pt x="3491311" y="620818"/>
                </a:lnTo>
                <a:lnTo>
                  <a:pt x="3514298" y="620818"/>
                </a:lnTo>
                <a:lnTo>
                  <a:pt x="3518678" y="610347"/>
                </a:lnTo>
                <a:close/>
              </a:path>
              <a:path w="5417184" h="1050290">
                <a:moveTo>
                  <a:pt x="3525604" y="610347"/>
                </a:moveTo>
                <a:lnTo>
                  <a:pt x="3518678" y="610347"/>
                </a:lnTo>
                <a:lnTo>
                  <a:pt x="3523134" y="620818"/>
                </a:lnTo>
                <a:lnTo>
                  <a:pt x="3532774" y="620818"/>
                </a:lnTo>
                <a:lnTo>
                  <a:pt x="3525604" y="610347"/>
                </a:lnTo>
                <a:close/>
              </a:path>
              <a:path w="5417184" h="1050290">
                <a:moveTo>
                  <a:pt x="3127035" y="610347"/>
                </a:moveTo>
                <a:lnTo>
                  <a:pt x="3111748" y="610347"/>
                </a:lnTo>
                <a:lnTo>
                  <a:pt x="3113904" y="618306"/>
                </a:lnTo>
                <a:lnTo>
                  <a:pt x="3116540" y="619371"/>
                </a:lnTo>
                <a:lnTo>
                  <a:pt x="3127448" y="611290"/>
                </a:lnTo>
                <a:lnTo>
                  <a:pt x="3127035" y="610347"/>
                </a:lnTo>
                <a:close/>
              </a:path>
              <a:path w="5417184" h="1050290">
                <a:moveTo>
                  <a:pt x="3127035" y="610347"/>
                </a:moveTo>
                <a:lnTo>
                  <a:pt x="3127448" y="611290"/>
                </a:lnTo>
                <a:lnTo>
                  <a:pt x="3127629" y="611156"/>
                </a:lnTo>
                <a:lnTo>
                  <a:pt x="3127035" y="610347"/>
                </a:lnTo>
                <a:close/>
              </a:path>
              <a:path w="5417184" h="1050290">
                <a:moveTo>
                  <a:pt x="3128721" y="610347"/>
                </a:moveTo>
                <a:lnTo>
                  <a:pt x="3127035" y="610347"/>
                </a:lnTo>
                <a:lnTo>
                  <a:pt x="3127629" y="611156"/>
                </a:lnTo>
                <a:lnTo>
                  <a:pt x="3128721" y="610347"/>
                </a:lnTo>
                <a:close/>
              </a:path>
              <a:path w="5417184" h="1050290">
                <a:moveTo>
                  <a:pt x="3009320" y="599877"/>
                </a:moveTo>
                <a:lnTo>
                  <a:pt x="2941085" y="599877"/>
                </a:lnTo>
                <a:lnTo>
                  <a:pt x="2964101" y="610347"/>
                </a:lnTo>
                <a:lnTo>
                  <a:pt x="3016091" y="610347"/>
                </a:lnTo>
                <a:lnTo>
                  <a:pt x="3009320" y="599877"/>
                </a:lnTo>
                <a:close/>
              </a:path>
              <a:path w="5417184" h="1050290">
                <a:moveTo>
                  <a:pt x="3032119" y="599877"/>
                </a:moveTo>
                <a:lnTo>
                  <a:pt x="3019531" y="599877"/>
                </a:lnTo>
                <a:lnTo>
                  <a:pt x="3025824" y="610347"/>
                </a:lnTo>
                <a:lnTo>
                  <a:pt x="3034304" y="610347"/>
                </a:lnTo>
                <a:lnTo>
                  <a:pt x="3032119" y="599877"/>
                </a:lnTo>
                <a:close/>
              </a:path>
              <a:path w="5417184" h="1050290">
                <a:moveTo>
                  <a:pt x="3312024" y="599877"/>
                </a:moveTo>
                <a:lnTo>
                  <a:pt x="3093161" y="599877"/>
                </a:lnTo>
                <a:lnTo>
                  <a:pt x="3096540" y="610347"/>
                </a:lnTo>
                <a:lnTo>
                  <a:pt x="3305836" y="610347"/>
                </a:lnTo>
                <a:lnTo>
                  <a:pt x="3312024" y="599877"/>
                </a:lnTo>
                <a:close/>
              </a:path>
              <a:path w="5417184" h="1050290">
                <a:moveTo>
                  <a:pt x="3324652" y="599877"/>
                </a:moveTo>
                <a:lnTo>
                  <a:pt x="3319542" y="599877"/>
                </a:lnTo>
                <a:lnTo>
                  <a:pt x="3316914" y="610347"/>
                </a:lnTo>
                <a:lnTo>
                  <a:pt x="3335008" y="610347"/>
                </a:lnTo>
                <a:lnTo>
                  <a:pt x="3334030" y="609159"/>
                </a:lnTo>
                <a:lnTo>
                  <a:pt x="3324652" y="599877"/>
                </a:lnTo>
                <a:close/>
              </a:path>
              <a:path w="5417184" h="1050290">
                <a:moveTo>
                  <a:pt x="3334030" y="609159"/>
                </a:moveTo>
                <a:lnTo>
                  <a:pt x="3335008" y="610347"/>
                </a:lnTo>
                <a:lnTo>
                  <a:pt x="3335015" y="610134"/>
                </a:lnTo>
                <a:lnTo>
                  <a:pt x="3334030" y="609159"/>
                </a:lnTo>
                <a:close/>
              </a:path>
              <a:path w="5417184" h="1050290">
                <a:moveTo>
                  <a:pt x="3335015" y="610134"/>
                </a:moveTo>
                <a:lnTo>
                  <a:pt x="3335008" y="610347"/>
                </a:lnTo>
                <a:lnTo>
                  <a:pt x="3335230" y="610347"/>
                </a:lnTo>
                <a:lnTo>
                  <a:pt x="3335015" y="610134"/>
                </a:lnTo>
                <a:close/>
              </a:path>
              <a:path w="5417184" h="1050290">
                <a:moveTo>
                  <a:pt x="3522116" y="599877"/>
                </a:moveTo>
                <a:lnTo>
                  <a:pt x="3335353" y="599877"/>
                </a:lnTo>
                <a:lnTo>
                  <a:pt x="3343835" y="610347"/>
                </a:lnTo>
                <a:lnTo>
                  <a:pt x="3534640" y="610347"/>
                </a:lnTo>
                <a:lnTo>
                  <a:pt x="3522116" y="599877"/>
                </a:lnTo>
                <a:close/>
              </a:path>
              <a:path w="5417184" h="1050290">
                <a:moveTo>
                  <a:pt x="3335353" y="599877"/>
                </a:moveTo>
                <a:lnTo>
                  <a:pt x="3326390" y="599877"/>
                </a:lnTo>
                <a:lnTo>
                  <a:pt x="3334030" y="609159"/>
                </a:lnTo>
                <a:lnTo>
                  <a:pt x="3335015" y="610134"/>
                </a:lnTo>
                <a:lnTo>
                  <a:pt x="3335353" y="599877"/>
                </a:lnTo>
                <a:close/>
              </a:path>
              <a:path w="5417184" h="1050290">
                <a:moveTo>
                  <a:pt x="2955686" y="589406"/>
                </a:moveTo>
                <a:lnTo>
                  <a:pt x="2863462" y="589406"/>
                </a:lnTo>
                <a:lnTo>
                  <a:pt x="2862687" y="599877"/>
                </a:lnTo>
                <a:lnTo>
                  <a:pt x="2965647" y="599877"/>
                </a:lnTo>
                <a:lnTo>
                  <a:pt x="2955686" y="589406"/>
                </a:lnTo>
                <a:close/>
              </a:path>
              <a:path w="5417184" h="1050290">
                <a:moveTo>
                  <a:pt x="2970872" y="589406"/>
                </a:moveTo>
                <a:lnTo>
                  <a:pt x="2965647" y="599877"/>
                </a:lnTo>
                <a:lnTo>
                  <a:pt x="2976548" y="599877"/>
                </a:lnTo>
                <a:lnTo>
                  <a:pt x="2970872" y="589406"/>
                </a:lnTo>
                <a:close/>
              </a:path>
              <a:path w="5417184" h="1050290">
                <a:moveTo>
                  <a:pt x="3048085" y="589406"/>
                </a:moveTo>
                <a:lnTo>
                  <a:pt x="3041473" y="589406"/>
                </a:lnTo>
                <a:lnTo>
                  <a:pt x="3047509" y="599877"/>
                </a:lnTo>
                <a:lnTo>
                  <a:pt x="3053571" y="599877"/>
                </a:lnTo>
                <a:lnTo>
                  <a:pt x="3048085" y="589406"/>
                </a:lnTo>
                <a:close/>
              </a:path>
              <a:path w="5417184" h="1050290">
                <a:moveTo>
                  <a:pt x="3466428" y="589406"/>
                </a:moveTo>
                <a:lnTo>
                  <a:pt x="3058713" y="589406"/>
                </a:lnTo>
                <a:lnTo>
                  <a:pt x="3067016" y="599877"/>
                </a:lnTo>
                <a:lnTo>
                  <a:pt x="3471738" y="599877"/>
                </a:lnTo>
                <a:lnTo>
                  <a:pt x="3466428" y="589406"/>
                </a:lnTo>
                <a:close/>
              </a:path>
              <a:path w="5417184" h="1050290">
                <a:moveTo>
                  <a:pt x="2921806" y="578935"/>
                </a:moveTo>
                <a:lnTo>
                  <a:pt x="2818605" y="578935"/>
                </a:lnTo>
                <a:lnTo>
                  <a:pt x="2825276" y="589406"/>
                </a:lnTo>
                <a:lnTo>
                  <a:pt x="2936921" y="589406"/>
                </a:lnTo>
                <a:lnTo>
                  <a:pt x="2921806" y="578935"/>
                </a:lnTo>
                <a:close/>
              </a:path>
              <a:path w="5417184" h="1050290">
                <a:moveTo>
                  <a:pt x="2966642" y="578935"/>
                </a:moveTo>
                <a:lnTo>
                  <a:pt x="2952894" y="578935"/>
                </a:lnTo>
                <a:lnTo>
                  <a:pt x="2956967" y="589406"/>
                </a:lnTo>
                <a:lnTo>
                  <a:pt x="2966642" y="578935"/>
                </a:lnTo>
                <a:close/>
              </a:path>
              <a:path w="5417184" h="1050290">
                <a:moveTo>
                  <a:pt x="2980799" y="578935"/>
                </a:moveTo>
                <a:lnTo>
                  <a:pt x="2966642" y="578935"/>
                </a:lnTo>
                <a:lnTo>
                  <a:pt x="2961574" y="589406"/>
                </a:lnTo>
                <a:lnTo>
                  <a:pt x="2987333" y="589406"/>
                </a:lnTo>
                <a:lnTo>
                  <a:pt x="2980799" y="578935"/>
                </a:lnTo>
                <a:close/>
              </a:path>
              <a:path w="5417184" h="1050290">
                <a:moveTo>
                  <a:pt x="2984275" y="578935"/>
                </a:moveTo>
                <a:lnTo>
                  <a:pt x="2980799" y="578935"/>
                </a:lnTo>
                <a:lnTo>
                  <a:pt x="2988610" y="589406"/>
                </a:lnTo>
                <a:lnTo>
                  <a:pt x="2984275" y="578935"/>
                </a:lnTo>
                <a:close/>
              </a:path>
              <a:path w="5417184" h="1050290">
                <a:moveTo>
                  <a:pt x="3007992" y="578935"/>
                </a:moveTo>
                <a:lnTo>
                  <a:pt x="2999887" y="578935"/>
                </a:lnTo>
                <a:lnTo>
                  <a:pt x="2998296" y="589406"/>
                </a:lnTo>
                <a:lnTo>
                  <a:pt x="3006454" y="589406"/>
                </a:lnTo>
                <a:lnTo>
                  <a:pt x="3007992" y="578935"/>
                </a:lnTo>
                <a:close/>
              </a:path>
              <a:path w="5417184" h="1050290">
                <a:moveTo>
                  <a:pt x="3016380" y="578935"/>
                </a:moveTo>
                <a:lnTo>
                  <a:pt x="3007992" y="578935"/>
                </a:lnTo>
                <a:lnTo>
                  <a:pt x="3019206" y="589406"/>
                </a:lnTo>
                <a:lnTo>
                  <a:pt x="3016380" y="578935"/>
                </a:lnTo>
                <a:close/>
              </a:path>
              <a:path w="5417184" h="1050290">
                <a:moveTo>
                  <a:pt x="3192616" y="578935"/>
                </a:moveTo>
                <a:lnTo>
                  <a:pt x="3028645" y="578935"/>
                </a:lnTo>
                <a:lnTo>
                  <a:pt x="3044703" y="589406"/>
                </a:lnTo>
                <a:lnTo>
                  <a:pt x="3199441" y="589406"/>
                </a:lnTo>
                <a:lnTo>
                  <a:pt x="3192616" y="578935"/>
                </a:lnTo>
                <a:close/>
              </a:path>
              <a:path w="5417184" h="1050290">
                <a:moveTo>
                  <a:pt x="3209606" y="579640"/>
                </a:moveTo>
                <a:lnTo>
                  <a:pt x="3205368" y="589406"/>
                </a:lnTo>
                <a:lnTo>
                  <a:pt x="3214212" y="589406"/>
                </a:lnTo>
                <a:lnTo>
                  <a:pt x="3209606" y="579640"/>
                </a:lnTo>
                <a:close/>
              </a:path>
              <a:path w="5417184" h="1050290">
                <a:moveTo>
                  <a:pt x="3209912" y="578935"/>
                </a:moveTo>
                <a:lnTo>
                  <a:pt x="3209606" y="579640"/>
                </a:lnTo>
                <a:lnTo>
                  <a:pt x="3214212" y="589406"/>
                </a:lnTo>
                <a:lnTo>
                  <a:pt x="3209912" y="578935"/>
                </a:lnTo>
                <a:close/>
              </a:path>
              <a:path w="5417184" h="1050290">
                <a:moveTo>
                  <a:pt x="3214163" y="578935"/>
                </a:moveTo>
                <a:lnTo>
                  <a:pt x="3209912" y="578935"/>
                </a:lnTo>
                <a:lnTo>
                  <a:pt x="3214212" y="589406"/>
                </a:lnTo>
                <a:lnTo>
                  <a:pt x="3221284" y="589406"/>
                </a:lnTo>
                <a:lnTo>
                  <a:pt x="3216299" y="580360"/>
                </a:lnTo>
                <a:lnTo>
                  <a:pt x="3214163" y="578935"/>
                </a:lnTo>
                <a:close/>
              </a:path>
              <a:path w="5417184" h="1050290">
                <a:moveTo>
                  <a:pt x="3230844" y="578935"/>
                </a:moveTo>
                <a:lnTo>
                  <a:pt x="3215514" y="578935"/>
                </a:lnTo>
                <a:lnTo>
                  <a:pt x="3216299" y="580360"/>
                </a:lnTo>
                <a:lnTo>
                  <a:pt x="3229859" y="589406"/>
                </a:lnTo>
                <a:lnTo>
                  <a:pt x="3230844" y="578935"/>
                </a:lnTo>
                <a:close/>
              </a:path>
              <a:path w="5417184" h="1050290">
                <a:moveTo>
                  <a:pt x="3379598" y="578935"/>
                </a:moveTo>
                <a:lnTo>
                  <a:pt x="3236110" y="578935"/>
                </a:lnTo>
                <a:lnTo>
                  <a:pt x="3233723" y="589406"/>
                </a:lnTo>
                <a:lnTo>
                  <a:pt x="3384032" y="589406"/>
                </a:lnTo>
                <a:lnTo>
                  <a:pt x="3379598" y="578935"/>
                </a:lnTo>
                <a:close/>
              </a:path>
              <a:path w="5417184" h="1050290">
                <a:moveTo>
                  <a:pt x="3411933" y="578935"/>
                </a:moveTo>
                <a:lnTo>
                  <a:pt x="3387886" y="578935"/>
                </a:lnTo>
                <a:lnTo>
                  <a:pt x="3385341" y="589406"/>
                </a:lnTo>
                <a:lnTo>
                  <a:pt x="3422949" y="589406"/>
                </a:lnTo>
                <a:lnTo>
                  <a:pt x="3411933" y="578935"/>
                </a:lnTo>
                <a:close/>
              </a:path>
              <a:path w="5417184" h="1050290">
                <a:moveTo>
                  <a:pt x="3215514" y="578935"/>
                </a:moveTo>
                <a:lnTo>
                  <a:pt x="3214163" y="578935"/>
                </a:lnTo>
                <a:lnTo>
                  <a:pt x="3216299" y="580360"/>
                </a:lnTo>
                <a:lnTo>
                  <a:pt x="3215514" y="578935"/>
                </a:lnTo>
                <a:close/>
              </a:path>
              <a:path w="5417184" h="1050290">
                <a:moveTo>
                  <a:pt x="3209912" y="578935"/>
                </a:moveTo>
                <a:lnTo>
                  <a:pt x="3209274" y="578935"/>
                </a:lnTo>
                <a:lnTo>
                  <a:pt x="3209606" y="579640"/>
                </a:lnTo>
                <a:lnTo>
                  <a:pt x="3209912" y="578935"/>
                </a:lnTo>
                <a:close/>
              </a:path>
              <a:path w="5417184" h="1050290">
                <a:moveTo>
                  <a:pt x="2856541" y="568464"/>
                </a:moveTo>
                <a:lnTo>
                  <a:pt x="2742920" y="568464"/>
                </a:lnTo>
                <a:lnTo>
                  <a:pt x="2760482" y="578935"/>
                </a:lnTo>
                <a:lnTo>
                  <a:pt x="2866974" y="578935"/>
                </a:lnTo>
                <a:lnTo>
                  <a:pt x="2856541" y="568464"/>
                </a:lnTo>
                <a:close/>
              </a:path>
              <a:path w="5417184" h="1050290">
                <a:moveTo>
                  <a:pt x="2879183" y="568464"/>
                </a:moveTo>
                <a:lnTo>
                  <a:pt x="2856541" y="568464"/>
                </a:lnTo>
                <a:lnTo>
                  <a:pt x="2871356" y="578935"/>
                </a:lnTo>
                <a:lnTo>
                  <a:pt x="2879183" y="568464"/>
                </a:lnTo>
                <a:close/>
              </a:path>
              <a:path w="5417184" h="1050290">
                <a:moveTo>
                  <a:pt x="2892990" y="568464"/>
                </a:moveTo>
                <a:lnTo>
                  <a:pt x="2885403" y="568464"/>
                </a:lnTo>
                <a:lnTo>
                  <a:pt x="2880316" y="578935"/>
                </a:lnTo>
                <a:lnTo>
                  <a:pt x="2897944" y="578935"/>
                </a:lnTo>
                <a:lnTo>
                  <a:pt x="2892990" y="568464"/>
                </a:lnTo>
                <a:close/>
              </a:path>
              <a:path w="5417184" h="1050290">
                <a:moveTo>
                  <a:pt x="2905576" y="568464"/>
                </a:moveTo>
                <a:lnTo>
                  <a:pt x="2901922" y="568464"/>
                </a:lnTo>
                <a:lnTo>
                  <a:pt x="2905450" y="578935"/>
                </a:lnTo>
                <a:lnTo>
                  <a:pt x="2907309" y="570599"/>
                </a:lnTo>
                <a:lnTo>
                  <a:pt x="2905576" y="568464"/>
                </a:lnTo>
                <a:close/>
              </a:path>
              <a:path w="5417184" h="1050290">
                <a:moveTo>
                  <a:pt x="2909557" y="573366"/>
                </a:moveTo>
                <a:lnTo>
                  <a:pt x="2911569" y="578935"/>
                </a:lnTo>
                <a:lnTo>
                  <a:pt x="2914078" y="578935"/>
                </a:lnTo>
                <a:lnTo>
                  <a:pt x="2909557" y="573366"/>
                </a:lnTo>
                <a:close/>
              </a:path>
              <a:path w="5417184" h="1050290">
                <a:moveTo>
                  <a:pt x="2969660" y="568464"/>
                </a:moveTo>
                <a:lnTo>
                  <a:pt x="2919230" y="568464"/>
                </a:lnTo>
                <a:lnTo>
                  <a:pt x="2917691" y="578935"/>
                </a:lnTo>
                <a:lnTo>
                  <a:pt x="2975783" y="578935"/>
                </a:lnTo>
                <a:lnTo>
                  <a:pt x="2969660" y="568464"/>
                </a:lnTo>
                <a:close/>
              </a:path>
              <a:path w="5417184" h="1050290">
                <a:moveTo>
                  <a:pt x="3166060" y="568464"/>
                </a:moveTo>
                <a:lnTo>
                  <a:pt x="2974701" y="568464"/>
                </a:lnTo>
                <a:lnTo>
                  <a:pt x="2984788" y="578935"/>
                </a:lnTo>
                <a:lnTo>
                  <a:pt x="3168813" y="578935"/>
                </a:lnTo>
                <a:lnTo>
                  <a:pt x="3166060" y="568464"/>
                </a:lnTo>
                <a:close/>
              </a:path>
              <a:path w="5417184" h="1050290">
                <a:moveTo>
                  <a:pt x="3307366" y="568464"/>
                </a:moveTo>
                <a:lnTo>
                  <a:pt x="3181273" y="568464"/>
                </a:lnTo>
                <a:lnTo>
                  <a:pt x="3187474" y="578935"/>
                </a:lnTo>
                <a:lnTo>
                  <a:pt x="3320328" y="578935"/>
                </a:lnTo>
                <a:lnTo>
                  <a:pt x="3307366" y="568464"/>
                </a:lnTo>
                <a:close/>
              </a:path>
              <a:path w="5417184" h="1050290">
                <a:moveTo>
                  <a:pt x="3372096" y="568464"/>
                </a:moveTo>
                <a:lnTo>
                  <a:pt x="3325876" y="568464"/>
                </a:lnTo>
                <a:lnTo>
                  <a:pt x="3320328" y="578935"/>
                </a:lnTo>
                <a:lnTo>
                  <a:pt x="3376315" y="578935"/>
                </a:lnTo>
                <a:lnTo>
                  <a:pt x="3372096" y="568464"/>
                </a:lnTo>
                <a:close/>
              </a:path>
              <a:path w="5417184" h="1050290">
                <a:moveTo>
                  <a:pt x="2907785" y="568464"/>
                </a:moveTo>
                <a:lnTo>
                  <a:pt x="2907309" y="570599"/>
                </a:lnTo>
                <a:lnTo>
                  <a:pt x="2909557" y="573366"/>
                </a:lnTo>
                <a:lnTo>
                  <a:pt x="2907785" y="568464"/>
                </a:lnTo>
                <a:close/>
              </a:path>
              <a:path w="5417184" h="1050290">
                <a:moveTo>
                  <a:pt x="2817275" y="557993"/>
                </a:moveTo>
                <a:lnTo>
                  <a:pt x="2685254" y="557993"/>
                </a:lnTo>
                <a:lnTo>
                  <a:pt x="2697385" y="568464"/>
                </a:lnTo>
                <a:lnTo>
                  <a:pt x="2824090" y="568464"/>
                </a:lnTo>
                <a:lnTo>
                  <a:pt x="2817275" y="557993"/>
                </a:lnTo>
                <a:close/>
              </a:path>
              <a:path w="5417184" h="1050290">
                <a:moveTo>
                  <a:pt x="2842007" y="557993"/>
                </a:moveTo>
                <a:lnTo>
                  <a:pt x="2843525" y="568464"/>
                </a:lnTo>
                <a:lnTo>
                  <a:pt x="2847881" y="568464"/>
                </a:lnTo>
                <a:lnTo>
                  <a:pt x="2842007" y="557993"/>
                </a:lnTo>
                <a:close/>
              </a:path>
              <a:path w="5417184" h="1050290">
                <a:moveTo>
                  <a:pt x="3058103" y="557993"/>
                </a:moveTo>
                <a:lnTo>
                  <a:pt x="2871562" y="557993"/>
                </a:lnTo>
                <a:lnTo>
                  <a:pt x="2871576" y="568464"/>
                </a:lnTo>
                <a:lnTo>
                  <a:pt x="3062539" y="568464"/>
                </a:lnTo>
                <a:lnTo>
                  <a:pt x="3058103" y="557993"/>
                </a:lnTo>
                <a:close/>
              </a:path>
              <a:path w="5417184" h="1050290">
                <a:moveTo>
                  <a:pt x="3085235" y="557993"/>
                </a:moveTo>
                <a:lnTo>
                  <a:pt x="3071615" y="557993"/>
                </a:lnTo>
                <a:lnTo>
                  <a:pt x="3070339" y="568464"/>
                </a:lnTo>
                <a:lnTo>
                  <a:pt x="3095069" y="568464"/>
                </a:lnTo>
                <a:lnTo>
                  <a:pt x="3085235" y="557993"/>
                </a:lnTo>
                <a:close/>
              </a:path>
              <a:path w="5417184" h="1050290">
                <a:moveTo>
                  <a:pt x="3102987" y="557993"/>
                </a:moveTo>
                <a:lnTo>
                  <a:pt x="3100733" y="557993"/>
                </a:lnTo>
                <a:lnTo>
                  <a:pt x="3115274" y="568464"/>
                </a:lnTo>
                <a:lnTo>
                  <a:pt x="3115765" y="568464"/>
                </a:lnTo>
                <a:lnTo>
                  <a:pt x="3102987" y="557993"/>
                </a:lnTo>
                <a:close/>
              </a:path>
              <a:path w="5417184" h="1050290">
                <a:moveTo>
                  <a:pt x="3276915" y="557993"/>
                </a:moveTo>
                <a:lnTo>
                  <a:pt x="3115111" y="557993"/>
                </a:lnTo>
                <a:lnTo>
                  <a:pt x="3117706" y="568464"/>
                </a:lnTo>
                <a:lnTo>
                  <a:pt x="3270633" y="568464"/>
                </a:lnTo>
                <a:lnTo>
                  <a:pt x="3276915" y="557993"/>
                </a:lnTo>
                <a:close/>
              </a:path>
              <a:path w="5417184" h="1050290">
                <a:moveTo>
                  <a:pt x="3310495" y="557993"/>
                </a:moveTo>
                <a:lnTo>
                  <a:pt x="3298705" y="557993"/>
                </a:lnTo>
                <a:lnTo>
                  <a:pt x="3302532" y="568464"/>
                </a:lnTo>
                <a:lnTo>
                  <a:pt x="3326715" y="568464"/>
                </a:lnTo>
                <a:lnTo>
                  <a:pt x="3310495" y="557993"/>
                </a:lnTo>
                <a:close/>
              </a:path>
              <a:path w="5417184" h="1050290">
                <a:moveTo>
                  <a:pt x="2658484" y="547522"/>
                </a:moveTo>
                <a:lnTo>
                  <a:pt x="2639102" y="547522"/>
                </a:lnTo>
                <a:lnTo>
                  <a:pt x="2649341" y="557993"/>
                </a:lnTo>
                <a:lnTo>
                  <a:pt x="2660013" y="557993"/>
                </a:lnTo>
                <a:lnTo>
                  <a:pt x="2658484" y="547522"/>
                </a:lnTo>
                <a:close/>
              </a:path>
              <a:path w="5417184" h="1050290">
                <a:moveTo>
                  <a:pt x="2768676" y="547522"/>
                </a:moveTo>
                <a:lnTo>
                  <a:pt x="2658484" y="547522"/>
                </a:lnTo>
                <a:lnTo>
                  <a:pt x="2664348" y="557993"/>
                </a:lnTo>
                <a:lnTo>
                  <a:pt x="2783264" y="557993"/>
                </a:lnTo>
                <a:lnTo>
                  <a:pt x="2768676" y="547522"/>
                </a:lnTo>
                <a:close/>
              </a:path>
              <a:path w="5417184" h="1050290">
                <a:moveTo>
                  <a:pt x="2798668" y="547522"/>
                </a:moveTo>
                <a:lnTo>
                  <a:pt x="2796885" y="557993"/>
                </a:lnTo>
                <a:lnTo>
                  <a:pt x="2808887" y="557993"/>
                </a:lnTo>
                <a:lnTo>
                  <a:pt x="2798668" y="547522"/>
                </a:lnTo>
                <a:close/>
              </a:path>
              <a:path w="5417184" h="1050290">
                <a:moveTo>
                  <a:pt x="2965462" y="547522"/>
                </a:moveTo>
                <a:lnTo>
                  <a:pt x="2814217" y="547522"/>
                </a:lnTo>
                <a:lnTo>
                  <a:pt x="2824781" y="557993"/>
                </a:lnTo>
                <a:lnTo>
                  <a:pt x="2972851" y="557993"/>
                </a:lnTo>
                <a:lnTo>
                  <a:pt x="2972449" y="556829"/>
                </a:lnTo>
                <a:lnTo>
                  <a:pt x="2965462" y="547522"/>
                </a:lnTo>
                <a:close/>
              </a:path>
              <a:path w="5417184" h="1050290">
                <a:moveTo>
                  <a:pt x="2972449" y="556829"/>
                </a:moveTo>
                <a:lnTo>
                  <a:pt x="2972851" y="557993"/>
                </a:lnTo>
                <a:lnTo>
                  <a:pt x="2973017" y="557585"/>
                </a:lnTo>
                <a:lnTo>
                  <a:pt x="2972449" y="556829"/>
                </a:lnTo>
                <a:close/>
              </a:path>
              <a:path w="5417184" h="1050290">
                <a:moveTo>
                  <a:pt x="2973017" y="557585"/>
                </a:moveTo>
                <a:lnTo>
                  <a:pt x="2972851" y="557993"/>
                </a:lnTo>
                <a:lnTo>
                  <a:pt x="2973323" y="557993"/>
                </a:lnTo>
                <a:lnTo>
                  <a:pt x="2973017" y="557585"/>
                </a:lnTo>
                <a:close/>
              </a:path>
              <a:path w="5417184" h="1050290">
                <a:moveTo>
                  <a:pt x="2980325" y="547522"/>
                </a:moveTo>
                <a:lnTo>
                  <a:pt x="2977092" y="547522"/>
                </a:lnTo>
                <a:lnTo>
                  <a:pt x="2973493" y="556408"/>
                </a:lnTo>
                <a:lnTo>
                  <a:pt x="2973323" y="557993"/>
                </a:lnTo>
                <a:lnTo>
                  <a:pt x="2986713" y="557993"/>
                </a:lnTo>
                <a:lnTo>
                  <a:pt x="2980325" y="547522"/>
                </a:lnTo>
                <a:close/>
              </a:path>
              <a:path w="5417184" h="1050290">
                <a:moveTo>
                  <a:pt x="3005950" y="547522"/>
                </a:moveTo>
                <a:lnTo>
                  <a:pt x="2989385" y="547522"/>
                </a:lnTo>
                <a:lnTo>
                  <a:pt x="2986713" y="557993"/>
                </a:lnTo>
                <a:lnTo>
                  <a:pt x="3004683" y="557993"/>
                </a:lnTo>
                <a:lnTo>
                  <a:pt x="3005950" y="547522"/>
                </a:lnTo>
                <a:close/>
              </a:path>
              <a:path w="5417184" h="1050290">
                <a:moveTo>
                  <a:pt x="3015073" y="547522"/>
                </a:moveTo>
                <a:lnTo>
                  <a:pt x="3005950" y="547522"/>
                </a:lnTo>
                <a:lnTo>
                  <a:pt x="3009667" y="557993"/>
                </a:lnTo>
                <a:lnTo>
                  <a:pt x="3015464" y="557993"/>
                </a:lnTo>
                <a:lnTo>
                  <a:pt x="3015073" y="547522"/>
                </a:lnTo>
                <a:close/>
              </a:path>
              <a:path w="5417184" h="1050290">
                <a:moveTo>
                  <a:pt x="3027509" y="547522"/>
                </a:moveTo>
                <a:lnTo>
                  <a:pt x="3020086" y="547522"/>
                </a:lnTo>
                <a:lnTo>
                  <a:pt x="3020222" y="557993"/>
                </a:lnTo>
                <a:lnTo>
                  <a:pt x="3030745" y="557993"/>
                </a:lnTo>
                <a:lnTo>
                  <a:pt x="3027509" y="547522"/>
                </a:lnTo>
                <a:close/>
              </a:path>
              <a:path w="5417184" h="1050290">
                <a:moveTo>
                  <a:pt x="3035635" y="547522"/>
                </a:moveTo>
                <a:lnTo>
                  <a:pt x="3027509" y="547522"/>
                </a:lnTo>
                <a:lnTo>
                  <a:pt x="3035289" y="557993"/>
                </a:lnTo>
                <a:lnTo>
                  <a:pt x="3035635" y="547522"/>
                </a:lnTo>
                <a:close/>
              </a:path>
              <a:path w="5417184" h="1050290">
                <a:moveTo>
                  <a:pt x="3196155" y="547522"/>
                </a:moveTo>
                <a:lnTo>
                  <a:pt x="3046907" y="547522"/>
                </a:lnTo>
                <a:lnTo>
                  <a:pt x="3044826" y="557993"/>
                </a:lnTo>
                <a:lnTo>
                  <a:pt x="3221362" y="557993"/>
                </a:lnTo>
                <a:lnTo>
                  <a:pt x="3196155" y="547522"/>
                </a:lnTo>
                <a:close/>
              </a:path>
              <a:path w="5417184" h="1050290">
                <a:moveTo>
                  <a:pt x="3246992" y="547522"/>
                </a:moveTo>
                <a:lnTo>
                  <a:pt x="3231618" y="547522"/>
                </a:lnTo>
                <a:lnTo>
                  <a:pt x="3244256" y="557993"/>
                </a:lnTo>
                <a:lnTo>
                  <a:pt x="3256594" y="557993"/>
                </a:lnTo>
                <a:lnTo>
                  <a:pt x="3246992" y="547522"/>
                </a:lnTo>
                <a:close/>
              </a:path>
              <a:path w="5417184" h="1050290">
                <a:moveTo>
                  <a:pt x="2974451" y="547522"/>
                </a:moveTo>
                <a:lnTo>
                  <a:pt x="2969228" y="547522"/>
                </a:lnTo>
                <a:lnTo>
                  <a:pt x="2972449" y="556829"/>
                </a:lnTo>
                <a:lnTo>
                  <a:pt x="2973017" y="557585"/>
                </a:lnTo>
                <a:lnTo>
                  <a:pt x="2973493" y="556408"/>
                </a:lnTo>
                <a:lnTo>
                  <a:pt x="2974451" y="547522"/>
                </a:lnTo>
                <a:close/>
              </a:path>
              <a:path w="5417184" h="1050290">
                <a:moveTo>
                  <a:pt x="2977092" y="547522"/>
                </a:moveTo>
                <a:lnTo>
                  <a:pt x="2974451" y="547522"/>
                </a:lnTo>
                <a:lnTo>
                  <a:pt x="2973493" y="556408"/>
                </a:lnTo>
                <a:lnTo>
                  <a:pt x="2977092" y="547522"/>
                </a:lnTo>
                <a:close/>
              </a:path>
              <a:path w="5417184" h="1050290">
                <a:moveTo>
                  <a:pt x="2600346" y="537051"/>
                </a:moveTo>
                <a:lnTo>
                  <a:pt x="2580804" y="537051"/>
                </a:lnTo>
                <a:lnTo>
                  <a:pt x="2585117" y="547522"/>
                </a:lnTo>
                <a:lnTo>
                  <a:pt x="2598821" y="547522"/>
                </a:lnTo>
                <a:lnTo>
                  <a:pt x="2600346" y="537051"/>
                </a:lnTo>
                <a:close/>
              </a:path>
              <a:path w="5417184" h="1050290">
                <a:moveTo>
                  <a:pt x="2919502" y="537051"/>
                </a:moveTo>
                <a:lnTo>
                  <a:pt x="2611983" y="537051"/>
                </a:lnTo>
                <a:lnTo>
                  <a:pt x="2613056" y="547522"/>
                </a:lnTo>
                <a:lnTo>
                  <a:pt x="2927240" y="547522"/>
                </a:lnTo>
                <a:lnTo>
                  <a:pt x="2919502" y="537051"/>
                </a:lnTo>
                <a:close/>
              </a:path>
              <a:path w="5417184" h="1050290">
                <a:moveTo>
                  <a:pt x="2939900" y="537051"/>
                </a:moveTo>
                <a:lnTo>
                  <a:pt x="2935795" y="547522"/>
                </a:lnTo>
                <a:lnTo>
                  <a:pt x="2948726" y="547522"/>
                </a:lnTo>
                <a:lnTo>
                  <a:pt x="2939900" y="537051"/>
                </a:lnTo>
                <a:close/>
              </a:path>
              <a:path w="5417184" h="1050290">
                <a:moveTo>
                  <a:pt x="3135747" y="537051"/>
                </a:moveTo>
                <a:lnTo>
                  <a:pt x="2963555" y="537051"/>
                </a:lnTo>
                <a:lnTo>
                  <a:pt x="2970002" y="547522"/>
                </a:lnTo>
                <a:lnTo>
                  <a:pt x="3139391" y="547522"/>
                </a:lnTo>
                <a:lnTo>
                  <a:pt x="3135747" y="537051"/>
                </a:lnTo>
                <a:close/>
              </a:path>
              <a:path w="5417184" h="1050290">
                <a:moveTo>
                  <a:pt x="2586088" y="526580"/>
                </a:moveTo>
                <a:lnTo>
                  <a:pt x="2545084" y="526580"/>
                </a:lnTo>
                <a:lnTo>
                  <a:pt x="2542477" y="537051"/>
                </a:lnTo>
                <a:lnTo>
                  <a:pt x="2590588" y="537051"/>
                </a:lnTo>
                <a:lnTo>
                  <a:pt x="2586088" y="526580"/>
                </a:lnTo>
                <a:close/>
              </a:path>
              <a:path w="5417184" h="1050290">
                <a:moveTo>
                  <a:pt x="2871849" y="526580"/>
                </a:moveTo>
                <a:lnTo>
                  <a:pt x="2586088" y="526580"/>
                </a:lnTo>
                <a:lnTo>
                  <a:pt x="2593543" y="537051"/>
                </a:lnTo>
                <a:lnTo>
                  <a:pt x="2884739" y="537051"/>
                </a:lnTo>
                <a:lnTo>
                  <a:pt x="2871849" y="526580"/>
                </a:lnTo>
                <a:close/>
              </a:path>
              <a:path w="5417184" h="1050290">
                <a:moveTo>
                  <a:pt x="2926643" y="526580"/>
                </a:moveTo>
                <a:lnTo>
                  <a:pt x="2914699" y="526580"/>
                </a:lnTo>
                <a:lnTo>
                  <a:pt x="2924479" y="537051"/>
                </a:lnTo>
                <a:lnTo>
                  <a:pt x="2930179" y="537051"/>
                </a:lnTo>
                <a:lnTo>
                  <a:pt x="2926643" y="526580"/>
                </a:lnTo>
                <a:close/>
              </a:path>
              <a:path w="5417184" h="1050290">
                <a:moveTo>
                  <a:pt x="3077359" y="526580"/>
                </a:moveTo>
                <a:lnTo>
                  <a:pt x="2928643" y="526580"/>
                </a:lnTo>
                <a:lnTo>
                  <a:pt x="2943355" y="537051"/>
                </a:lnTo>
                <a:lnTo>
                  <a:pt x="3084577" y="537051"/>
                </a:lnTo>
                <a:lnTo>
                  <a:pt x="3077359" y="526580"/>
                </a:lnTo>
                <a:close/>
              </a:path>
              <a:path w="5417184" h="1050290">
                <a:moveTo>
                  <a:pt x="2457433" y="516109"/>
                </a:moveTo>
                <a:lnTo>
                  <a:pt x="2449056" y="516109"/>
                </a:lnTo>
                <a:lnTo>
                  <a:pt x="2453747" y="526580"/>
                </a:lnTo>
                <a:lnTo>
                  <a:pt x="2457433" y="516109"/>
                </a:lnTo>
                <a:close/>
              </a:path>
              <a:path w="5417184" h="1050290">
                <a:moveTo>
                  <a:pt x="2501557" y="516109"/>
                </a:moveTo>
                <a:lnTo>
                  <a:pt x="2466733" y="516109"/>
                </a:lnTo>
                <a:lnTo>
                  <a:pt x="2478619" y="526580"/>
                </a:lnTo>
                <a:lnTo>
                  <a:pt x="2514886" y="526580"/>
                </a:lnTo>
                <a:lnTo>
                  <a:pt x="2501557" y="516109"/>
                </a:lnTo>
                <a:close/>
              </a:path>
              <a:path w="5417184" h="1050290">
                <a:moveTo>
                  <a:pt x="2522300" y="516109"/>
                </a:moveTo>
                <a:lnTo>
                  <a:pt x="2515661" y="516109"/>
                </a:lnTo>
                <a:lnTo>
                  <a:pt x="2514886" y="526580"/>
                </a:lnTo>
                <a:lnTo>
                  <a:pt x="2521043" y="526580"/>
                </a:lnTo>
                <a:lnTo>
                  <a:pt x="2522300" y="516109"/>
                </a:lnTo>
                <a:close/>
              </a:path>
              <a:path w="5417184" h="1050290">
                <a:moveTo>
                  <a:pt x="2551869" y="516109"/>
                </a:moveTo>
                <a:lnTo>
                  <a:pt x="2531263" y="516109"/>
                </a:lnTo>
                <a:lnTo>
                  <a:pt x="2530781" y="526580"/>
                </a:lnTo>
                <a:lnTo>
                  <a:pt x="2552445" y="526580"/>
                </a:lnTo>
                <a:lnTo>
                  <a:pt x="2551869" y="516109"/>
                </a:lnTo>
                <a:close/>
              </a:path>
              <a:path w="5417184" h="1050290">
                <a:moveTo>
                  <a:pt x="2596941" y="516109"/>
                </a:moveTo>
                <a:lnTo>
                  <a:pt x="2551869" y="516109"/>
                </a:lnTo>
                <a:lnTo>
                  <a:pt x="2561031" y="526580"/>
                </a:lnTo>
                <a:lnTo>
                  <a:pt x="2606597" y="526580"/>
                </a:lnTo>
                <a:lnTo>
                  <a:pt x="2596941" y="516109"/>
                </a:lnTo>
                <a:close/>
              </a:path>
              <a:path w="5417184" h="1050290">
                <a:moveTo>
                  <a:pt x="2814731" y="516109"/>
                </a:moveTo>
                <a:lnTo>
                  <a:pt x="2606733" y="516109"/>
                </a:lnTo>
                <a:lnTo>
                  <a:pt x="2613574" y="526580"/>
                </a:lnTo>
                <a:lnTo>
                  <a:pt x="2834625" y="526580"/>
                </a:lnTo>
                <a:lnTo>
                  <a:pt x="2814731" y="516109"/>
                </a:lnTo>
                <a:close/>
              </a:path>
              <a:path w="5417184" h="1050290">
                <a:moveTo>
                  <a:pt x="2851431" y="516109"/>
                </a:moveTo>
                <a:lnTo>
                  <a:pt x="2843306" y="516109"/>
                </a:lnTo>
                <a:lnTo>
                  <a:pt x="2841787" y="526580"/>
                </a:lnTo>
                <a:lnTo>
                  <a:pt x="2863248" y="526580"/>
                </a:lnTo>
                <a:lnTo>
                  <a:pt x="2851431" y="516109"/>
                </a:lnTo>
                <a:close/>
              </a:path>
              <a:path w="5417184" h="1050290">
                <a:moveTo>
                  <a:pt x="2897982" y="516109"/>
                </a:moveTo>
                <a:lnTo>
                  <a:pt x="2883685" y="516109"/>
                </a:lnTo>
                <a:lnTo>
                  <a:pt x="2875625" y="526580"/>
                </a:lnTo>
                <a:lnTo>
                  <a:pt x="2896116" y="526580"/>
                </a:lnTo>
                <a:lnTo>
                  <a:pt x="2897982" y="516109"/>
                </a:lnTo>
                <a:close/>
              </a:path>
              <a:path w="5417184" h="1050290">
                <a:moveTo>
                  <a:pt x="3007555" y="516109"/>
                </a:moveTo>
                <a:lnTo>
                  <a:pt x="2897982" y="516109"/>
                </a:lnTo>
                <a:lnTo>
                  <a:pt x="2907534" y="526580"/>
                </a:lnTo>
                <a:lnTo>
                  <a:pt x="3020766" y="526580"/>
                </a:lnTo>
                <a:lnTo>
                  <a:pt x="3007555" y="516109"/>
                </a:lnTo>
                <a:close/>
              </a:path>
              <a:path w="5417184" h="1050290">
                <a:moveTo>
                  <a:pt x="2438239" y="505639"/>
                </a:moveTo>
                <a:lnTo>
                  <a:pt x="2399654" y="505639"/>
                </a:lnTo>
                <a:lnTo>
                  <a:pt x="2412312" y="516109"/>
                </a:lnTo>
                <a:lnTo>
                  <a:pt x="2434616" y="516109"/>
                </a:lnTo>
                <a:lnTo>
                  <a:pt x="2438239" y="505639"/>
                </a:lnTo>
                <a:close/>
              </a:path>
              <a:path w="5417184" h="1050290">
                <a:moveTo>
                  <a:pt x="2456605" y="505639"/>
                </a:moveTo>
                <a:lnTo>
                  <a:pt x="2452449" y="505639"/>
                </a:lnTo>
                <a:lnTo>
                  <a:pt x="2455527" y="516109"/>
                </a:lnTo>
                <a:lnTo>
                  <a:pt x="2465087" y="516109"/>
                </a:lnTo>
                <a:lnTo>
                  <a:pt x="2456605" y="505639"/>
                </a:lnTo>
                <a:close/>
              </a:path>
              <a:path w="5417184" h="1050290">
                <a:moveTo>
                  <a:pt x="2546577" y="505639"/>
                </a:moveTo>
                <a:lnTo>
                  <a:pt x="2469515" y="505639"/>
                </a:lnTo>
                <a:lnTo>
                  <a:pt x="2468577" y="516109"/>
                </a:lnTo>
                <a:lnTo>
                  <a:pt x="2541520" y="516109"/>
                </a:lnTo>
                <a:lnTo>
                  <a:pt x="2546577" y="505639"/>
                </a:lnTo>
                <a:close/>
              </a:path>
              <a:path w="5417184" h="1050290">
                <a:moveTo>
                  <a:pt x="2781378" y="505639"/>
                </a:moveTo>
                <a:lnTo>
                  <a:pt x="2564120" y="505639"/>
                </a:lnTo>
                <a:lnTo>
                  <a:pt x="2561659" y="516109"/>
                </a:lnTo>
                <a:lnTo>
                  <a:pt x="2783743" y="516109"/>
                </a:lnTo>
                <a:lnTo>
                  <a:pt x="2781378" y="505639"/>
                </a:lnTo>
                <a:close/>
              </a:path>
              <a:path w="5417184" h="1050290">
                <a:moveTo>
                  <a:pt x="2846400" y="505639"/>
                </a:moveTo>
                <a:lnTo>
                  <a:pt x="2821547" y="505639"/>
                </a:lnTo>
                <a:lnTo>
                  <a:pt x="2824500" y="516109"/>
                </a:lnTo>
                <a:lnTo>
                  <a:pt x="2844480" y="516109"/>
                </a:lnTo>
                <a:lnTo>
                  <a:pt x="2846400" y="505639"/>
                </a:lnTo>
                <a:close/>
              </a:path>
              <a:path w="5417184" h="1050290">
                <a:moveTo>
                  <a:pt x="2867116" y="505639"/>
                </a:moveTo>
                <a:lnTo>
                  <a:pt x="2853883" y="505639"/>
                </a:lnTo>
                <a:lnTo>
                  <a:pt x="2856669" y="516109"/>
                </a:lnTo>
                <a:lnTo>
                  <a:pt x="2867776" y="516109"/>
                </a:lnTo>
                <a:lnTo>
                  <a:pt x="2867116" y="505639"/>
                </a:lnTo>
                <a:close/>
              </a:path>
              <a:path w="5417184" h="1050290">
                <a:moveTo>
                  <a:pt x="2921142" y="505639"/>
                </a:moveTo>
                <a:lnTo>
                  <a:pt x="2875011" y="505639"/>
                </a:lnTo>
                <a:lnTo>
                  <a:pt x="2874320" y="516109"/>
                </a:lnTo>
                <a:lnTo>
                  <a:pt x="2929722" y="516109"/>
                </a:lnTo>
                <a:lnTo>
                  <a:pt x="2921142" y="505639"/>
                </a:lnTo>
                <a:close/>
              </a:path>
              <a:path w="5417184" h="1050290">
                <a:moveTo>
                  <a:pt x="2938520" y="508842"/>
                </a:moveTo>
                <a:lnTo>
                  <a:pt x="2939334" y="516109"/>
                </a:lnTo>
                <a:lnTo>
                  <a:pt x="2948284" y="516109"/>
                </a:lnTo>
                <a:lnTo>
                  <a:pt x="2938520" y="508842"/>
                </a:lnTo>
                <a:close/>
              </a:path>
              <a:path w="5417184" h="1050290">
                <a:moveTo>
                  <a:pt x="2938161" y="505639"/>
                </a:moveTo>
                <a:lnTo>
                  <a:pt x="2934216" y="505639"/>
                </a:lnTo>
                <a:lnTo>
                  <a:pt x="2938520" y="508842"/>
                </a:lnTo>
                <a:lnTo>
                  <a:pt x="2938161" y="505639"/>
                </a:lnTo>
                <a:close/>
              </a:path>
              <a:path w="5417184" h="1050290">
                <a:moveTo>
                  <a:pt x="2409861" y="495168"/>
                </a:moveTo>
                <a:lnTo>
                  <a:pt x="2360650" y="495168"/>
                </a:lnTo>
                <a:lnTo>
                  <a:pt x="2359718" y="505639"/>
                </a:lnTo>
                <a:lnTo>
                  <a:pt x="2426920" y="505639"/>
                </a:lnTo>
                <a:lnTo>
                  <a:pt x="2409861" y="495168"/>
                </a:lnTo>
                <a:close/>
              </a:path>
              <a:path w="5417184" h="1050290">
                <a:moveTo>
                  <a:pt x="2455307" y="495168"/>
                </a:moveTo>
                <a:lnTo>
                  <a:pt x="2423088" y="495168"/>
                </a:lnTo>
                <a:lnTo>
                  <a:pt x="2426920" y="505639"/>
                </a:lnTo>
                <a:lnTo>
                  <a:pt x="2459181" y="505639"/>
                </a:lnTo>
                <a:lnTo>
                  <a:pt x="2455307" y="495168"/>
                </a:lnTo>
                <a:close/>
              </a:path>
              <a:path w="5417184" h="1050290">
                <a:moveTo>
                  <a:pt x="2504928" y="495168"/>
                </a:moveTo>
                <a:lnTo>
                  <a:pt x="2467474" y="495168"/>
                </a:lnTo>
                <a:lnTo>
                  <a:pt x="2467977" y="505639"/>
                </a:lnTo>
                <a:lnTo>
                  <a:pt x="2508004" y="505639"/>
                </a:lnTo>
                <a:lnTo>
                  <a:pt x="2504928" y="495168"/>
                </a:lnTo>
                <a:close/>
              </a:path>
              <a:path w="5417184" h="1050290">
                <a:moveTo>
                  <a:pt x="2759095" y="495168"/>
                </a:moveTo>
                <a:lnTo>
                  <a:pt x="2504928" y="495168"/>
                </a:lnTo>
                <a:lnTo>
                  <a:pt x="2513133" y="505639"/>
                </a:lnTo>
                <a:lnTo>
                  <a:pt x="2759781" y="505639"/>
                </a:lnTo>
                <a:lnTo>
                  <a:pt x="2759095" y="495168"/>
                </a:lnTo>
                <a:close/>
              </a:path>
              <a:path w="5417184" h="1050290">
                <a:moveTo>
                  <a:pt x="2871608" y="495168"/>
                </a:moveTo>
                <a:lnTo>
                  <a:pt x="2772910" y="495168"/>
                </a:lnTo>
                <a:lnTo>
                  <a:pt x="2766292" y="505639"/>
                </a:lnTo>
                <a:lnTo>
                  <a:pt x="2881290" y="505639"/>
                </a:lnTo>
                <a:lnTo>
                  <a:pt x="2871608" y="495168"/>
                </a:lnTo>
                <a:close/>
              </a:path>
              <a:path w="5417184" h="1050290">
                <a:moveTo>
                  <a:pt x="2886111" y="495168"/>
                </a:moveTo>
                <a:lnTo>
                  <a:pt x="2887755" y="505639"/>
                </a:lnTo>
                <a:lnTo>
                  <a:pt x="2894602" y="505639"/>
                </a:lnTo>
                <a:lnTo>
                  <a:pt x="2886111" y="495168"/>
                </a:lnTo>
                <a:close/>
              </a:path>
              <a:path w="5417184" h="1050290">
                <a:moveTo>
                  <a:pt x="2374409" y="474226"/>
                </a:moveTo>
                <a:lnTo>
                  <a:pt x="2364231" y="474226"/>
                </a:lnTo>
                <a:lnTo>
                  <a:pt x="2362598" y="484697"/>
                </a:lnTo>
                <a:lnTo>
                  <a:pt x="2285438" y="484697"/>
                </a:lnTo>
                <a:lnTo>
                  <a:pt x="2302691" y="495168"/>
                </a:lnTo>
                <a:lnTo>
                  <a:pt x="2396773" y="495168"/>
                </a:lnTo>
                <a:lnTo>
                  <a:pt x="2374409" y="474226"/>
                </a:lnTo>
                <a:close/>
              </a:path>
              <a:path w="5417184" h="1050290">
                <a:moveTo>
                  <a:pt x="2429475" y="484697"/>
                </a:moveTo>
                <a:lnTo>
                  <a:pt x="2400285" y="484697"/>
                </a:lnTo>
                <a:lnTo>
                  <a:pt x="2411801" y="495168"/>
                </a:lnTo>
                <a:lnTo>
                  <a:pt x="2459066" y="495168"/>
                </a:lnTo>
                <a:lnTo>
                  <a:pt x="2429475" y="484697"/>
                </a:lnTo>
                <a:close/>
              </a:path>
              <a:path w="5417184" h="1050290">
                <a:moveTo>
                  <a:pt x="2685113" y="484697"/>
                </a:moveTo>
                <a:lnTo>
                  <a:pt x="2456224" y="484697"/>
                </a:lnTo>
                <a:lnTo>
                  <a:pt x="2459066" y="495168"/>
                </a:lnTo>
                <a:lnTo>
                  <a:pt x="2695390" y="495168"/>
                </a:lnTo>
                <a:lnTo>
                  <a:pt x="2685113" y="484697"/>
                </a:lnTo>
                <a:close/>
              </a:path>
              <a:path w="5417184" h="1050290">
                <a:moveTo>
                  <a:pt x="2722817" y="484697"/>
                </a:moveTo>
                <a:lnTo>
                  <a:pt x="2715533" y="484697"/>
                </a:lnTo>
                <a:lnTo>
                  <a:pt x="2715464" y="495168"/>
                </a:lnTo>
                <a:lnTo>
                  <a:pt x="2727026" y="495168"/>
                </a:lnTo>
                <a:lnTo>
                  <a:pt x="2722817" y="484697"/>
                </a:lnTo>
                <a:close/>
              </a:path>
              <a:path w="5417184" h="1050290">
                <a:moveTo>
                  <a:pt x="2814123" y="484697"/>
                </a:moveTo>
                <a:lnTo>
                  <a:pt x="2727812" y="484697"/>
                </a:lnTo>
                <a:lnTo>
                  <a:pt x="2727026" y="495168"/>
                </a:lnTo>
                <a:lnTo>
                  <a:pt x="2815505" y="495168"/>
                </a:lnTo>
                <a:lnTo>
                  <a:pt x="2814123" y="484697"/>
                </a:lnTo>
                <a:close/>
              </a:path>
              <a:path w="5417184" h="1050290">
                <a:moveTo>
                  <a:pt x="2253705" y="474785"/>
                </a:moveTo>
                <a:lnTo>
                  <a:pt x="2252743" y="484697"/>
                </a:lnTo>
                <a:lnTo>
                  <a:pt x="2255365" y="484697"/>
                </a:lnTo>
                <a:lnTo>
                  <a:pt x="2257373" y="481013"/>
                </a:lnTo>
                <a:lnTo>
                  <a:pt x="2253705" y="474785"/>
                </a:lnTo>
                <a:close/>
              </a:path>
              <a:path w="5417184" h="1050290">
                <a:moveTo>
                  <a:pt x="2260960" y="474432"/>
                </a:moveTo>
                <a:lnTo>
                  <a:pt x="2257373" y="481013"/>
                </a:lnTo>
                <a:lnTo>
                  <a:pt x="2259543" y="484697"/>
                </a:lnTo>
                <a:lnTo>
                  <a:pt x="2260960" y="474432"/>
                </a:lnTo>
                <a:close/>
              </a:path>
              <a:path w="5417184" h="1050290">
                <a:moveTo>
                  <a:pt x="2356326" y="474226"/>
                </a:moveTo>
                <a:lnTo>
                  <a:pt x="2261072" y="474226"/>
                </a:lnTo>
                <a:lnTo>
                  <a:pt x="2265271" y="484697"/>
                </a:lnTo>
                <a:lnTo>
                  <a:pt x="2362598" y="484697"/>
                </a:lnTo>
                <a:lnTo>
                  <a:pt x="2356326" y="474226"/>
                </a:lnTo>
                <a:close/>
              </a:path>
              <a:path w="5417184" h="1050290">
                <a:moveTo>
                  <a:pt x="2752313" y="474226"/>
                </a:moveTo>
                <a:lnTo>
                  <a:pt x="2374409" y="474226"/>
                </a:lnTo>
                <a:lnTo>
                  <a:pt x="2387886" y="484697"/>
                </a:lnTo>
                <a:lnTo>
                  <a:pt x="2771945" y="484697"/>
                </a:lnTo>
                <a:lnTo>
                  <a:pt x="2752313" y="474226"/>
                </a:lnTo>
                <a:close/>
              </a:path>
              <a:path w="5417184" h="1050290">
                <a:moveTo>
                  <a:pt x="2253759" y="474226"/>
                </a:moveTo>
                <a:lnTo>
                  <a:pt x="2253376" y="474226"/>
                </a:lnTo>
                <a:lnTo>
                  <a:pt x="2253705" y="474785"/>
                </a:lnTo>
                <a:lnTo>
                  <a:pt x="2253759" y="474226"/>
                </a:lnTo>
                <a:close/>
              </a:path>
              <a:path w="5417184" h="1050290">
                <a:moveTo>
                  <a:pt x="2261072" y="474226"/>
                </a:moveTo>
                <a:lnTo>
                  <a:pt x="2260960" y="474432"/>
                </a:lnTo>
                <a:lnTo>
                  <a:pt x="2261072" y="474226"/>
                </a:lnTo>
                <a:close/>
              </a:path>
              <a:path w="5417184" h="1050290">
                <a:moveTo>
                  <a:pt x="2231918" y="463755"/>
                </a:moveTo>
                <a:lnTo>
                  <a:pt x="2206194" y="463755"/>
                </a:lnTo>
                <a:lnTo>
                  <a:pt x="2200823" y="474226"/>
                </a:lnTo>
                <a:lnTo>
                  <a:pt x="2229581" y="474226"/>
                </a:lnTo>
                <a:lnTo>
                  <a:pt x="2231918" y="463755"/>
                </a:lnTo>
                <a:close/>
              </a:path>
              <a:path w="5417184" h="1050290">
                <a:moveTo>
                  <a:pt x="2341635" y="463755"/>
                </a:moveTo>
                <a:lnTo>
                  <a:pt x="2236711" y="463755"/>
                </a:lnTo>
                <a:lnTo>
                  <a:pt x="2236497" y="474226"/>
                </a:lnTo>
                <a:lnTo>
                  <a:pt x="2344336" y="474226"/>
                </a:lnTo>
                <a:lnTo>
                  <a:pt x="2341635" y="463755"/>
                </a:lnTo>
                <a:close/>
              </a:path>
              <a:path w="5417184" h="1050290">
                <a:moveTo>
                  <a:pt x="2561367" y="463755"/>
                </a:moveTo>
                <a:lnTo>
                  <a:pt x="2341635" y="463755"/>
                </a:lnTo>
                <a:lnTo>
                  <a:pt x="2355038" y="474226"/>
                </a:lnTo>
                <a:lnTo>
                  <a:pt x="2566654" y="474226"/>
                </a:lnTo>
                <a:lnTo>
                  <a:pt x="2561367" y="463755"/>
                </a:lnTo>
                <a:close/>
              </a:path>
              <a:path w="5417184" h="1050290">
                <a:moveTo>
                  <a:pt x="2570508" y="463755"/>
                </a:moveTo>
                <a:lnTo>
                  <a:pt x="2567178" y="463755"/>
                </a:lnTo>
                <a:lnTo>
                  <a:pt x="2578287" y="474226"/>
                </a:lnTo>
                <a:lnTo>
                  <a:pt x="2570508" y="463755"/>
                </a:lnTo>
                <a:close/>
              </a:path>
              <a:path w="5417184" h="1050290">
                <a:moveTo>
                  <a:pt x="2707342" y="463755"/>
                </a:moveTo>
                <a:lnTo>
                  <a:pt x="2593167" y="463755"/>
                </a:lnTo>
                <a:lnTo>
                  <a:pt x="2580433" y="474226"/>
                </a:lnTo>
                <a:lnTo>
                  <a:pt x="2708454" y="474226"/>
                </a:lnTo>
                <a:lnTo>
                  <a:pt x="2707342" y="463755"/>
                </a:lnTo>
                <a:close/>
              </a:path>
              <a:path w="5417184" h="1050290">
                <a:moveTo>
                  <a:pt x="2133295" y="453284"/>
                </a:moveTo>
                <a:lnTo>
                  <a:pt x="2124375" y="453284"/>
                </a:lnTo>
                <a:lnTo>
                  <a:pt x="2129224" y="463755"/>
                </a:lnTo>
                <a:lnTo>
                  <a:pt x="2135516" y="463755"/>
                </a:lnTo>
                <a:lnTo>
                  <a:pt x="2133295" y="453284"/>
                </a:lnTo>
                <a:close/>
              </a:path>
              <a:path w="5417184" h="1050290">
                <a:moveTo>
                  <a:pt x="2153714" y="453284"/>
                </a:moveTo>
                <a:lnTo>
                  <a:pt x="2140861" y="453284"/>
                </a:lnTo>
                <a:lnTo>
                  <a:pt x="2151327" y="463755"/>
                </a:lnTo>
                <a:lnTo>
                  <a:pt x="2153714" y="453284"/>
                </a:lnTo>
                <a:close/>
              </a:path>
              <a:path w="5417184" h="1050290">
                <a:moveTo>
                  <a:pt x="2268208" y="453284"/>
                </a:moveTo>
                <a:lnTo>
                  <a:pt x="2156553" y="453284"/>
                </a:lnTo>
                <a:lnTo>
                  <a:pt x="2163432" y="463755"/>
                </a:lnTo>
                <a:lnTo>
                  <a:pt x="2274476" y="463755"/>
                </a:lnTo>
                <a:lnTo>
                  <a:pt x="2268208" y="453284"/>
                </a:lnTo>
                <a:close/>
              </a:path>
              <a:path w="5417184" h="1050290">
                <a:moveTo>
                  <a:pt x="2300977" y="453284"/>
                </a:moveTo>
                <a:lnTo>
                  <a:pt x="2277397" y="453284"/>
                </a:lnTo>
                <a:lnTo>
                  <a:pt x="2288401" y="463755"/>
                </a:lnTo>
                <a:lnTo>
                  <a:pt x="2307605" y="463755"/>
                </a:lnTo>
                <a:lnTo>
                  <a:pt x="2300977" y="453284"/>
                </a:lnTo>
                <a:close/>
              </a:path>
              <a:path w="5417184" h="1050290">
                <a:moveTo>
                  <a:pt x="2655010" y="453284"/>
                </a:moveTo>
                <a:lnTo>
                  <a:pt x="2306414" y="453284"/>
                </a:lnTo>
                <a:lnTo>
                  <a:pt x="2311432" y="463755"/>
                </a:lnTo>
                <a:lnTo>
                  <a:pt x="2664461" y="463755"/>
                </a:lnTo>
                <a:lnTo>
                  <a:pt x="2655010" y="453284"/>
                </a:lnTo>
                <a:close/>
              </a:path>
              <a:path w="5417184" h="1050290">
                <a:moveTo>
                  <a:pt x="2672463" y="453284"/>
                </a:moveTo>
                <a:lnTo>
                  <a:pt x="2664461" y="463755"/>
                </a:lnTo>
                <a:lnTo>
                  <a:pt x="2673498" y="463755"/>
                </a:lnTo>
                <a:lnTo>
                  <a:pt x="2672463" y="453284"/>
                </a:lnTo>
                <a:close/>
              </a:path>
              <a:path w="5417184" h="1050290">
                <a:moveTo>
                  <a:pt x="2065654" y="442813"/>
                </a:moveTo>
                <a:lnTo>
                  <a:pt x="2056900" y="442813"/>
                </a:lnTo>
                <a:lnTo>
                  <a:pt x="2063832" y="453284"/>
                </a:lnTo>
                <a:lnTo>
                  <a:pt x="2065654" y="442813"/>
                </a:lnTo>
                <a:close/>
              </a:path>
              <a:path w="5417184" h="1050290">
                <a:moveTo>
                  <a:pt x="2174520" y="442813"/>
                </a:moveTo>
                <a:lnTo>
                  <a:pt x="2097025" y="442813"/>
                </a:lnTo>
                <a:lnTo>
                  <a:pt x="2101405" y="453284"/>
                </a:lnTo>
                <a:lnTo>
                  <a:pt x="2174164" y="453284"/>
                </a:lnTo>
                <a:lnTo>
                  <a:pt x="2174520" y="442813"/>
                </a:lnTo>
                <a:close/>
              </a:path>
              <a:path w="5417184" h="1050290">
                <a:moveTo>
                  <a:pt x="2207011" y="442813"/>
                </a:moveTo>
                <a:lnTo>
                  <a:pt x="2174520" y="442813"/>
                </a:lnTo>
                <a:lnTo>
                  <a:pt x="2185045" y="453284"/>
                </a:lnTo>
                <a:lnTo>
                  <a:pt x="2209712" y="453284"/>
                </a:lnTo>
                <a:lnTo>
                  <a:pt x="2207011" y="442813"/>
                </a:lnTo>
                <a:close/>
              </a:path>
              <a:path w="5417184" h="1050290">
                <a:moveTo>
                  <a:pt x="2231396" y="443089"/>
                </a:moveTo>
                <a:lnTo>
                  <a:pt x="2222445" y="453284"/>
                </a:lnTo>
                <a:lnTo>
                  <a:pt x="2235712" y="453284"/>
                </a:lnTo>
                <a:lnTo>
                  <a:pt x="2231396" y="443089"/>
                </a:lnTo>
                <a:close/>
              </a:path>
              <a:path w="5417184" h="1050290">
                <a:moveTo>
                  <a:pt x="2586131" y="442813"/>
                </a:moveTo>
                <a:lnTo>
                  <a:pt x="2236979" y="442813"/>
                </a:lnTo>
                <a:lnTo>
                  <a:pt x="2235712" y="453284"/>
                </a:lnTo>
                <a:lnTo>
                  <a:pt x="2621731" y="453284"/>
                </a:lnTo>
                <a:lnTo>
                  <a:pt x="2586131" y="442813"/>
                </a:lnTo>
                <a:close/>
              </a:path>
              <a:path w="5417184" h="1050290">
                <a:moveTo>
                  <a:pt x="2633186" y="442813"/>
                </a:moveTo>
                <a:lnTo>
                  <a:pt x="2624396" y="453284"/>
                </a:lnTo>
                <a:lnTo>
                  <a:pt x="2637824" y="453284"/>
                </a:lnTo>
                <a:lnTo>
                  <a:pt x="2633186" y="442813"/>
                </a:lnTo>
                <a:close/>
              </a:path>
              <a:path w="5417184" h="1050290">
                <a:moveTo>
                  <a:pt x="2231638" y="442813"/>
                </a:moveTo>
                <a:lnTo>
                  <a:pt x="2231279" y="442813"/>
                </a:lnTo>
                <a:lnTo>
                  <a:pt x="2231396" y="443089"/>
                </a:lnTo>
                <a:lnTo>
                  <a:pt x="2231638" y="442813"/>
                </a:lnTo>
                <a:close/>
              </a:path>
              <a:path w="5417184" h="1050290">
                <a:moveTo>
                  <a:pt x="2063445" y="432342"/>
                </a:moveTo>
                <a:lnTo>
                  <a:pt x="2039464" y="432342"/>
                </a:lnTo>
                <a:lnTo>
                  <a:pt x="2057408" y="442813"/>
                </a:lnTo>
                <a:lnTo>
                  <a:pt x="2064617" y="442813"/>
                </a:lnTo>
                <a:lnTo>
                  <a:pt x="2063445" y="432342"/>
                </a:lnTo>
                <a:close/>
              </a:path>
              <a:path w="5417184" h="1050290">
                <a:moveTo>
                  <a:pt x="2472092" y="421871"/>
                </a:moveTo>
                <a:lnTo>
                  <a:pt x="2075329" y="421871"/>
                </a:lnTo>
                <a:lnTo>
                  <a:pt x="2086153" y="432342"/>
                </a:lnTo>
                <a:lnTo>
                  <a:pt x="2063445" y="432342"/>
                </a:lnTo>
                <a:lnTo>
                  <a:pt x="2073046" y="442813"/>
                </a:lnTo>
                <a:lnTo>
                  <a:pt x="2548239" y="442813"/>
                </a:lnTo>
                <a:lnTo>
                  <a:pt x="2472092" y="421871"/>
                </a:lnTo>
                <a:close/>
              </a:path>
              <a:path w="5417184" h="1050290">
                <a:moveTo>
                  <a:pt x="2075329" y="421871"/>
                </a:moveTo>
                <a:lnTo>
                  <a:pt x="2000211" y="421871"/>
                </a:lnTo>
                <a:lnTo>
                  <a:pt x="1997593" y="432342"/>
                </a:lnTo>
                <a:lnTo>
                  <a:pt x="2075961" y="432342"/>
                </a:lnTo>
                <a:lnTo>
                  <a:pt x="2075329" y="421871"/>
                </a:lnTo>
                <a:close/>
              </a:path>
              <a:path w="5417184" h="1050290">
                <a:moveTo>
                  <a:pt x="1957521" y="411401"/>
                </a:moveTo>
                <a:lnTo>
                  <a:pt x="1953720" y="411401"/>
                </a:lnTo>
                <a:lnTo>
                  <a:pt x="1951762" y="421871"/>
                </a:lnTo>
                <a:lnTo>
                  <a:pt x="1957521" y="411401"/>
                </a:lnTo>
                <a:close/>
              </a:path>
              <a:path w="5417184" h="1050290">
                <a:moveTo>
                  <a:pt x="2259589" y="411401"/>
                </a:moveTo>
                <a:lnTo>
                  <a:pt x="1957521" y="411401"/>
                </a:lnTo>
                <a:lnTo>
                  <a:pt x="1968023" y="421871"/>
                </a:lnTo>
                <a:lnTo>
                  <a:pt x="2254855" y="421871"/>
                </a:lnTo>
                <a:lnTo>
                  <a:pt x="2259589" y="411401"/>
                </a:lnTo>
                <a:close/>
              </a:path>
              <a:path w="5417184" h="1050290">
                <a:moveTo>
                  <a:pt x="2401937" y="411401"/>
                </a:moveTo>
                <a:lnTo>
                  <a:pt x="2267302" y="411401"/>
                </a:lnTo>
                <a:lnTo>
                  <a:pt x="2268056" y="421871"/>
                </a:lnTo>
                <a:lnTo>
                  <a:pt x="2425326" y="421871"/>
                </a:lnTo>
                <a:lnTo>
                  <a:pt x="2401937" y="411401"/>
                </a:lnTo>
                <a:close/>
              </a:path>
              <a:path w="5417184" h="1050290">
                <a:moveTo>
                  <a:pt x="1908873" y="400930"/>
                </a:moveTo>
                <a:lnTo>
                  <a:pt x="1874992" y="400930"/>
                </a:lnTo>
                <a:lnTo>
                  <a:pt x="1886860" y="411401"/>
                </a:lnTo>
                <a:lnTo>
                  <a:pt x="1906172" y="411401"/>
                </a:lnTo>
                <a:lnTo>
                  <a:pt x="1908873" y="400930"/>
                </a:lnTo>
                <a:close/>
              </a:path>
              <a:path w="5417184" h="1050290">
                <a:moveTo>
                  <a:pt x="1986368" y="400930"/>
                </a:moveTo>
                <a:lnTo>
                  <a:pt x="1908873" y="400930"/>
                </a:lnTo>
                <a:lnTo>
                  <a:pt x="1915850" y="411401"/>
                </a:lnTo>
                <a:lnTo>
                  <a:pt x="1986414" y="411401"/>
                </a:lnTo>
                <a:lnTo>
                  <a:pt x="1986368" y="400930"/>
                </a:lnTo>
                <a:close/>
              </a:path>
              <a:path w="5417184" h="1050290">
                <a:moveTo>
                  <a:pt x="2346218" y="400930"/>
                </a:moveTo>
                <a:lnTo>
                  <a:pt x="1992159" y="400930"/>
                </a:lnTo>
                <a:lnTo>
                  <a:pt x="1990253" y="411401"/>
                </a:lnTo>
                <a:lnTo>
                  <a:pt x="2351991" y="411401"/>
                </a:lnTo>
                <a:lnTo>
                  <a:pt x="2346218" y="400930"/>
                </a:lnTo>
                <a:close/>
              </a:path>
              <a:path w="5417184" h="1050290">
                <a:moveTo>
                  <a:pt x="2367866" y="400930"/>
                </a:moveTo>
                <a:lnTo>
                  <a:pt x="2356727" y="400930"/>
                </a:lnTo>
                <a:lnTo>
                  <a:pt x="2357313" y="411401"/>
                </a:lnTo>
                <a:lnTo>
                  <a:pt x="2380051" y="411401"/>
                </a:lnTo>
                <a:lnTo>
                  <a:pt x="2367866" y="400930"/>
                </a:lnTo>
                <a:close/>
              </a:path>
              <a:path w="5417184" h="1050290">
                <a:moveTo>
                  <a:pt x="1787884" y="390459"/>
                </a:moveTo>
                <a:lnTo>
                  <a:pt x="1778218" y="390459"/>
                </a:lnTo>
                <a:lnTo>
                  <a:pt x="1786982" y="400930"/>
                </a:lnTo>
                <a:lnTo>
                  <a:pt x="1787884" y="390459"/>
                </a:lnTo>
                <a:close/>
              </a:path>
              <a:path w="5417184" h="1050290">
                <a:moveTo>
                  <a:pt x="1809651" y="390459"/>
                </a:moveTo>
                <a:lnTo>
                  <a:pt x="1803903" y="400930"/>
                </a:lnTo>
                <a:lnTo>
                  <a:pt x="1817347" y="400930"/>
                </a:lnTo>
                <a:lnTo>
                  <a:pt x="1809651" y="390459"/>
                </a:lnTo>
                <a:close/>
              </a:path>
              <a:path w="5417184" h="1050290">
                <a:moveTo>
                  <a:pt x="1819864" y="390459"/>
                </a:moveTo>
                <a:lnTo>
                  <a:pt x="1812545" y="390459"/>
                </a:lnTo>
                <a:lnTo>
                  <a:pt x="1817347" y="400930"/>
                </a:lnTo>
                <a:lnTo>
                  <a:pt x="1827776" y="400930"/>
                </a:lnTo>
                <a:lnTo>
                  <a:pt x="1819864" y="390459"/>
                </a:lnTo>
                <a:close/>
              </a:path>
              <a:path w="5417184" h="1050290">
                <a:moveTo>
                  <a:pt x="1844812" y="390459"/>
                </a:moveTo>
                <a:lnTo>
                  <a:pt x="1832074" y="390459"/>
                </a:lnTo>
                <a:lnTo>
                  <a:pt x="1843336" y="400930"/>
                </a:lnTo>
                <a:lnTo>
                  <a:pt x="1850278" y="400930"/>
                </a:lnTo>
                <a:lnTo>
                  <a:pt x="1844812" y="390459"/>
                </a:lnTo>
                <a:close/>
              </a:path>
              <a:path w="5417184" h="1050290">
                <a:moveTo>
                  <a:pt x="2116373" y="390459"/>
                </a:moveTo>
                <a:lnTo>
                  <a:pt x="1854058" y="390459"/>
                </a:lnTo>
                <a:lnTo>
                  <a:pt x="1855104" y="400930"/>
                </a:lnTo>
                <a:lnTo>
                  <a:pt x="2131648" y="400930"/>
                </a:lnTo>
                <a:lnTo>
                  <a:pt x="2116373" y="390459"/>
                </a:lnTo>
                <a:close/>
              </a:path>
              <a:path w="5417184" h="1050290">
                <a:moveTo>
                  <a:pt x="2282328" y="390459"/>
                </a:moveTo>
                <a:lnTo>
                  <a:pt x="2127987" y="390459"/>
                </a:lnTo>
                <a:lnTo>
                  <a:pt x="2146269" y="400930"/>
                </a:lnTo>
                <a:lnTo>
                  <a:pt x="2281857" y="400930"/>
                </a:lnTo>
                <a:lnTo>
                  <a:pt x="2282328" y="390459"/>
                </a:lnTo>
                <a:close/>
              </a:path>
              <a:path w="5417184" h="1050290">
                <a:moveTo>
                  <a:pt x="2302083" y="390459"/>
                </a:moveTo>
                <a:lnTo>
                  <a:pt x="2293810" y="390459"/>
                </a:lnTo>
                <a:lnTo>
                  <a:pt x="2296673" y="400930"/>
                </a:lnTo>
                <a:lnTo>
                  <a:pt x="2314338" y="400930"/>
                </a:lnTo>
                <a:lnTo>
                  <a:pt x="2302083" y="390459"/>
                </a:lnTo>
                <a:close/>
              </a:path>
              <a:path w="5417184" h="1050290">
                <a:moveTo>
                  <a:pt x="2323426" y="390459"/>
                </a:moveTo>
                <a:lnTo>
                  <a:pt x="2314338" y="400930"/>
                </a:lnTo>
                <a:lnTo>
                  <a:pt x="2331560" y="400930"/>
                </a:lnTo>
                <a:lnTo>
                  <a:pt x="2323426" y="390459"/>
                </a:lnTo>
                <a:close/>
              </a:path>
              <a:path w="5417184" h="1050290">
                <a:moveTo>
                  <a:pt x="1806940" y="379988"/>
                </a:moveTo>
                <a:lnTo>
                  <a:pt x="1784976" y="379988"/>
                </a:lnTo>
                <a:lnTo>
                  <a:pt x="1780882" y="390459"/>
                </a:lnTo>
                <a:lnTo>
                  <a:pt x="1806570" y="390459"/>
                </a:lnTo>
                <a:lnTo>
                  <a:pt x="1806940" y="379988"/>
                </a:lnTo>
                <a:close/>
              </a:path>
              <a:path w="5417184" h="1050290">
                <a:moveTo>
                  <a:pt x="2063640" y="379988"/>
                </a:moveTo>
                <a:lnTo>
                  <a:pt x="1806940" y="379988"/>
                </a:lnTo>
                <a:lnTo>
                  <a:pt x="1814531" y="390459"/>
                </a:lnTo>
                <a:lnTo>
                  <a:pt x="2086530" y="390459"/>
                </a:lnTo>
                <a:lnTo>
                  <a:pt x="2063640" y="379988"/>
                </a:lnTo>
                <a:close/>
              </a:path>
              <a:path w="5417184" h="1050290">
                <a:moveTo>
                  <a:pt x="2213375" y="379988"/>
                </a:moveTo>
                <a:lnTo>
                  <a:pt x="2082644" y="379988"/>
                </a:lnTo>
                <a:lnTo>
                  <a:pt x="2095684" y="390459"/>
                </a:lnTo>
                <a:lnTo>
                  <a:pt x="2221712" y="390459"/>
                </a:lnTo>
                <a:lnTo>
                  <a:pt x="2213375" y="379988"/>
                </a:lnTo>
                <a:close/>
              </a:path>
              <a:path w="5417184" h="1050290">
                <a:moveTo>
                  <a:pt x="2238771" y="379988"/>
                </a:moveTo>
                <a:lnTo>
                  <a:pt x="2222173" y="379988"/>
                </a:lnTo>
                <a:lnTo>
                  <a:pt x="2221712" y="390459"/>
                </a:lnTo>
                <a:lnTo>
                  <a:pt x="2267338" y="390459"/>
                </a:lnTo>
                <a:lnTo>
                  <a:pt x="2238771" y="379988"/>
                </a:lnTo>
                <a:close/>
              </a:path>
              <a:path w="5417184" h="1050290">
                <a:moveTo>
                  <a:pt x="1725214" y="369517"/>
                </a:moveTo>
                <a:lnTo>
                  <a:pt x="1683205" y="369517"/>
                </a:lnTo>
                <a:lnTo>
                  <a:pt x="1694647" y="379988"/>
                </a:lnTo>
                <a:lnTo>
                  <a:pt x="1724607" y="379988"/>
                </a:lnTo>
                <a:lnTo>
                  <a:pt x="1725214" y="369517"/>
                </a:lnTo>
                <a:close/>
              </a:path>
              <a:path w="5417184" h="1050290">
                <a:moveTo>
                  <a:pt x="1770326" y="369517"/>
                </a:moveTo>
                <a:lnTo>
                  <a:pt x="1751419" y="369517"/>
                </a:lnTo>
                <a:lnTo>
                  <a:pt x="1767722" y="379988"/>
                </a:lnTo>
                <a:lnTo>
                  <a:pt x="1770347" y="379988"/>
                </a:lnTo>
                <a:lnTo>
                  <a:pt x="1770326" y="369517"/>
                </a:lnTo>
                <a:close/>
              </a:path>
              <a:path w="5417184" h="1050290">
                <a:moveTo>
                  <a:pt x="1995206" y="369517"/>
                </a:moveTo>
                <a:lnTo>
                  <a:pt x="1775432" y="369517"/>
                </a:lnTo>
                <a:lnTo>
                  <a:pt x="1784259" y="379988"/>
                </a:lnTo>
                <a:lnTo>
                  <a:pt x="2001928" y="379988"/>
                </a:lnTo>
                <a:lnTo>
                  <a:pt x="1995206" y="369517"/>
                </a:lnTo>
                <a:close/>
              </a:path>
              <a:path w="5417184" h="1050290">
                <a:moveTo>
                  <a:pt x="2174674" y="369517"/>
                </a:moveTo>
                <a:lnTo>
                  <a:pt x="2023331" y="369517"/>
                </a:lnTo>
                <a:lnTo>
                  <a:pt x="2019708" y="379988"/>
                </a:lnTo>
                <a:lnTo>
                  <a:pt x="2190225" y="379988"/>
                </a:lnTo>
                <a:lnTo>
                  <a:pt x="2174674" y="369517"/>
                </a:lnTo>
                <a:close/>
              </a:path>
              <a:path w="5417184" h="1050290">
                <a:moveTo>
                  <a:pt x="1645112" y="359046"/>
                </a:moveTo>
                <a:lnTo>
                  <a:pt x="1637070" y="359046"/>
                </a:lnTo>
                <a:lnTo>
                  <a:pt x="1643698" y="369517"/>
                </a:lnTo>
                <a:lnTo>
                  <a:pt x="1645112" y="359046"/>
                </a:lnTo>
                <a:close/>
              </a:path>
              <a:path w="5417184" h="1050290">
                <a:moveTo>
                  <a:pt x="1667760" y="359046"/>
                </a:moveTo>
                <a:lnTo>
                  <a:pt x="1652515" y="359046"/>
                </a:lnTo>
                <a:lnTo>
                  <a:pt x="1664095" y="369517"/>
                </a:lnTo>
                <a:lnTo>
                  <a:pt x="1674305" y="369517"/>
                </a:lnTo>
                <a:lnTo>
                  <a:pt x="1667760" y="359046"/>
                </a:lnTo>
                <a:close/>
              </a:path>
              <a:path w="5417184" h="1050290">
                <a:moveTo>
                  <a:pt x="1681666" y="359046"/>
                </a:moveTo>
                <a:lnTo>
                  <a:pt x="1675907" y="359046"/>
                </a:lnTo>
                <a:lnTo>
                  <a:pt x="1684472" y="369517"/>
                </a:lnTo>
                <a:lnTo>
                  <a:pt x="1689833" y="369517"/>
                </a:lnTo>
                <a:lnTo>
                  <a:pt x="1681666" y="359046"/>
                </a:lnTo>
                <a:close/>
              </a:path>
              <a:path w="5417184" h="1050290">
                <a:moveTo>
                  <a:pt x="1969636" y="359046"/>
                </a:moveTo>
                <a:lnTo>
                  <a:pt x="1688922" y="359046"/>
                </a:lnTo>
                <a:lnTo>
                  <a:pt x="1689833" y="369517"/>
                </a:lnTo>
                <a:lnTo>
                  <a:pt x="1956966" y="369517"/>
                </a:lnTo>
                <a:lnTo>
                  <a:pt x="1969636" y="359046"/>
                </a:lnTo>
                <a:close/>
              </a:path>
              <a:path w="5417184" h="1050290">
                <a:moveTo>
                  <a:pt x="2125098" y="359046"/>
                </a:moveTo>
                <a:lnTo>
                  <a:pt x="1980826" y="359046"/>
                </a:lnTo>
                <a:lnTo>
                  <a:pt x="1980977" y="369517"/>
                </a:lnTo>
                <a:lnTo>
                  <a:pt x="2128276" y="369517"/>
                </a:lnTo>
                <a:lnTo>
                  <a:pt x="2125098" y="359046"/>
                </a:lnTo>
                <a:close/>
              </a:path>
              <a:path w="5417184" h="1050290">
                <a:moveTo>
                  <a:pt x="2138594" y="359046"/>
                </a:moveTo>
                <a:lnTo>
                  <a:pt x="2137518" y="369517"/>
                </a:lnTo>
                <a:lnTo>
                  <a:pt x="2154659" y="369517"/>
                </a:lnTo>
                <a:lnTo>
                  <a:pt x="2138594" y="359046"/>
                </a:lnTo>
                <a:close/>
              </a:path>
              <a:path w="5417184" h="1050290">
                <a:moveTo>
                  <a:pt x="1771625" y="348575"/>
                </a:moveTo>
                <a:lnTo>
                  <a:pt x="1620705" y="348575"/>
                </a:lnTo>
                <a:lnTo>
                  <a:pt x="1624589" y="359046"/>
                </a:lnTo>
                <a:lnTo>
                  <a:pt x="1778835" y="359046"/>
                </a:lnTo>
                <a:lnTo>
                  <a:pt x="1771625" y="348575"/>
                </a:lnTo>
                <a:close/>
              </a:path>
              <a:path w="5417184" h="1050290">
                <a:moveTo>
                  <a:pt x="1801372" y="348575"/>
                </a:moveTo>
                <a:lnTo>
                  <a:pt x="1775422" y="348575"/>
                </a:lnTo>
                <a:lnTo>
                  <a:pt x="1783746" y="359046"/>
                </a:lnTo>
                <a:lnTo>
                  <a:pt x="1806485" y="359046"/>
                </a:lnTo>
                <a:lnTo>
                  <a:pt x="1801372" y="348575"/>
                </a:lnTo>
                <a:close/>
              </a:path>
              <a:path w="5417184" h="1050290">
                <a:moveTo>
                  <a:pt x="1898413" y="348575"/>
                </a:moveTo>
                <a:lnTo>
                  <a:pt x="1810773" y="348575"/>
                </a:lnTo>
                <a:lnTo>
                  <a:pt x="1819908" y="359046"/>
                </a:lnTo>
                <a:lnTo>
                  <a:pt x="1907936" y="359046"/>
                </a:lnTo>
                <a:lnTo>
                  <a:pt x="1898413" y="348575"/>
                </a:lnTo>
                <a:close/>
              </a:path>
              <a:path w="5417184" h="1050290">
                <a:moveTo>
                  <a:pt x="2068900" y="348575"/>
                </a:moveTo>
                <a:lnTo>
                  <a:pt x="1925498" y="348575"/>
                </a:lnTo>
                <a:lnTo>
                  <a:pt x="1939283" y="359046"/>
                </a:lnTo>
                <a:lnTo>
                  <a:pt x="2071371" y="359046"/>
                </a:lnTo>
                <a:lnTo>
                  <a:pt x="2068900" y="348575"/>
                </a:lnTo>
                <a:close/>
              </a:path>
              <a:path w="5417184" h="1050290">
                <a:moveTo>
                  <a:pt x="1533733" y="338104"/>
                </a:moveTo>
                <a:lnTo>
                  <a:pt x="1529471" y="338104"/>
                </a:lnTo>
                <a:lnTo>
                  <a:pt x="1527859" y="348575"/>
                </a:lnTo>
                <a:lnTo>
                  <a:pt x="1534058" y="348575"/>
                </a:lnTo>
                <a:lnTo>
                  <a:pt x="1533733" y="338104"/>
                </a:lnTo>
                <a:close/>
              </a:path>
              <a:path w="5417184" h="1050290">
                <a:moveTo>
                  <a:pt x="1549274" y="338104"/>
                </a:moveTo>
                <a:lnTo>
                  <a:pt x="1542189" y="338104"/>
                </a:lnTo>
                <a:lnTo>
                  <a:pt x="1538033" y="348575"/>
                </a:lnTo>
                <a:lnTo>
                  <a:pt x="1556406" y="348575"/>
                </a:lnTo>
                <a:lnTo>
                  <a:pt x="1549274" y="338104"/>
                </a:lnTo>
                <a:close/>
              </a:path>
              <a:path w="5417184" h="1050290">
                <a:moveTo>
                  <a:pt x="1751538" y="338104"/>
                </a:moveTo>
                <a:lnTo>
                  <a:pt x="1579487" y="338104"/>
                </a:lnTo>
                <a:lnTo>
                  <a:pt x="1603281" y="348575"/>
                </a:lnTo>
                <a:lnTo>
                  <a:pt x="1760731" y="348575"/>
                </a:lnTo>
                <a:lnTo>
                  <a:pt x="1761828" y="346227"/>
                </a:lnTo>
                <a:lnTo>
                  <a:pt x="1751538" y="338104"/>
                </a:lnTo>
                <a:close/>
              </a:path>
              <a:path w="5417184" h="1050290">
                <a:moveTo>
                  <a:pt x="1762048" y="346402"/>
                </a:moveTo>
                <a:lnTo>
                  <a:pt x="1760731" y="348575"/>
                </a:lnTo>
                <a:lnTo>
                  <a:pt x="1764802" y="348575"/>
                </a:lnTo>
                <a:lnTo>
                  <a:pt x="1762048" y="346402"/>
                </a:lnTo>
                <a:close/>
              </a:path>
              <a:path w="5417184" h="1050290">
                <a:moveTo>
                  <a:pt x="1841949" y="338104"/>
                </a:moveTo>
                <a:lnTo>
                  <a:pt x="1792196" y="338104"/>
                </a:lnTo>
                <a:lnTo>
                  <a:pt x="1793966" y="348575"/>
                </a:lnTo>
                <a:lnTo>
                  <a:pt x="1858830" y="348575"/>
                </a:lnTo>
                <a:lnTo>
                  <a:pt x="1851005" y="342445"/>
                </a:lnTo>
                <a:lnTo>
                  <a:pt x="1841949" y="338104"/>
                </a:lnTo>
                <a:close/>
              </a:path>
              <a:path w="5417184" h="1050290">
                <a:moveTo>
                  <a:pt x="1879544" y="338104"/>
                </a:moveTo>
                <a:lnTo>
                  <a:pt x="1845464" y="338104"/>
                </a:lnTo>
                <a:lnTo>
                  <a:pt x="1851005" y="342445"/>
                </a:lnTo>
                <a:lnTo>
                  <a:pt x="1863795" y="348575"/>
                </a:lnTo>
                <a:lnTo>
                  <a:pt x="1879544" y="338104"/>
                </a:lnTo>
                <a:close/>
              </a:path>
              <a:path w="5417184" h="1050290">
                <a:moveTo>
                  <a:pt x="1999944" y="338104"/>
                </a:moveTo>
                <a:lnTo>
                  <a:pt x="1882928" y="338104"/>
                </a:lnTo>
                <a:lnTo>
                  <a:pt x="1882559" y="348575"/>
                </a:lnTo>
                <a:lnTo>
                  <a:pt x="2032515" y="348575"/>
                </a:lnTo>
                <a:lnTo>
                  <a:pt x="1999944" y="338104"/>
                </a:lnTo>
                <a:close/>
              </a:path>
              <a:path w="5417184" h="1050290">
                <a:moveTo>
                  <a:pt x="1767077" y="338104"/>
                </a:moveTo>
                <a:lnTo>
                  <a:pt x="1765621" y="338104"/>
                </a:lnTo>
                <a:lnTo>
                  <a:pt x="1761828" y="346227"/>
                </a:lnTo>
                <a:lnTo>
                  <a:pt x="1762048" y="346402"/>
                </a:lnTo>
                <a:lnTo>
                  <a:pt x="1767077" y="338104"/>
                </a:lnTo>
                <a:close/>
              </a:path>
              <a:path w="5417184" h="1050290">
                <a:moveTo>
                  <a:pt x="1845464" y="338104"/>
                </a:moveTo>
                <a:lnTo>
                  <a:pt x="1841949" y="338104"/>
                </a:lnTo>
                <a:lnTo>
                  <a:pt x="1851005" y="342445"/>
                </a:lnTo>
                <a:lnTo>
                  <a:pt x="1845464" y="338104"/>
                </a:lnTo>
                <a:close/>
              </a:path>
              <a:path w="5417184" h="1050290">
                <a:moveTo>
                  <a:pt x="1484865" y="327634"/>
                </a:moveTo>
                <a:lnTo>
                  <a:pt x="1480530" y="327634"/>
                </a:lnTo>
                <a:lnTo>
                  <a:pt x="1479263" y="338104"/>
                </a:lnTo>
                <a:lnTo>
                  <a:pt x="1499640" y="338104"/>
                </a:lnTo>
                <a:lnTo>
                  <a:pt x="1484865" y="327634"/>
                </a:lnTo>
                <a:close/>
              </a:path>
              <a:path w="5417184" h="1050290">
                <a:moveTo>
                  <a:pt x="1506100" y="327634"/>
                </a:moveTo>
                <a:lnTo>
                  <a:pt x="1494163" y="327634"/>
                </a:lnTo>
                <a:lnTo>
                  <a:pt x="1499640" y="338104"/>
                </a:lnTo>
                <a:lnTo>
                  <a:pt x="1504498" y="338104"/>
                </a:lnTo>
                <a:lnTo>
                  <a:pt x="1506100" y="327634"/>
                </a:lnTo>
                <a:close/>
              </a:path>
              <a:path w="5417184" h="1050290">
                <a:moveTo>
                  <a:pt x="1706178" y="327634"/>
                </a:moveTo>
                <a:lnTo>
                  <a:pt x="1511629" y="327634"/>
                </a:lnTo>
                <a:lnTo>
                  <a:pt x="1515189" y="338104"/>
                </a:lnTo>
                <a:lnTo>
                  <a:pt x="1714495" y="338104"/>
                </a:lnTo>
                <a:lnTo>
                  <a:pt x="1706178" y="327634"/>
                </a:lnTo>
                <a:close/>
              </a:path>
              <a:path w="5417184" h="1050290">
                <a:moveTo>
                  <a:pt x="1716890" y="327634"/>
                </a:moveTo>
                <a:lnTo>
                  <a:pt x="1707916" y="327634"/>
                </a:lnTo>
                <a:lnTo>
                  <a:pt x="1716544" y="338104"/>
                </a:lnTo>
                <a:lnTo>
                  <a:pt x="1716890" y="327634"/>
                </a:lnTo>
                <a:close/>
              </a:path>
              <a:path w="5417184" h="1050290">
                <a:moveTo>
                  <a:pt x="1732156" y="327634"/>
                </a:moveTo>
                <a:lnTo>
                  <a:pt x="1716890" y="327634"/>
                </a:lnTo>
                <a:lnTo>
                  <a:pt x="1717790" y="338104"/>
                </a:lnTo>
                <a:lnTo>
                  <a:pt x="1724931" y="338104"/>
                </a:lnTo>
                <a:lnTo>
                  <a:pt x="1732156" y="327634"/>
                </a:lnTo>
                <a:close/>
              </a:path>
              <a:path w="5417184" h="1050290">
                <a:moveTo>
                  <a:pt x="1824729" y="327634"/>
                </a:moveTo>
                <a:lnTo>
                  <a:pt x="1732156" y="327634"/>
                </a:lnTo>
                <a:lnTo>
                  <a:pt x="1739664" y="338104"/>
                </a:lnTo>
                <a:lnTo>
                  <a:pt x="1830860" y="338104"/>
                </a:lnTo>
                <a:lnTo>
                  <a:pt x="1824729" y="327634"/>
                </a:lnTo>
                <a:close/>
              </a:path>
              <a:path w="5417184" h="1050290">
                <a:moveTo>
                  <a:pt x="1939306" y="327634"/>
                </a:moveTo>
                <a:lnTo>
                  <a:pt x="1831399" y="327634"/>
                </a:lnTo>
                <a:lnTo>
                  <a:pt x="1841229" y="338104"/>
                </a:lnTo>
                <a:lnTo>
                  <a:pt x="1942620" y="338104"/>
                </a:lnTo>
                <a:lnTo>
                  <a:pt x="1939306" y="327634"/>
                </a:lnTo>
                <a:close/>
              </a:path>
              <a:path w="5417184" h="1050290">
                <a:moveTo>
                  <a:pt x="1442772" y="306692"/>
                </a:moveTo>
                <a:lnTo>
                  <a:pt x="1422752" y="306692"/>
                </a:lnTo>
                <a:lnTo>
                  <a:pt x="1417412" y="327634"/>
                </a:lnTo>
                <a:lnTo>
                  <a:pt x="1434375" y="327634"/>
                </a:lnTo>
                <a:lnTo>
                  <a:pt x="1431356" y="317163"/>
                </a:lnTo>
                <a:lnTo>
                  <a:pt x="1434177" y="317163"/>
                </a:lnTo>
                <a:lnTo>
                  <a:pt x="1442772" y="306692"/>
                </a:lnTo>
                <a:close/>
              </a:path>
              <a:path w="5417184" h="1050290">
                <a:moveTo>
                  <a:pt x="1669854" y="317163"/>
                </a:moveTo>
                <a:lnTo>
                  <a:pt x="1481546" y="317163"/>
                </a:lnTo>
                <a:lnTo>
                  <a:pt x="1483169" y="327634"/>
                </a:lnTo>
                <a:lnTo>
                  <a:pt x="1666033" y="327634"/>
                </a:lnTo>
                <a:lnTo>
                  <a:pt x="1669854" y="317163"/>
                </a:lnTo>
                <a:close/>
              </a:path>
              <a:path w="5417184" h="1050290">
                <a:moveTo>
                  <a:pt x="1739318" y="317163"/>
                </a:moveTo>
                <a:lnTo>
                  <a:pt x="1669854" y="317163"/>
                </a:lnTo>
                <a:lnTo>
                  <a:pt x="1681948" y="327634"/>
                </a:lnTo>
                <a:lnTo>
                  <a:pt x="1751288" y="327634"/>
                </a:lnTo>
                <a:lnTo>
                  <a:pt x="1739318" y="317163"/>
                </a:lnTo>
                <a:close/>
              </a:path>
              <a:path w="5417184" h="1050290">
                <a:moveTo>
                  <a:pt x="1860538" y="317163"/>
                </a:moveTo>
                <a:lnTo>
                  <a:pt x="1746376" y="317163"/>
                </a:lnTo>
                <a:lnTo>
                  <a:pt x="1758814" y="327634"/>
                </a:lnTo>
                <a:lnTo>
                  <a:pt x="1871685" y="327634"/>
                </a:lnTo>
                <a:lnTo>
                  <a:pt x="1860538" y="317163"/>
                </a:lnTo>
                <a:close/>
              </a:path>
              <a:path w="5417184" h="1050290">
                <a:moveTo>
                  <a:pt x="1889272" y="317163"/>
                </a:moveTo>
                <a:lnTo>
                  <a:pt x="1876360" y="317163"/>
                </a:lnTo>
                <a:lnTo>
                  <a:pt x="1883807" y="327634"/>
                </a:lnTo>
                <a:lnTo>
                  <a:pt x="1893544" y="327634"/>
                </a:lnTo>
                <a:lnTo>
                  <a:pt x="1889272" y="317163"/>
                </a:lnTo>
                <a:close/>
              </a:path>
              <a:path w="5417184" h="1050290">
                <a:moveTo>
                  <a:pt x="1899167" y="317163"/>
                </a:moveTo>
                <a:lnTo>
                  <a:pt x="1897900" y="327634"/>
                </a:lnTo>
                <a:lnTo>
                  <a:pt x="1909889" y="327634"/>
                </a:lnTo>
                <a:lnTo>
                  <a:pt x="1899167" y="317163"/>
                </a:lnTo>
                <a:close/>
              </a:path>
              <a:path w="5417184" h="1050290">
                <a:moveTo>
                  <a:pt x="1443768" y="307421"/>
                </a:moveTo>
                <a:lnTo>
                  <a:pt x="1439024" y="317163"/>
                </a:lnTo>
                <a:lnTo>
                  <a:pt x="1457076" y="317163"/>
                </a:lnTo>
                <a:lnTo>
                  <a:pt x="1443768" y="307421"/>
                </a:lnTo>
                <a:close/>
              </a:path>
              <a:path w="5417184" h="1050290">
                <a:moveTo>
                  <a:pt x="1444123" y="306692"/>
                </a:moveTo>
                <a:lnTo>
                  <a:pt x="1443768" y="307421"/>
                </a:lnTo>
                <a:lnTo>
                  <a:pt x="1457076" y="317163"/>
                </a:lnTo>
                <a:lnTo>
                  <a:pt x="1444123" y="306692"/>
                </a:lnTo>
                <a:close/>
              </a:path>
              <a:path w="5417184" h="1050290">
                <a:moveTo>
                  <a:pt x="1617688" y="306692"/>
                </a:moveTo>
                <a:lnTo>
                  <a:pt x="1444123" y="306692"/>
                </a:lnTo>
                <a:lnTo>
                  <a:pt x="1457076" y="317163"/>
                </a:lnTo>
                <a:lnTo>
                  <a:pt x="1618181" y="317163"/>
                </a:lnTo>
                <a:lnTo>
                  <a:pt x="1617688" y="306692"/>
                </a:lnTo>
                <a:close/>
              </a:path>
              <a:path w="5417184" h="1050290">
                <a:moveTo>
                  <a:pt x="1633238" y="306692"/>
                </a:moveTo>
                <a:lnTo>
                  <a:pt x="1621610" y="306692"/>
                </a:lnTo>
                <a:lnTo>
                  <a:pt x="1630137" y="317163"/>
                </a:lnTo>
                <a:lnTo>
                  <a:pt x="1633238" y="306692"/>
                </a:lnTo>
                <a:close/>
              </a:path>
              <a:path w="5417184" h="1050290">
                <a:moveTo>
                  <a:pt x="1828813" y="306692"/>
                </a:moveTo>
                <a:lnTo>
                  <a:pt x="1633238" y="306692"/>
                </a:lnTo>
                <a:lnTo>
                  <a:pt x="1639018" y="317163"/>
                </a:lnTo>
                <a:lnTo>
                  <a:pt x="1824344" y="317163"/>
                </a:lnTo>
                <a:lnTo>
                  <a:pt x="1828813" y="306692"/>
                </a:lnTo>
                <a:close/>
              </a:path>
              <a:path w="5417184" h="1050290">
                <a:moveTo>
                  <a:pt x="1444123" y="306692"/>
                </a:moveTo>
                <a:lnTo>
                  <a:pt x="1442772" y="306692"/>
                </a:lnTo>
                <a:lnTo>
                  <a:pt x="1443768" y="307421"/>
                </a:lnTo>
                <a:lnTo>
                  <a:pt x="1444123" y="306692"/>
                </a:lnTo>
                <a:close/>
              </a:path>
              <a:path w="5417184" h="1050290">
                <a:moveTo>
                  <a:pt x="1361567" y="296221"/>
                </a:moveTo>
                <a:lnTo>
                  <a:pt x="1351791" y="296221"/>
                </a:lnTo>
                <a:lnTo>
                  <a:pt x="1350775" y="306692"/>
                </a:lnTo>
                <a:lnTo>
                  <a:pt x="1361224" y="306692"/>
                </a:lnTo>
                <a:lnTo>
                  <a:pt x="1361567" y="296221"/>
                </a:lnTo>
                <a:close/>
              </a:path>
              <a:path w="5417184" h="1050290">
                <a:moveTo>
                  <a:pt x="1721854" y="296221"/>
                </a:moveTo>
                <a:lnTo>
                  <a:pt x="1366827" y="296221"/>
                </a:lnTo>
                <a:lnTo>
                  <a:pt x="1368176" y="306692"/>
                </a:lnTo>
                <a:lnTo>
                  <a:pt x="1722240" y="306692"/>
                </a:lnTo>
                <a:lnTo>
                  <a:pt x="1721854" y="296221"/>
                </a:lnTo>
                <a:close/>
              </a:path>
              <a:path w="5417184" h="1050290">
                <a:moveTo>
                  <a:pt x="1743224" y="296221"/>
                </a:moveTo>
                <a:lnTo>
                  <a:pt x="1735989" y="296221"/>
                </a:lnTo>
                <a:lnTo>
                  <a:pt x="1738690" y="306692"/>
                </a:lnTo>
                <a:lnTo>
                  <a:pt x="1748394" y="306692"/>
                </a:lnTo>
                <a:lnTo>
                  <a:pt x="1743224" y="296221"/>
                </a:lnTo>
                <a:close/>
              </a:path>
              <a:path w="5417184" h="1050290">
                <a:moveTo>
                  <a:pt x="1757276" y="296221"/>
                </a:moveTo>
                <a:lnTo>
                  <a:pt x="1758187" y="306692"/>
                </a:lnTo>
                <a:lnTo>
                  <a:pt x="1759695" y="306692"/>
                </a:lnTo>
                <a:lnTo>
                  <a:pt x="1757276" y="296221"/>
                </a:lnTo>
                <a:close/>
              </a:path>
              <a:path w="5417184" h="1050290">
                <a:moveTo>
                  <a:pt x="1772010" y="296221"/>
                </a:moveTo>
                <a:lnTo>
                  <a:pt x="1764815" y="296221"/>
                </a:lnTo>
                <a:lnTo>
                  <a:pt x="1759695" y="306692"/>
                </a:lnTo>
                <a:lnTo>
                  <a:pt x="1785106" y="306692"/>
                </a:lnTo>
                <a:lnTo>
                  <a:pt x="1772010" y="296221"/>
                </a:lnTo>
                <a:close/>
              </a:path>
              <a:path w="5417184" h="1050290">
                <a:moveTo>
                  <a:pt x="1799578" y="296221"/>
                </a:moveTo>
                <a:lnTo>
                  <a:pt x="1794929" y="296221"/>
                </a:lnTo>
                <a:lnTo>
                  <a:pt x="1795585" y="306692"/>
                </a:lnTo>
                <a:lnTo>
                  <a:pt x="1802227" y="306692"/>
                </a:lnTo>
                <a:lnTo>
                  <a:pt x="1799578" y="296221"/>
                </a:lnTo>
                <a:close/>
              </a:path>
              <a:path w="5417184" h="1050290">
                <a:moveTo>
                  <a:pt x="1409394" y="285750"/>
                </a:moveTo>
                <a:lnTo>
                  <a:pt x="1318954" y="285750"/>
                </a:lnTo>
                <a:lnTo>
                  <a:pt x="1324158" y="296221"/>
                </a:lnTo>
                <a:lnTo>
                  <a:pt x="1416574" y="296221"/>
                </a:lnTo>
                <a:lnTo>
                  <a:pt x="1409394" y="285750"/>
                </a:lnTo>
                <a:close/>
              </a:path>
              <a:path w="5417184" h="1050290">
                <a:moveTo>
                  <a:pt x="1587540" y="285750"/>
                </a:moveTo>
                <a:lnTo>
                  <a:pt x="1414853" y="285750"/>
                </a:lnTo>
                <a:lnTo>
                  <a:pt x="1424951" y="296221"/>
                </a:lnTo>
                <a:lnTo>
                  <a:pt x="1597503" y="296221"/>
                </a:lnTo>
                <a:lnTo>
                  <a:pt x="1587540" y="285750"/>
                </a:lnTo>
                <a:close/>
              </a:path>
              <a:path w="5417184" h="1050290">
                <a:moveTo>
                  <a:pt x="1714094" y="285750"/>
                </a:moveTo>
                <a:lnTo>
                  <a:pt x="1600986" y="285750"/>
                </a:lnTo>
                <a:lnTo>
                  <a:pt x="1610962" y="296221"/>
                </a:lnTo>
                <a:lnTo>
                  <a:pt x="1713043" y="296221"/>
                </a:lnTo>
                <a:lnTo>
                  <a:pt x="1714094" y="285750"/>
                </a:lnTo>
                <a:close/>
              </a:path>
              <a:path w="5417184" h="1050290">
                <a:moveTo>
                  <a:pt x="1546308" y="275279"/>
                </a:moveTo>
                <a:lnTo>
                  <a:pt x="1232130" y="275279"/>
                </a:lnTo>
                <a:lnTo>
                  <a:pt x="1262435" y="285750"/>
                </a:lnTo>
                <a:lnTo>
                  <a:pt x="1545806" y="285750"/>
                </a:lnTo>
                <a:lnTo>
                  <a:pt x="1546308" y="275279"/>
                </a:lnTo>
                <a:close/>
              </a:path>
              <a:path w="5417184" h="1050290">
                <a:moveTo>
                  <a:pt x="1638620" y="275279"/>
                </a:moveTo>
                <a:lnTo>
                  <a:pt x="1556277" y="275279"/>
                </a:lnTo>
                <a:lnTo>
                  <a:pt x="1566194" y="285750"/>
                </a:lnTo>
                <a:lnTo>
                  <a:pt x="1655061" y="285750"/>
                </a:lnTo>
                <a:lnTo>
                  <a:pt x="1638620" y="275279"/>
                </a:lnTo>
                <a:close/>
              </a:path>
              <a:path w="5417184" h="1050290">
                <a:moveTo>
                  <a:pt x="1205743" y="264808"/>
                </a:moveTo>
                <a:lnTo>
                  <a:pt x="1190974" y="264808"/>
                </a:lnTo>
                <a:lnTo>
                  <a:pt x="1197488" y="275279"/>
                </a:lnTo>
                <a:lnTo>
                  <a:pt x="1200895" y="275279"/>
                </a:lnTo>
                <a:lnTo>
                  <a:pt x="1205743" y="264808"/>
                </a:lnTo>
                <a:close/>
              </a:path>
              <a:path w="5417184" h="1050290">
                <a:moveTo>
                  <a:pt x="1274244" y="264808"/>
                </a:moveTo>
                <a:lnTo>
                  <a:pt x="1205743" y="264808"/>
                </a:lnTo>
                <a:lnTo>
                  <a:pt x="1207711" y="275279"/>
                </a:lnTo>
                <a:lnTo>
                  <a:pt x="1280128" y="275279"/>
                </a:lnTo>
                <a:lnTo>
                  <a:pt x="1274244" y="264808"/>
                </a:lnTo>
                <a:close/>
              </a:path>
              <a:path w="5417184" h="1050290">
                <a:moveTo>
                  <a:pt x="1346895" y="265046"/>
                </a:moveTo>
                <a:lnTo>
                  <a:pt x="1334491" y="275279"/>
                </a:lnTo>
                <a:lnTo>
                  <a:pt x="1347958" y="275279"/>
                </a:lnTo>
                <a:lnTo>
                  <a:pt x="1347245" y="265634"/>
                </a:lnTo>
                <a:lnTo>
                  <a:pt x="1346895" y="265046"/>
                </a:lnTo>
                <a:close/>
              </a:path>
              <a:path w="5417184" h="1050290">
                <a:moveTo>
                  <a:pt x="1484856" y="264808"/>
                </a:moveTo>
                <a:lnTo>
                  <a:pt x="1347184" y="264808"/>
                </a:lnTo>
                <a:lnTo>
                  <a:pt x="1347245" y="265634"/>
                </a:lnTo>
                <a:lnTo>
                  <a:pt x="1352974" y="275279"/>
                </a:lnTo>
                <a:lnTo>
                  <a:pt x="1485891" y="275279"/>
                </a:lnTo>
                <a:lnTo>
                  <a:pt x="1484856" y="264808"/>
                </a:lnTo>
                <a:close/>
              </a:path>
              <a:path w="5417184" h="1050290">
                <a:moveTo>
                  <a:pt x="1496697" y="264808"/>
                </a:moveTo>
                <a:lnTo>
                  <a:pt x="1490708" y="275279"/>
                </a:lnTo>
                <a:lnTo>
                  <a:pt x="1501179" y="275279"/>
                </a:lnTo>
                <a:lnTo>
                  <a:pt x="1496697" y="264808"/>
                </a:lnTo>
                <a:close/>
              </a:path>
              <a:path w="5417184" h="1050290">
                <a:moveTo>
                  <a:pt x="1548612" y="264808"/>
                </a:moveTo>
                <a:lnTo>
                  <a:pt x="1541125" y="264808"/>
                </a:lnTo>
                <a:lnTo>
                  <a:pt x="1535387" y="275279"/>
                </a:lnTo>
                <a:lnTo>
                  <a:pt x="1554367" y="275279"/>
                </a:lnTo>
                <a:lnTo>
                  <a:pt x="1548612" y="264808"/>
                </a:lnTo>
                <a:close/>
              </a:path>
              <a:path w="5417184" h="1050290">
                <a:moveTo>
                  <a:pt x="1347184" y="264808"/>
                </a:moveTo>
                <a:lnTo>
                  <a:pt x="1346895" y="265046"/>
                </a:lnTo>
                <a:lnTo>
                  <a:pt x="1347245" y="265634"/>
                </a:lnTo>
                <a:lnTo>
                  <a:pt x="1347184" y="264808"/>
                </a:lnTo>
                <a:close/>
              </a:path>
              <a:path w="5417184" h="1050290">
                <a:moveTo>
                  <a:pt x="1347184" y="264808"/>
                </a:moveTo>
                <a:lnTo>
                  <a:pt x="1346754" y="264808"/>
                </a:lnTo>
                <a:lnTo>
                  <a:pt x="1346895" y="265046"/>
                </a:lnTo>
                <a:lnTo>
                  <a:pt x="1347184" y="264808"/>
                </a:lnTo>
                <a:close/>
              </a:path>
              <a:path w="5417184" h="1050290">
                <a:moveTo>
                  <a:pt x="1139504" y="254337"/>
                </a:moveTo>
                <a:lnTo>
                  <a:pt x="1142687" y="264808"/>
                </a:lnTo>
                <a:lnTo>
                  <a:pt x="1153368" y="264808"/>
                </a:lnTo>
                <a:lnTo>
                  <a:pt x="1139504" y="254337"/>
                </a:lnTo>
                <a:close/>
              </a:path>
              <a:path w="5417184" h="1050290">
                <a:moveTo>
                  <a:pt x="1245817" y="254337"/>
                </a:moveTo>
                <a:lnTo>
                  <a:pt x="1158017" y="254337"/>
                </a:lnTo>
                <a:lnTo>
                  <a:pt x="1153368" y="264808"/>
                </a:lnTo>
                <a:lnTo>
                  <a:pt x="1245448" y="264808"/>
                </a:lnTo>
                <a:lnTo>
                  <a:pt x="1245817" y="254337"/>
                </a:lnTo>
                <a:close/>
              </a:path>
              <a:path w="5417184" h="1050290">
                <a:moveTo>
                  <a:pt x="1281517" y="254337"/>
                </a:moveTo>
                <a:lnTo>
                  <a:pt x="1262639" y="254337"/>
                </a:lnTo>
                <a:lnTo>
                  <a:pt x="1261511" y="264808"/>
                </a:lnTo>
                <a:lnTo>
                  <a:pt x="1275728" y="264808"/>
                </a:lnTo>
                <a:lnTo>
                  <a:pt x="1281517" y="254337"/>
                </a:lnTo>
                <a:close/>
              </a:path>
              <a:path w="5417184" h="1050290">
                <a:moveTo>
                  <a:pt x="1297981" y="254337"/>
                </a:moveTo>
                <a:lnTo>
                  <a:pt x="1297478" y="254337"/>
                </a:lnTo>
                <a:lnTo>
                  <a:pt x="1297112" y="264808"/>
                </a:lnTo>
                <a:lnTo>
                  <a:pt x="1307325" y="264808"/>
                </a:lnTo>
                <a:lnTo>
                  <a:pt x="1297981" y="254337"/>
                </a:lnTo>
                <a:close/>
              </a:path>
              <a:path w="5417184" h="1050290">
                <a:moveTo>
                  <a:pt x="1436930" y="254337"/>
                </a:moveTo>
                <a:lnTo>
                  <a:pt x="1321225" y="254337"/>
                </a:lnTo>
                <a:lnTo>
                  <a:pt x="1328305" y="264808"/>
                </a:lnTo>
                <a:lnTo>
                  <a:pt x="1437160" y="264808"/>
                </a:lnTo>
                <a:lnTo>
                  <a:pt x="1436930" y="254337"/>
                </a:lnTo>
                <a:close/>
              </a:path>
              <a:path w="5417184" h="1050290">
                <a:moveTo>
                  <a:pt x="1477678" y="254337"/>
                </a:moveTo>
                <a:lnTo>
                  <a:pt x="1465423" y="254337"/>
                </a:lnTo>
                <a:lnTo>
                  <a:pt x="1463895" y="264808"/>
                </a:lnTo>
                <a:lnTo>
                  <a:pt x="1471790" y="264808"/>
                </a:lnTo>
                <a:lnTo>
                  <a:pt x="1477678" y="254337"/>
                </a:lnTo>
                <a:close/>
              </a:path>
              <a:path w="5417184" h="1050290">
                <a:moveTo>
                  <a:pt x="1494652" y="254337"/>
                </a:moveTo>
                <a:lnTo>
                  <a:pt x="1482279" y="254337"/>
                </a:lnTo>
                <a:lnTo>
                  <a:pt x="1489933" y="264808"/>
                </a:lnTo>
                <a:lnTo>
                  <a:pt x="1503723" y="264808"/>
                </a:lnTo>
                <a:lnTo>
                  <a:pt x="1494652" y="254337"/>
                </a:lnTo>
                <a:close/>
              </a:path>
              <a:path w="5417184" h="1050290">
                <a:moveTo>
                  <a:pt x="1211795" y="243866"/>
                </a:moveTo>
                <a:lnTo>
                  <a:pt x="1093244" y="243866"/>
                </a:lnTo>
                <a:lnTo>
                  <a:pt x="1092657" y="254337"/>
                </a:lnTo>
                <a:lnTo>
                  <a:pt x="1219619" y="254337"/>
                </a:lnTo>
                <a:lnTo>
                  <a:pt x="1211795" y="243866"/>
                </a:lnTo>
                <a:close/>
              </a:path>
              <a:path w="5417184" h="1050290">
                <a:moveTo>
                  <a:pt x="1222507" y="243866"/>
                </a:moveTo>
                <a:lnTo>
                  <a:pt x="1228946" y="254337"/>
                </a:lnTo>
                <a:lnTo>
                  <a:pt x="1233920" y="254337"/>
                </a:lnTo>
                <a:lnTo>
                  <a:pt x="1222507" y="243866"/>
                </a:lnTo>
                <a:close/>
              </a:path>
              <a:path w="5417184" h="1050290">
                <a:moveTo>
                  <a:pt x="1243145" y="243866"/>
                </a:moveTo>
                <a:lnTo>
                  <a:pt x="1234957" y="243866"/>
                </a:lnTo>
                <a:lnTo>
                  <a:pt x="1233920" y="254337"/>
                </a:lnTo>
                <a:lnTo>
                  <a:pt x="1242500" y="254337"/>
                </a:lnTo>
                <a:lnTo>
                  <a:pt x="1243145" y="243866"/>
                </a:lnTo>
                <a:close/>
              </a:path>
              <a:path w="5417184" h="1050290">
                <a:moveTo>
                  <a:pt x="1262401" y="243866"/>
                </a:moveTo>
                <a:lnTo>
                  <a:pt x="1243145" y="243866"/>
                </a:lnTo>
                <a:lnTo>
                  <a:pt x="1251647" y="254337"/>
                </a:lnTo>
                <a:lnTo>
                  <a:pt x="1260484" y="254337"/>
                </a:lnTo>
                <a:lnTo>
                  <a:pt x="1262401" y="243866"/>
                </a:lnTo>
                <a:close/>
              </a:path>
              <a:path w="5417184" h="1050290">
                <a:moveTo>
                  <a:pt x="1384735" y="243866"/>
                </a:moveTo>
                <a:lnTo>
                  <a:pt x="1268974" y="243866"/>
                </a:lnTo>
                <a:lnTo>
                  <a:pt x="1272919" y="254337"/>
                </a:lnTo>
                <a:lnTo>
                  <a:pt x="1386952" y="254337"/>
                </a:lnTo>
                <a:lnTo>
                  <a:pt x="1384735" y="243866"/>
                </a:lnTo>
                <a:close/>
              </a:path>
              <a:path w="5417184" h="1050290">
                <a:moveTo>
                  <a:pt x="1403255" y="243866"/>
                </a:moveTo>
                <a:lnTo>
                  <a:pt x="1391475" y="243866"/>
                </a:lnTo>
                <a:lnTo>
                  <a:pt x="1393339" y="254337"/>
                </a:lnTo>
                <a:lnTo>
                  <a:pt x="1410612" y="254337"/>
                </a:lnTo>
                <a:lnTo>
                  <a:pt x="1403255" y="243866"/>
                </a:lnTo>
                <a:close/>
              </a:path>
              <a:path w="5417184" h="1050290">
                <a:moveTo>
                  <a:pt x="1438469" y="243866"/>
                </a:moveTo>
                <a:lnTo>
                  <a:pt x="1421387" y="243866"/>
                </a:lnTo>
                <a:lnTo>
                  <a:pt x="1430238" y="254337"/>
                </a:lnTo>
                <a:lnTo>
                  <a:pt x="1438469" y="243866"/>
                </a:lnTo>
                <a:close/>
              </a:path>
              <a:path w="5417184" h="1050290">
                <a:moveTo>
                  <a:pt x="1159893" y="233396"/>
                </a:moveTo>
                <a:lnTo>
                  <a:pt x="1028722" y="233396"/>
                </a:lnTo>
                <a:lnTo>
                  <a:pt x="1036695" y="243866"/>
                </a:lnTo>
                <a:lnTo>
                  <a:pt x="1156729" y="243866"/>
                </a:lnTo>
                <a:lnTo>
                  <a:pt x="1159893" y="233396"/>
                </a:lnTo>
                <a:close/>
              </a:path>
              <a:path w="5417184" h="1050290">
                <a:moveTo>
                  <a:pt x="1328141" y="233396"/>
                </a:moveTo>
                <a:lnTo>
                  <a:pt x="1200843" y="233396"/>
                </a:lnTo>
                <a:lnTo>
                  <a:pt x="1201382" y="243866"/>
                </a:lnTo>
                <a:lnTo>
                  <a:pt x="1327027" y="243866"/>
                </a:lnTo>
                <a:lnTo>
                  <a:pt x="1328141" y="233396"/>
                </a:lnTo>
                <a:close/>
              </a:path>
              <a:path w="5417184" h="1050290">
                <a:moveTo>
                  <a:pt x="1348199" y="233396"/>
                </a:moveTo>
                <a:lnTo>
                  <a:pt x="1349959" y="243866"/>
                </a:lnTo>
                <a:lnTo>
                  <a:pt x="1353094" y="243866"/>
                </a:lnTo>
                <a:lnTo>
                  <a:pt x="1348199" y="233396"/>
                </a:lnTo>
                <a:close/>
              </a:path>
              <a:path w="5417184" h="1050290">
                <a:moveTo>
                  <a:pt x="1082626" y="222925"/>
                </a:moveTo>
                <a:lnTo>
                  <a:pt x="958106" y="222925"/>
                </a:lnTo>
                <a:lnTo>
                  <a:pt x="972826" y="233396"/>
                </a:lnTo>
                <a:lnTo>
                  <a:pt x="1088301" y="233396"/>
                </a:lnTo>
                <a:lnTo>
                  <a:pt x="1082626" y="222925"/>
                </a:lnTo>
                <a:close/>
              </a:path>
              <a:path w="5417184" h="1050290">
                <a:moveTo>
                  <a:pt x="1097477" y="222925"/>
                </a:moveTo>
                <a:lnTo>
                  <a:pt x="1086239" y="222925"/>
                </a:lnTo>
                <a:lnTo>
                  <a:pt x="1101935" y="233396"/>
                </a:lnTo>
                <a:lnTo>
                  <a:pt x="1097477" y="222925"/>
                </a:lnTo>
                <a:close/>
              </a:path>
              <a:path w="5417184" h="1050290">
                <a:moveTo>
                  <a:pt x="1159284" y="222925"/>
                </a:moveTo>
                <a:lnTo>
                  <a:pt x="1129623" y="222925"/>
                </a:lnTo>
                <a:lnTo>
                  <a:pt x="1124909" y="233396"/>
                </a:lnTo>
                <a:lnTo>
                  <a:pt x="1162256" y="233396"/>
                </a:lnTo>
                <a:lnTo>
                  <a:pt x="1159284" y="222925"/>
                </a:lnTo>
                <a:close/>
              </a:path>
              <a:path w="5417184" h="1050290">
                <a:moveTo>
                  <a:pt x="1174833" y="222925"/>
                </a:moveTo>
                <a:lnTo>
                  <a:pt x="1167260" y="222925"/>
                </a:lnTo>
                <a:lnTo>
                  <a:pt x="1169541" y="233396"/>
                </a:lnTo>
                <a:lnTo>
                  <a:pt x="1174529" y="233396"/>
                </a:lnTo>
                <a:lnTo>
                  <a:pt x="1174833" y="222925"/>
                </a:lnTo>
                <a:close/>
              </a:path>
              <a:path w="5417184" h="1050290">
                <a:moveTo>
                  <a:pt x="1246756" y="222925"/>
                </a:moveTo>
                <a:lnTo>
                  <a:pt x="1178550" y="222925"/>
                </a:lnTo>
                <a:lnTo>
                  <a:pt x="1189764" y="233396"/>
                </a:lnTo>
                <a:lnTo>
                  <a:pt x="1246234" y="233396"/>
                </a:lnTo>
                <a:lnTo>
                  <a:pt x="1246756" y="222925"/>
                </a:lnTo>
                <a:close/>
              </a:path>
              <a:path w="5417184" h="1050290">
                <a:moveTo>
                  <a:pt x="1272987" y="222925"/>
                </a:moveTo>
                <a:lnTo>
                  <a:pt x="1265603" y="222925"/>
                </a:lnTo>
                <a:lnTo>
                  <a:pt x="1266165" y="233396"/>
                </a:lnTo>
                <a:lnTo>
                  <a:pt x="1275029" y="233396"/>
                </a:lnTo>
                <a:lnTo>
                  <a:pt x="1272987" y="222925"/>
                </a:lnTo>
                <a:close/>
              </a:path>
              <a:path w="5417184" h="1050290">
                <a:moveTo>
                  <a:pt x="1228360" y="212454"/>
                </a:moveTo>
                <a:lnTo>
                  <a:pt x="916805" y="212454"/>
                </a:lnTo>
                <a:lnTo>
                  <a:pt x="932520" y="222925"/>
                </a:lnTo>
                <a:lnTo>
                  <a:pt x="1235572" y="222925"/>
                </a:lnTo>
                <a:lnTo>
                  <a:pt x="1228360" y="212454"/>
                </a:lnTo>
                <a:close/>
              </a:path>
              <a:path w="5417184" h="1050290">
                <a:moveTo>
                  <a:pt x="1243417" y="212454"/>
                </a:moveTo>
                <a:lnTo>
                  <a:pt x="1230224" y="212454"/>
                </a:lnTo>
                <a:lnTo>
                  <a:pt x="1241438" y="222925"/>
                </a:lnTo>
                <a:lnTo>
                  <a:pt x="1243417" y="212454"/>
                </a:lnTo>
                <a:close/>
              </a:path>
              <a:path w="5417184" h="1050290">
                <a:moveTo>
                  <a:pt x="865533" y="201983"/>
                </a:moveTo>
                <a:lnTo>
                  <a:pt x="860211" y="201983"/>
                </a:lnTo>
                <a:lnTo>
                  <a:pt x="857631" y="212454"/>
                </a:lnTo>
                <a:lnTo>
                  <a:pt x="872695" y="212454"/>
                </a:lnTo>
                <a:lnTo>
                  <a:pt x="865533" y="201983"/>
                </a:lnTo>
                <a:close/>
              </a:path>
              <a:path w="5417184" h="1050290">
                <a:moveTo>
                  <a:pt x="934484" y="201983"/>
                </a:moveTo>
                <a:lnTo>
                  <a:pt x="880223" y="201983"/>
                </a:lnTo>
                <a:lnTo>
                  <a:pt x="889281" y="212454"/>
                </a:lnTo>
                <a:lnTo>
                  <a:pt x="939374" y="212454"/>
                </a:lnTo>
                <a:lnTo>
                  <a:pt x="934484" y="201983"/>
                </a:lnTo>
                <a:close/>
              </a:path>
              <a:path w="5417184" h="1050290">
                <a:moveTo>
                  <a:pt x="967551" y="201983"/>
                </a:moveTo>
                <a:lnTo>
                  <a:pt x="961949" y="201983"/>
                </a:lnTo>
                <a:lnTo>
                  <a:pt x="962284" y="212454"/>
                </a:lnTo>
                <a:lnTo>
                  <a:pt x="979906" y="212454"/>
                </a:lnTo>
                <a:lnTo>
                  <a:pt x="967551" y="201983"/>
                </a:lnTo>
                <a:close/>
              </a:path>
              <a:path w="5417184" h="1050290">
                <a:moveTo>
                  <a:pt x="982619" y="201983"/>
                </a:moveTo>
                <a:lnTo>
                  <a:pt x="983373" y="212454"/>
                </a:lnTo>
                <a:lnTo>
                  <a:pt x="994965" y="212454"/>
                </a:lnTo>
                <a:lnTo>
                  <a:pt x="982619" y="201983"/>
                </a:lnTo>
                <a:close/>
              </a:path>
              <a:path w="5417184" h="1050290">
                <a:moveTo>
                  <a:pt x="1009876" y="201983"/>
                </a:moveTo>
                <a:lnTo>
                  <a:pt x="1005754" y="201983"/>
                </a:lnTo>
                <a:lnTo>
                  <a:pt x="994965" y="212454"/>
                </a:lnTo>
                <a:lnTo>
                  <a:pt x="999604" y="212454"/>
                </a:lnTo>
                <a:lnTo>
                  <a:pt x="1009876" y="201983"/>
                </a:lnTo>
                <a:close/>
              </a:path>
              <a:path w="5417184" h="1050290">
                <a:moveTo>
                  <a:pt x="1163440" y="201983"/>
                </a:moveTo>
                <a:lnTo>
                  <a:pt x="1021869" y="201983"/>
                </a:lnTo>
                <a:lnTo>
                  <a:pt x="1039203" y="212454"/>
                </a:lnTo>
                <a:lnTo>
                  <a:pt x="1181626" y="212454"/>
                </a:lnTo>
                <a:lnTo>
                  <a:pt x="1163440" y="201983"/>
                </a:lnTo>
                <a:close/>
              </a:path>
              <a:path w="5417184" h="1050290">
                <a:moveTo>
                  <a:pt x="866099" y="191512"/>
                </a:moveTo>
                <a:lnTo>
                  <a:pt x="800065" y="191512"/>
                </a:lnTo>
                <a:lnTo>
                  <a:pt x="808708" y="201983"/>
                </a:lnTo>
                <a:lnTo>
                  <a:pt x="883044" y="201983"/>
                </a:lnTo>
                <a:lnTo>
                  <a:pt x="866099" y="191512"/>
                </a:lnTo>
                <a:close/>
              </a:path>
              <a:path w="5417184" h="1050290">
                <a:moveTo>
                  <a:pt x="905806" y="191512"/>
                </a:moveTo>
                <a:lnTo>
                  <a:pt x="890122" y="191512"/>
                </a:lnTo>
                <a:lnTo>
                  <a:pt x="883044" y="201983"/>
                </a:lnTo>
                <a:lnTo>
                  <a:pt x="906893" y="201983"/>
                </a:lnTo>
                <a:lnTo>
                  <a:pt x="905806" y="191512"/>
                </a:lnTo>
                <a:close/>
              </a:path>
              <a:path w="5417184" h="1050290">
                <a:moveTo>
                  <a:pt x="938758" y="191512"/>
                </a:moveTo>
                <a:lnTo>
                  <a:pt x="927448" y="191512"/>
                </a:lnTo>
                <a:lnTo>
                  <a:pt x="917583" y="201983"/>
                </a:lnTo>
                <a:lnTo>
                  <a:pt x="942578" y="201983"/>
                </a:lnTo>
                <a:lnTo>
                  <a:pt x="940122" y="192463"/>
                </a:lnTo>
                <a:lnTo>
                  <a:pt x="938758" y="191512"/>
                </a:lnTo>
                <a:close/>
              </a:path>
              <a:path w="5417184" h="1050290">
                <a:moveTo>
                  <a:pt x="949059" y="198691"/>
                </a:moveTo>
                <a:lnTo>
                  <a:pt x="953269" y="201983"/>
                </a:lnTo>
                <a:lnTo>
                  <a:pt x="953782" y="201983"/>
                </a:lnTo>
                <a:lnTo>
                  <a:pt x="949059" y="198691"/>
                </a:lnTo>
                <a:close/>
              </a:path>
              <a:path w="5417184" h="1050290">
                <a:moveTo>
                  <a:pt x="1051454" y="191512"/>
                </a:moveTo>
                <a:lnTo>
                  <a:pt x="975718" y="191512"/>
                </a:lnTo>
                <a:lnTo>
                  <a:pt x="986725" y="201983"/>
                </a:lnTo>
                <a:lnTo>
                  <a:pt x="1068000" y="201983"/>
                </a:lnTo>
                <a:lnTo>
                  <a:pt x="1051454" y="191512"/>
                </a:lnTo>
                <a:close/>
              </a:path>
              <a:path w="5417184" h="1050290">
                <a:moveTo>
                  <a:pt x="939877" y="191512"/>
                </a:moveTo>
                <a:lnTo>
                  <a:pt x="940122" y="192463"/>
                </a:lnTo>
                <a:lnTo>
                  <a:pt x="949059" y="198691"/>
                </a:lnTo>
                <a:lnTo>
                  <a:pt x="939877" y="191512"/>
                </a:lnTo>
                <a:close/>
              </a:path>
              <a:path w="5417184" h="1050290">
                <a:moveTo>
                  <a:pt x="747194" y="181041"/>
                </a:moveTo>
                <a:lnTo>
                  <a:pt x="739349" y="181041"/>
                </a:lnTo>
                <a:lnTo>
                  <a:pt x="744824" y="191512"/>
                </a:lnTo>
                <a:lnTo>
                  <a:pt x="747194" y="181041"/>
                </a:lnTo>
                <a:close/>
              </a:path>
              <a:path w="5417184" h="1050290">
                <a:moveTo>
                  <a:pt x="837387" y="181041"/>
                </a:moveTo>
                <a:lnTo>
                  <a:pt x="764856" y="181041"/>
                </a:lnTo>
                <a:lnTo>
                  <a:pt x="770860" y="191512"/>
                </a:lnTo>
                <a:lnTo>
                  <a:pt x="843898" y="191512"/>
                </a:lnTo>
                <a:lnTo>
                  <a:pt x="837387" y="181041"/>
                </a:lnTo>
                <a:close/>
              </a:path>
              <a:path w="5417184" h="1050290">
                <a:moveTo>
                  <a:pt x="851743" y="181041"/>
                </a:moveTo>
                <a:lnTo>
                  <a:pt x="844613" y="191512"/>
                </a:lnTo>
                <a:lnTo>
                  <a:pt x="857670" y="191512"/>
                </a:lnTo>
                <a:lnTo>
                  <a:pt x="851743" y="181041"/>
                </a:lnTo>
                <a:close/>
              </a:path>
              <a:path w="5417184" h="1050290">
                <a:moveTo>
                  <a:pt x="868371" y="181041"/>
                </a:moveTo>
                <a:lnTo>
                  <a:pt x="857691" y="181041"/>
                </a:lnTo>
                <a:lnTo>
                  <a:pt x="871575" y="191512"/>
                </a:lnTo>
                <a:lnTo>
                  <a:pt x="868371" y="181041"/>
                </a:lnTo>
                <a:close/>
              </a:path>
              <a:path w="5417184" h="1050290">
                <a:moveTo>
                  <a:pt x="898318" y="181041"/>
                </a:moveTo>
                <a:lnTo>
                  <a:pt x="897650" y="181041"/>
                </a:lnTo>
                <a:lnTo>
                  <a:pt x="899417" y="191512"/>
                </a:lnTo>
                <a:lnTo>
                  <a:pt x="914432" y="191512"/>
                </a:lnTo>
                <a:lnTo>
                  <a:pt x="898318" y="181041"/>
                </a:lnTo>
                <a:close/>
              </a:path>
              <a:path w="5417184" h="1050290">
                <a:moveTo>
                  <a:pt x="991791" y="181041"/>
                </a:moveTo>
                <a:lnTo>
                  <a:pt x="913389" y="181041"/>
                </a:lnTo>
                <a:lnTo>
                  <a:pt x="920172" y="191512"/>
                </a:lnTo>
                <a:lnTo>
                  <a:pt x="1000042" y="191512"/>
                </a:lnTo>
                <a:lnTo>
                  <a:pt x="991791" y="181041"/>
                </a:lnTo>
                <a:close/>
              </a:path>
              <a:path w="5417184" h="1050290">
                <a:moveTo>
                  <a:pt x="1008262" y="181041"/>
                </a:moveTo>
                <a:lnTo>
                  <a:pt x="1001948" y="181041"/>
                </a:lnTo>
                <a:lnTo>
                  <a:pt x="1000042" y="191512"/>
                </a:lnTo>
                <a:lnTo>
                  <a:pt x="1006377" y="191512"/>
                </a:lnTo>
                <a:lnTo>
                  <a:pt x="1008262" y="181041"/>
                </a:lnTo>
                <a:close/>
              </a:path>
              <a:path w="5417184" h="1050290">
                <a:moveTo>
                  <a:pt x="1027979" y="181041"/>
                </a:moveTo>
                <a:lnTo>
                  <a:pt x="1019630" y="181041"/>
                </a:lnTo>
                <a:lnTo>
                  <a:pt x="1026712" y="191512"/>
                </a:lnTo>
                <a:lnTo>
                  <a:pt x="1029824" y="191512"/>
                </a:lnTo>
                <a:lnTo>
                  <a:pt x="1027979" y="181041"/>
                </a:lnTo>
                <a:close/>
              </a:path>
              <a:path w="5417184" h="1050290">
                <a:moveTo>
                  <a:pt x="1079998" y="181041"/>
                </a:moveTo>
                <a:lnTo>
                  <a:pt x="1027979" y="181041"/>
                </a:lnTo>
                <a:lnTo>
                  <a:pt x="1038839" y="191512"/>
                </a:lnTo>
                <a:lnTo>
                  <a:pt x="1083946" y="191512"/>
                </a:lnTo>
                <a:lnTo>
                  <a:pt x="1079998" y="181041"/>
                </a:lnTo>
                <a:close/>
              </a:path>
              <a:path w="5417184" h="1050290">
                <a:moveTo>
                  <a:pt x="786202" y="170570"/>
                </a:moveTo>
                <a:lnTo>
                  <a:pt x="697786" y="170570"/>
                </a:lnTo>
                <a:lnTo>
                  <a:pt x="720271" y="181041"/>
                </a:lnTo>
                <a:lnTo>
                  <a:pt x="797843" y="181041"/>
                </a:lnTo>
                <a:lnTo>
                  <a:pt x="786202" y="170570"/>
                </a:lnTo>
                <a:close/>
              </a:path>
              <a:path w="5417184" h="1050290">
                <a:moveTo>
                  <a:pt x="803236" y="170570"/>
                </a:moveTo>
                <a:lnTo>
                  <a:pt x="792716" y="170570"/>
                </a:lnTo>
                <a:lnTo>
                  <a:pt x="801008" y="181041"/>
                </a:lnTo>
                <a:lnTo>
                  <a:pt x="806802" y="181041"/>
                </a:lnTo>
                <a:lnTo>
                  <a:pt x="803236" y="170570"/>
                </a:lnTo>
                <a:close/>
              </a:path>
              <a:path w="5417184" h="1050290">
                <a:moveTo>
                  <a:pt x="828791" y="170570"/>
                </a:moveTo>
                <a:lnTo>
                  <a:pt x="827807" y="170570"/>
                </a:lnTo>
                <a:lnTo>
                  <a:pt x="817996" y="181041"/>
                </a:lnTo>
                <a:lnTo>
                  <a:pt x="828100" y="181041"/>
                </a:lnTo>
                <a:lnTo>
                  <a:pt x="828791" y="170570"/>
                </a:lnTo>
                <a:close/>
              </a:path>
              <a:path w="5417184" h="1050290">
                <a:moveTo>
                  <a:pt x="829126" y="170570"/>
                </a:moveTo>
                <a:lnTo>
                  <a:pt x="828791" y="170570"/>
                </a:lnTo>
                <a:lnTo>
                  <a:pt x="836864" y="181041"/>
                </a:lnTo>
                <a:lnTo>
                  <a:pt x="829126" y="170570"/>
                </a:lnTo>
                <a:close/>
              </a:path>
              <a:path w="5417184" h="1050290">
                <a:moveTo>
                  <a:pt x="839314" y="170570"/>
                </a:moveTo>
                <a:lnTo>
                  <a:pt x="845628" y="181041"/>
                </a:lnTo>
                <a:lnTo>
                  <a:pt x="845695" y="180168"/>
                </a:lnTo>
                <a:lnTo>
                  <a:pt x="839314" y="170570"/>
                </a:lnTo>
                <a:close/>
              </a:path>
              <a:path w="5417184" h="1050290">
                <a:moveTo>
                  <a:pt x="846352" y="171641"/>
                </a:moveTo>
                <a:lnTo>
                  <a:pt x="845695" y="180168"/>
                </a:lnTo>
                <a:lnTo>
                  <a:pt x="846276" y="181041"/>
                </a:lnTo>
                <a:lnTo>
                  <a:pt x="854591" y="181041"/>
                </a:lnTo>
                <a:lnTo>
                  <a:pt x="847709" y="172207"/>
                </a:lnTo>
                <a:lnTo>
                  <a:pt x="846352" y="171641"/>
                </a:lnTo>
                <a:close/>
              </a:path>
              <a:path w="5417184" h="1050290">
                <a:moveTo>
                  <a:pt x="1024273" y="170570"/>
                </a:moveTo>
                <a:lnTo>
                  <a:pt x="846434" y="170570"/>
                </a:lnTo>
                <a:lnTo>
                  <a:pt x="847709" y="172207"/>
                </a:lnTo>
                <a:lnTo>
                  <a:pt x="868915" y="181041"/>
                </a:lnTo>
                <a:lnTo>
                  <a:pt x="1039476" y="181041"/>
                </a:lnTo>
                <a:lnTo>
                  <a:pt x="1024273" y="170570"/>
                </a:lnTo>
                <a:close/>
              </a:path>
              <a:path w="5417184" h="1050290">
                <a:moveTo>
                  <a:pt x="1044271" y="170570"/>
                </a:moveTo>
                <a:lnTo>
                  <a:pt x="1038816" y="170570"/>
                </a:lnTo>
                <a:lnTo>
                  <a:pt x="1039476" y="181041"/>
                </a:lnTo>
                <a:lnTo>
                  <a:pt x="1062527" y="181041"/>
                </a:lnTo>
                <a:lnTo>
                  <a:pt x="1044271" y="170570"/>
                </a:lnTo>
                <a:close/>
              </a:path>
              <a:path w="5417184" h="1050290">
                <a:moveTo>
                  <a:pt x="846434" y="170570"/>
                </a:moveTo>
                <a:lnTo>
                  <a:pt x="846352" y="171641"/>
                </a:lnTo>
                <a:lnTo>
                  <a:pt x="847709" y="172207"/>
                </a:lnTo>
                <a:lnTo>
                  <a:pt x="846434" y="170570"/>
                </a:lnTo>
                <a:close/>
              </a:path>
              <a:path w="5417184" h="1050290">
                <a:moveTo>
                  <a:pt x="846434" y="170570"/>
                </a:moveTo>
                <a:lnTo>
                  <a:pt x="843781" y="170570"/>
                </a:lnTo>
                <a:lnTo>
                  <a:pt x="846352" y="171641"/>
                </a:lnTo>
                <a:lnTo>
                  <a:pt x="846434" y="170570"/>
                </a:lnTo>
                <a:close/>
              </a:path>
              <a:path w="5417184" h="1050290">
                <a:moveTo>
                  <a:pt x="645268" y="160099"/>
                </a:moveTo>
                <a:lnTo>
                  <a:pt x="636060" y="160099"/>
                </a:lnTo>
                <a:lnTo>
                  <a:pt x="649362" y="170570"/>
                </a:lnTo>
                <a:lnTo>
                  <a:pt x="652820" y="170570"/>
                </a:lnTo>
                <a:lnTo>
                  <a:pt x="645268" y="160099"/>
                </a:lnTo>
                <a:close/>
              </a:path>
              <a:path w="5417184" h="1050290">
                <a:moveTo>
                  <a:pt x="733024" y="160099"/>
                </a:moveTo>
                <a:lnTo>
                  <a:pt x="645268" y="160099"/>
                </a:lnTo>
                <a:lnTo>
                  <a:pt x="672562" y="170570"/>
                </a:lnTo>
                <a:lnTo>
                  <a:pt x="735930" y="170570"/>
                </a:lnTo>
                <a:lnTo>
                  <a:pt x="733024" y="160099"/>
                </a:lnTo>
                <a:close/>
              </a:path>
              <a:path w="5417184" h="1050290">
                <a:moveTo>
                  <a:pt x="753977" y="160099"/>
                </a:moveTo>
                <a:lnTo>
                  <a:pt x="759777" y="170570"/>
                </a:lnTo>
                <a:lnTo>
                  <a:pt x="768709" y="170570"/>
                </a:lnTo>
                <a:lnTo>
                  <a:pt x="753977" y="160099"/>
                </a:lnTo>
                <a:close/>
              </a:path>
              <a:path w="5417184" h="1050290">
                <a:moveTo>
                  <a:pt x="784708" y="160099"/>
                </a:moveTo>
                <a:lnTo>
                  <a:pt x="764102" y="160099"/>
                </a:lnTo>
                <a:lnTo>
                  <a:pt x="783986" y="170570"/>
                </a:lnTo>
                <a:lnTo>
                  <a:pt x="785935" y="160526"/>
                </a:lnTo>
                <a:lnTo>
                  <a:pt x="784708" y="160099"/>
                </a:lnTo>
                <a:close/>
              </a:path>
              <a:path w="5417184" h="1050290">
                <a:moveTo>
                  <a:pt x="798047" y="164733"/>
                </a:moveTo>
                <a:lnTo>
                  <a:pt x="795525" y="170570"/>
                </a:lnTo>
                <a:lnTo>
                  <a:pt x="799823" y="170570"/>
                </a:lnTo>
                <a:lnTo>
                  <a:pt x="799935" y="165389"/>
                </a:lnTo>
                <a:lnTo>
                  <a:pt x="798047" y="164733"/>
                </a:lnTo>
                <a:close/>
              </a:path>
              <a:path w="5417184" h="1050290">
                <a:moveTo>
                  <a:pt x="995624" y="160099"/>
                </a:moveTo>
                <a:lnTo>
                  <a:pt x="800048" y="160099"/>
                </a:lnTo>
                <a:lnTo>
                  <a:pt x="799935" y="165389"/>
                </a:lnTo>
                <a:lnTo>
                  <a:pt x="814849" y="170570"/>
                </a:lnTo>
                <a:lnTo>
                  <a:pt x="1002951" y="170570"/>
                </a:lnTo>
                <a:lnTo>
                  <a:pt x="995624" y="160099"/>
                </a:lnTo>
                <a:close/>
              </a:path>
              <a:path w="5417184" h="1050290">
                <a:moveTo>
                  <a:pt x="1049182" y="160099"/>
                </a:moveTo>
                <a:lnTo>
                  <a:pt x="1048066" y="160099"/>
                </a:lnTo>
                <a:lnTo>
                  <a:pt x="1057800" y="170570"/>
                </a:lnTo>
                <a:lnTo>
                  <a:pt x="1049182" y="160099"/>
                </a:lnTo>
                <a:close/>
              </a:path>
              <a:path w="5417184" h="1050290">
                <a:moveTo>
                  <a:pt x="800048" y="160099"/>
                </a:moveTo>
                <a:lnTo>
                  <a:pt x="798047" y="164733"/>
                </a:lnTo>
                <a:lnTo>
                  <a:pt x="799935" y="165389"/>
                </a:lnTo>
                <a:lnTo>
                  <a:pt x="800048" y="160099"/>
                </a:lnTo>
                <a:close/>
              </a:path>
              <a:path w="5417184" h="1050290">
                <a:moveTo>
                  <a:pt x="800048" y="160099"/>
                </a:moveTo>
                <a:lnTo>
                  <a:pt x="786017" y="160099"/>
                </a:lnTo>
                <a:lnTo>
                  <a:pt x="785935" y="160526"/>
                </a:lnTo>
                <a:lnTo>
                  <a:pt x="798047" y="164733"/>
                </a:lnTo>
                <a:lnTo>
                  <a:pt x="800048" y="160099"/>
                </a:lnTo>
                <a:close/>
              </a:path>
              <a:path w="5417184" h="1050290">
                <a:moveTo>
                  <a:pt x="834848" y="149628"/>
                </a:moveTo>
                <a:lnTo>
                  <a:pt x="755945" y="149628"/>
                </a:lnTo>
                <a:lnTo>
                  <a:pt x="784708" y="160099"/>
                </a:lnTo>
                <a:lnTo>
                  <a:pt x="785935" y="160526"/>
                </a:lnTo>
                <a:lnTo>
                  <a:pt x="786017" y="160099"/>
                </a:lnTo>
                <a:lnTo>
                  <a:pt x="838026" y="160099"/>
                </a:lnTo>
                <a:lnTo>
                  <a:pt x="834848" y="149628"/>
                </a:lnTo>
                <a:close/>
              </a:path>
              <a:path w="5417184" h="1050290">
                <a:moveTo>
                  <a:pt x="699099" y="149628"/>
                </a:moveTo>
                <a:lnTo>
                  <a:pt x="600903" y="149628"/>
                </a:lnTo>
                <a:lnTo>
                  <a:pt x="599290" y="160099"/>
                </a:lnTo>
                <a:lnTo>
                  <a:pt x="703001" y="160099"/>
                </a:lnTo>
                <a:lnTo>
                  <a:pt x="699099" y="149628"/>
                </a:lnTo>
                <a:close/>
              </a:path>
              <a:path w="5417184" h="1050290">
                <a:moveTo>
                  <a:pt x="755945" y="149628"/>
                </a:moveTo>
                <a:lnTo>
                  <a:pt x="737558" y="149628"/>
                </a:lnTo>
                <a:lnTo>
                  <a:pt x="747516" y="160099"/>
                </a:lnTo>
                <a:lnTo>
                  <a:pt x="754249" y="160099"/>
                </a:lnTo>
                <a:lnTo>
                  <a:pt x="755945" y="149628"/>
                </a:lnTo>
                <a:close/>
              </a:path>
              <a:path w="5417184" h="1050290">
                <a:moveTo>
                  <a:pt x="858937" y="149628"/>
                </a:moveTo>
                <a:lnTo>
                  <a:pt x="845701" y="149628"/>
                </a:lnTo>
                <a:lnTo>
                  <a:pt x="838026" y="160099"/>
                </a:lnTo>
                <a:lnTo>
                  <a:pt x="858317" y="160099"/>
                </a:lnTo>
                <a:lnTo>
                  <a:pt x="858937" y="149628"/>
                </a:lnTo>
                <a:close/>
              </a:path>
              <a:path w="5417184" h="1050290">
                <a:moveTo>
                  <a:pt x="922350" y="149628"/>
                </a:moveTo>
                <a:lnTo>
                  <a:pt x="858937" y="149628"/>
                </a:lnTo>
                <a:lnTo>
                  <a:pt x="865690" y="160099"/>
                </a:lnTo>
                <a:lnTo>
                  <a:pt x="935249" y="160099"/>
                </a:lnTo>
                <a:lnTo>
                  <a:pt x="922350" y="149628"/>
                </a:lnTo>
                <a:close/>
              </a:path>
              <a:path w="5417184" h="1050290">
                <a:moveTo>
                  <a:pt x="1016981" y="149628"/>
                </a:moveTo>
                <a:lnTo>
                  <a:pt x="1017770" y="160099"/>
                </a:lnTo>
                <a:lnTo>
                  <a:pt x="1031514" y="160099"/>
                </a:lnTo>
                <a:lnTo>
                  <a:pt x="1016981" y="149628"/>
                </a:lnTo>
                <a:close/>
              </a:path>
              <a:path w="5417184" h="1050290">
                <a:moveTo>
                  <a:pt x="638682" y="139158"/>
                </a:moveTo>
                <a:lnTo>
                  <a:pt x="539420" y="139158"/>
                </a:lnTo>
                <a:lnTo>
                  <a:pt x="574026" y="149628"/>
                </a:lnTo>
                <a:lnTo>
                  <a:pt x="647902" y="149628"/>
                </a:lnTo>
                <a:lnTo>
                  <a:pt x="638682" y="139158"/>
                </a:lnTo>
                <a:close/>
              </a:path>
              <a:path w="5417184" h="1050290">
                <a:moveTo>
                  <a:pt x="737066" y="139158"/>
                </a:moveTo>
                <a:lnTo>
                  <a:pt x="679341" y="139158"/>
                </a:lnTo>
                <a:lnTo>
                  <a:pt x="692146" y="149628"/>
                </a:lnTo>
                <a:lnTo>
                  <a:pt x="745558" y="149628"/>
                </a:lnTo>
                <a:lnTo>
                  <a:pt x="745639" y="148416"/>
                </a:lnTo>
                <a:lnTo>
                  <a:pt x="737066" y="139158"/>
                </a:lnTo>
                <a:close/>
              </a:path>
              <a:path w="5417184" h="1050290">
                <a:moveTo>
                  <a:pt x="745639" y="148416"/>
                </a:moveTo>
                <a:lnTo>
                  <a:pt x="745558" y="149628"/>
                </a:lnTo>
                <a:lnTo>
                  <a:pt x="746762" y="149628"/>
                </a:lnTo>
                <a:lnTo>
                  <a:pt x="745639" y="148416"/>
                </a:lnTo>
                <a:close/>
              </a:path>
              <a:path w="5417184" h="1050290">
                <a:moveTo>
                  <a:pt x="759181" y="139158"/>
                </a:moveTo>
                <a:lnTo>
                  <a:pt x="746260" y="139158"/>
                </a:lnTo>
                <a:lnTo>
                  <a:pt x="745639" y="148416"/>
                </a:lnTo>
                <a:lnTo>
                  <a:pt x="746762" y="149628"/>
                </a:lnTo>
                <a:lnTo>
                  <a:pt x="762133" y="149628"/>
                </a:lnTo>
                <a:lnTo>
                  <a:pt x="759181" y="139158"/>
                </a:lnTo>
                <a:close/>
              </a:path>
              <a:path w="5417184" h="1050290">
                <a:moveTo>
                  <a:pt x="866582" y="139158"/>
                </a:moveTo>
                <a:lnTo>
                  <a:pt x="802507" y="139158"/>
                </a:lnTo>
                <a:lnTo>
                  <a:pt x="823765" y="149628"/>
                </a:lnTo>
                <a:lnTo>
                  <a:pt x="874346" y="149628"/>
                </a:lnTo>
                <a:lnTo>
                  <a:pt x="866582" y="139158"/>
                </a:lnTo>
                <a:close/>
              </a:path>
              <a:path w="5417184" h="1050290">
                <a:moveTo>
                  <a:pt x="895975" y="139158"/>
                </a:moveTo>
                <a:lnTo>
                  <a:pt x="879324" y="139158"/>
                </a:lnTo>
                <a:lnTo>
                  <a:pt x="874346" y="149628"/>
                </a:lnTo>
                <a:lnTo>
                  <a:pt x="905463" y="149628"/>
                </a:lnTo>
                <a:lnTo>
                  <a:pt x="895975" y="139158"/>
                </a:lnTo>
                <a:close/>
              </a:path>
              <a:path w="5417184" h="1050290">
                <a:moveTo>
                  <a:pt x="603595" y="128687"/>
                </a:moveTo>
                <a:lnTo>
                  <a:pt x="470886" y="128687"/>
                </a:lnTo>
                <a:lnTo>
                  <a:pt x="503051" y="139158"/>
                </a:lnTo>
                <a:lnTo>
                  <a:pt x="617655" y="139158"/>
                </a:lnTo>
                <a:lnTo>
                  <a:pt x="603595" y="128687"/>
                </a:lnTo>
                <a:close/>
              </a:path>
              <a:path w="5417184" h="1050290">
                <a:moveTo>
                  <a:pt x="640723" y="128687"/>
                </a:moveTo>
                <a:lnTo>
                  <a:pt x="620127" y="128687"/>
                </a:lnTo>
                <a:lnTo>
                  <a:pt x="630253" y="139158"/>
                </a:lnTo>
                <a:lnTo>
                  <a:pt x="640221" y="139158"/>
                </a:lnTo>
                <a:lnTo>
                  <a:pt x="640723" y="128687"/>
                </a:lnTo>
                <a:close/>
              </a:path>
              <a:path w="5417184" h="1050290">
                <a:moveTo>
                  <a:pt x="744459" y="128687"/>
                </a:moveTo>
                <a:lnTo>
                  <a:pt x="640723" y="128687"/>
                </a:lnTo>
                <a:lnTo>
                  <a:pt x="655571" y="139158"/>
                </a:lnTo>
                <a:lnTo>
                  <a:pt x="748457" y="139158"/>
                </a:lnTo>
                <a:lnTo>
                  <a:pt x="744459" y="128687"/>
                </a:lnTo>
                <a:close/>
              </a:path>
              <a:path w="5417184" h="1050290">
                <a:moveTo>
                  <a:pt x="805472" y="128687"/>
                </a:moveTo>
                <a:lnTo>
                  <a:pt x="749212" y="128687"/>
                </a:lnTo>
                <a:lnTo>
                  <a:pt x="749066" y="139158"/>
                </a:lnTo>
                <a:lnTo>
                  <a:pt x="815598" y="139158"/>
                </a:lnTo>
                <a:lnTo>
                  <a:pt x="805472" y="128687"/>
                </a:lnTo>
                <a:close/>
              </a:path>
              <a:path w="5417184" h="1050290">
                <a:moveTo>
                  <a:pt x="821231" y="128687"/>
                </a:moveTo>
                <a:lnTo>
                  <a:pt x="820425" y="139158"/>
                </a:lnTo>
                <a:lnTo>
                  <a:pt x="846445" y="139158"/>
                </a:lnTo>
                <a:lnTo>
                  <a:pt x="821231" y="128687"/>
                </a:lnTo>
                <a:close/>
              </a:path>
              <a:path w="5417184" h="1050290">
                <a:moveTo>
                  <a:pt x="898915" y="128687"/>
                </a:moveTo>
                <a:lnTo>
                  <a:pt x="898695" y="139158"/>
                </a:lnTo>
                <a:lnTo>
                  <a:pt x="907448" y="139158"/>
                </a:lnTo>
                <a:lnTo>
                  <a:pt x="898915" y="128687"/>
                </a:lnTo>
                <a:close/>
              </a:path>
              <a:path w="5417184" h="1050290">
                <a:moveTo>
                  <a:pt x="914527" y="128687"/>
                </a:moveTo>
                <a:lnTo>
                  <a:pt x="899721" y="128687"/>
                </a:lnTo>
                <a:lnTo>
                  <a:pt x="907448" y="139158"/>
                </a:lnTo>
                <a:lnTo>
                  <a:pt x="913249" y="139158"/>
                </a:lnTo>
                <a:lnTo>
                  <a:pt x="914527" y="128687"/>
                </a:lnTo>
                <a:close/>
              </a:path>
              <a:path w="5417184" h="1050290">
                <a:moveTo>
                  <a:pt x="418949" y="128231"/>
                </a:moveTo>
                <a:lnTo>
                  <a:pt x="419347" y="128687"/>
                </a:lnTo>
                <a:lnTo>
                  <a:pt x="420416" y="128687"/>
                </a:lnTo>
                <a:lnTo>
                  <a:pt x="418949" y="128231"/>
                </a:lnTo>
                <a:close/>
              </a:path>
              <a:path w="5417184" h="1050290">
                <a:moveTo>
                  <a:pt x="504195" y="118216"/>
                </a:moveTo>
                <a:lnTo>
                  <a:pt x="426081" y="118216"/>
                </a:lnTo>
                <a:lnTo>
                  <a:pt x="431117" y="128687"/>
                </a:lnTo>
                <a:lnTo>
                  <a:pt x="503021" y="128687"/>
                </a:lnTo>
                <a:lnTo>
                  <a:pt x="504195" y="118216"/>
                </a:lnTo>
                <a:close/>
              </a:path>
              <a:path w="5417184" h="1050290">
                <a:moveTo>
                  <a:pt x="519408" y="118216"/>
                </a:moveTo>
                <a:lnTo>
                  <a:pt x="511973" y="128687"/>
                </a:lnTo>
                <a:lnTo>
                  <a:pt x="522916" y="128687"/>
                </a:lnTo>
                <a:lnTo>
                  <a:pt x="519408" y="118216"/>
                </a:lnTo>
                <a:close/>
              </a:path>
              <a:path w="5417184" h="1050290">
                <a:moveTo>
                  <a:pt x="566003" y="118216"/>
                </a:moveTo>
                <a:lnTo>
                  <a:pt x="544821" y="118216"/>
                </a:lnTo>
                <a:lnTo>
                  <a:pt x="554828" y="128687"/>
                </a:lnTo>
                <a:lnTo>
                  <a:pt x="569302" y="128687"/>
                </a:lnTo>
                <a:lnTo>
                  <a:pt x="566003" y="118216"/>
                </a:lnTo>
                <a:close/>
              </a:path>
              <a:path w="5417184" h="1050290">
                <a:moveTo>
                  <a:pt x="725370" y="118216"/>
                </a:moveTo>
                <a:lnTo>
                  <a:pt x="575951" y="118216"/>
                </a:lnTo>
                <a:lnTo>
                  <a:pt x="581288" y="128687"/>
                </a:lnTo>
                <a:lnTo>
                  <a:pt x="726972" y="128687"/>
                </a:lnTo>
                <a:lnTo>
                  <a:pt x="725370" y="118216"/>
                </a:lnTo>
                <a:close/>
              </a:path>
              <a:path w="5417184" h="1050290">
                <a:moveTo>
                  <a:pt x="739467" y="118216"/>
                </a:moveTo>
                <a:lnTo>
                  <a:pt x="731663" y="118216"/>
                </a:lnTo>
                <a:lnTo>
                  <a:pt x="731831" y="128687"/>
                </a:lnTo>
                <a:lnTo>
                  <a:pt x="740145" y="128687"/>
                </a:lnTo>
                <a:lnTo>
                  <a:pt x="739467" y="118216"/>
                </a:lnTo>
                <a:close/>
              </a:path>
              <a:path w="5417184" h="1050290">
                <a:moveTo>
                  <a:pt x="847540" y="118216"/>
                </a:moveTo>
                <a:lnTo>
                  <a:pt x="837164" y="118216"/>
                </a:lnTo>
                <a:lnTo>
                  <a:pt x="850118" y="128687"/>
                </a:lnTo>
                <a:lnTo>
                  <a:pt x="853586" y="128687"/>
                </a:lnTo>
                <a:lnTo>
                  <a:pt x="847540" y="118216"/>
                </a:lnTo>
                <a:close/>
              </a:path>
              <a:path w="5417184" h="1050290">
                <a:moveTo>
                  <a:pt x="885449" y="118216"/>
                </a:moveTo>
                <a:lnTo>
                  <a:pt x="884988" y="128687"/>
                </a:lnTo>
                <a:lnTo>
                  <a:pt x="895071" y="128687"/>
                </a:lnTo>
                <a:lnTo>
                  <a:pt x="885449" y="118216"/>
                </a:lnTo>
                <a:close/>
              </a:path>
              <a:path w="5417184" h="1050290">
                <a:moveTo>
                  <a:pt x="454227" y="107745"/>
                </a:moveTo>
                <a:lnTo>
                  <a:pt x="359155" y="107745"/>
                </a:lnTo>
                <a:lnTo>
                  <a:pt x="386708" y="118216"/>
                </a:lnTo>
                <a:lnTo>
                  <a:pt x="418949" y="128231"/>
                </a:lnTo>
                <a:lnTo>
                  <a:pt x="410216" y="118216"/>
                </a:lnTo>
                <a:lnTo>
                  <a:pt x="462091" y="118216"/>
                </a:lnTo>
                <a:lnTo>
                  <a:pt x="454227" y="107745"/>
                </a:lnTo>
                <a:close/>
              </a:path>
              <a:path w="5417184" h="1050290">
                <a:moveTo>
                  <a:pt x="472088" y="107745"/>
                </a:moveTo>
                <a:lnTo>
                  <a:pt x="469356" y="107745"/>
                </a:lnTo>
                <a:lnTo>
                  <a:pt x="476209" y="118216"/>
                </a:lnTo>
                <a:lnTo>
                  <a:pt x="480370" y="118216"/>
                </a:lnTo>
                <a:lnTo>
                  <a:pt x="472088" y="107745"/>
                </a:lnTo>
                <a:close/>
              </a:path>
              <a:path w="5417184" h="1050290">
                <a:moveTo>
                  <a:pt x="513112" y="107745"/>
                </a:moveTo>
                <a:lnTo>
                  <a:pt x="503701" y="107745"/>
                </a:lnTo>
                <a:lnTo>
                  <a:pt x="510162" y="118216"/>
                </a:lnTo>
                <a:lnTo>
                  <a:pt x="514317" y="118216"/>
                </a:lnTo>
                <a:lnTo>
                  <a:pt x="513112" y="107745"/>
                </a:lnTo>
                <a:close/>
              </a:path>
              <a:path w="5417184" h="1050290">
                <a:moveTo>
                  <a:pt x="598390" y="107745"/>
                </a:moveTo>
                <a:lnTo>
                  <a:pt x="524647" y="107745"/>
                </a:lnTo>
                <a:lnTo>
                  <a:pt x="531376" y="118216"/>
                </a:lnTo>
                <a:lnTo>
                  <a:pt x="606662" y="118216"/>
                </a:lnTo>
                <a:lnTo>
                  <a:pt x="598390" y="107745"/>
                </a:lnTo>
                <a:close/>
              </a:path>
              <a:path w="5417184" h="1050290">
                <a:moveTo>
                  <a:pt x="656578" y="107745"/>
                </a:moveTo>
                <a:lnTo>
                  <a:pt x="606328" y="107745"/>
                </a:lnTo>
                <a:lnTo>
                  <a:pt x="614731" y="118216"/>
                </a:lnTo>
                <a:lnTo>
                  <a:pt x="664691" y="118216"/>
                </a:lnTo>
                <a:lnTo>
                  <a:pt x="656578" y="107745"/>
                </a:lnTo>
                <a:close/>
              </a:path>
              <a:path w="5417184" h="1050290">
                <a:moveTo>
                  <a:pt x="696366" y="107745"/>
                </a:moveTo>
                <a:lnTo>
                  <a:pt x="660683" y="107745"/>
                </a:lnTo>
                <a:lnTo>
                  <a:pt x="666414" y="118216"/>
                </a:lnTo>
                <a:lnTo>
                  <a:pt x="696031" y="118216"/>
                </a:lnTo>
                <a:lnTo>
                  <a:pt x="696366" y="107745"/>
                </a:lnTo>
                <a:close/>
              </a:path>
              <a:path w="5417184" h="1050290">
                <a:moveTo>
                  <a:pt x="701654" y="107745"/>
                </a:moveTo>
                <a:lnTo>
                  <a:pt x="696366" y="107745"/>
                </a:lnTo>
                <a:lnTo>
                  <a:pt x="702701" y="118216"/>
                </a:lnTo>
                <a:lnTo>
                  <a:pt x="701654" y="107745"/>
                </a:lnTo>
                <a:close/>
              </a:path>
              <a:path w="5417184" h="1050290">
                <a:moveTo>
                  <a:pt x="291394" y="97274"/>
                </a:moveTo>
                <a:lnTo>
                  <a:pt x="282620" y="97274"/>
                </a:lnTo>
                <a:lnTo>
                  <a:pt x="288217" y="107745"/>
                </a:lnTo>
                <a:lnTo>
                  <a:pt x="295059" y="107745"/>
                </a:lnTo>
                <a:lnTo>
                  <a:pt x="291394" y="97274"/>
                </a:lnTo>
                <a:close/>
              </a:path>
              <a:path w="5417184" h="1050290">
                <a:moveTo>
                  <a:pt x="301781" y="97274"/>
                </a:moveTo>
                <a:lnTo>
                  <a:pt x="291394" y="97274"/>
                </a:lnTo>
                <a:lnTo>
                  <a:pt x="301655" y="107745"/>
                </a:lnTo>
                <a:lnTo>
                  <a:pt x="301781" y="97274"/>
                </a:lnTo>
                <a:close/>
              </a:path>
              <a:path w="5417184" h="1050290">
                <a:moveTo>
                  <a:pt x="383946" y="97274"/>
                </a:moveTo>
                <a:lnTo>
                  <a:pt x="312053" y="97274"/>
                </a:lnTo>
                <a:lnTo>
                  <a:pt x="335141" y="107745"/>
                </a:lnTo>
                <a:lnTo>
                  <a:pt x="392113" y="107745"/>
                </a:lnTo>
                <a:lnTo>
                  <a:pt x="383946" y="97274"/>
                </a:lnTo>
                <a:close/>
              </a:path>
              <a:path w="5417184" h="1050290">
                <a:moveTo>
                  <a:pt x="399757" y="97274"/>
                </a:moveTo>
                <a:lnTo>
                  <a:pt x="393380" y="97274"/>
                </a:lnTo>
                <a:lnTo>
                  <a:pt x="392113" y="107745"/>
                </a:lnTo>
                <a:lnTo>
                  <a:pt x="405880" y="107745"/>
                </a:lnTo>
                <a:lnTo>
                  <a:pt x="400956" y="98153"/>
                </a:lnTo>
                <a:lnTo>
                  <a:pt x="399757" y="97274"/>
                </a:lnTo>
                <a:close/>
              </a:path>
              <a:path w="5417184" h="1050290">
                <a:moveTo>
                  <a:pt x="409045" y="97274"/>
                </a:moveTo>
                <a:lnTo>
                  <a:pt x="400505" y="97274"/>
                </a:lnTo>
                <a:lnTo>
                  <a:pt x="400956" y="98153"/>
                </a:lnTo>
                <a:lnTo>
                  <a:pt x="414050" y="107745"/>
                </a:lnTo>
                <a:lnTo>
                  <a:pt x="409045" y="97274"/>
                </a:lnTo>
                <a:close/>
              </a:path>
              <a:path w="5417184" h="1050290">
                <a:moveTo>
                  <a:pt x="466310" y="97274"/>
                </a:moveTo>
                <a:lnTo>
                  <a:pt x="456778" y="97274"/>
                </a:lnTo>
                <a:lnTo>
                  <a:pt x="463806" y="107745"/>
                </a:lnTo>
                <a:lnTo>
                  <a:pt x="468331" y="107745"/>
                </a:lnTo>
                <a:lnTo>
                  <a:pt x="466310" y="97274"/>
                </a:lnTo>
                <a:close/>
              </a:path>
              <a:path w="5417184" h="1050290">
                <a:moveTo>
                  <a:pt x="618452" y="97274"/>
                </a:moveTo>
                <a:lnTo>
                  <a:pt x="476739" y="97274"/>
                </a:lnTo>
                <a:lnTo>
                  <a:pt x="488299" y="107745"/>
                </a:lnTo>
                <a:lnTo>
                  <a:pt x="625425" y="107745"/>
                </a:lnTo>
                <a:lnTo>
                  <a:pt x="618452" y="97274"/>
                </a:lnTo>
                <a:close/>
              </a:path>
              <a:path w="5417184" h="1050290">
                <a:moveTo>
                  <a:pt x="631520" y="97274"/>
                </a:moveTo>
                <a:lnTo>
                  <a:pt x="630253" y="107745"/>
                </a:lnTo>
                <a:lnTo>
                  <a:pt x="642236" y="107745"/>
                </a:lnTo>
                <a:lnTo>
                  <a:pt x="631520" y="97274"/>
                </a:lnTo>
                <a:close/>
              </a:path>
              <a:path w="5417184" h="1050290">
                <a:moveTo>
                  <a:pt x="400505" y="97274"/>
                </a:moveTo>
                <a:lnTo>
                  <a:pt x="399757" y="97274"/>
                </a:lnTo>
                <a:lnTo>
                  <a:pt x="400956" y="98153"/>
                </a:lnTo>
                <a:lnTo>
                  <a:pt x="400505" y="97274"/>
                </a:lnTo>
                <a:close/>
              </a:path>
              <a:path w="5417184" h="1050290">
                <a:moveTo>
                  <a:pt x="246923" y="86887"/>
                </a:moveTo>
                <a:lnTo>
                  <a:pt x="246851" y="97274"/>
                </a:lnTo>
                <a:lnTo>
                  <a:pt x="250693" y="97274"/>
                </a:lnTo>
                <a:lnTo>
                  <a:pt x="249233" y="88317"/>
                </a:lnTo>
                <a:lnTo>
                  <a:pt x="246923" y="86887"/>
                </a:lnTo>
                <a:close/>
              </a:path>
              <a:path w="5417184" h="1050290">
                <a:moveTo>
                  <a:pt x="313603" y="86803"/>
                </a:moveTo>
                <a:lnTo>
                  <a:pt x="248987" y="86803"/>
                </a:lnTo>
                <a:lnTo>
                  <a:pt x="249233" y="88317"/>
                </a:lnTo>
                <a:lnTo>
                  <a:pt x="263705" y="97274"/>
                </a:lnTo>
                <a:lnTo>
                  <a:pt x="331763" y="97274"/>
                </a:lnTo>
                <a:lnTo>
                  <a:pt x="313603" y="86803"/>
                </a:lnTo>
                <a:close/>
              </a:path>
              <a:path w="5417184" h="1050290">
                <a:moveTo>
                  <a:pt x="391098" y="86803"/>
                </a:moveTo>
                <a:lnTo>
                  <a:pt x="382590" y="86803"/>
                </a:lnTo>
                <a:lnTo>
                  <a:pt x="379212" y="97274"/>
                </a:lnTo>
                <a:lnTo>
                  <a:pt x="392092" y="97274"/>
                </a:lnTo>
                <a:lnTo>
                  <a:pt x="391098" y="86803"/>
                </a:lnTo>
                <a:close/>
              </a:path>
              <a:path w="5417184" h="1050290">
                <a:moveTo>
                  <a:pt x="429514" y="86803"/>
                </a:moveTo>
                <a:lnTo>
                  <a:pt x="391098" y="86803"/>
                </a:lnTo>
                <a:lnTo>
                  <a:pt x="401281" y="97274"/>
                </a:lnTo>
                <a:lnTo>
                  <a:pt x="431054" y="97274"/>
                </a:lnTo>
                <a:lnTo>
                  <a:pt x="429514" y="86803"/>
                </a:lnTo>
                <a:close/>
              </a:path>
              <a:path w="5417184" h="1050290">
                <a:moveTo>
                  <a:pt x="573498" y="86803"/>
                </a:moveTo>
                <a:lnTo>
                  <a:pt x="432821" y="86803"/>
                </a:lnTo>
                <a:lnTo>
                  <a:pt x="438809" y="97274"/>
                </a:lnTo>
                <a:lnTo>
                  <a:pt x="581225" y="97274"/>
                </a:lnTo>
                <a:lnTo>
                  <a:pt x="573498" y="86803"/>
                </a:lnTo>
                <a:close/>
              </a:path>
              <a:path w="5417184" h="1050290">
                <a:moveTo>
                  <a:pt x="248987" y="86803"/>
                </a:moveTo>
                <a:lnTo>
                  <a:pt x="246924" y="86803"/>
                </a:lnTo>
                <a:lnTo>
                  <a:pt x="249233" y="88317"/>
                </a:lnTo>
                <a:lnTo>
                  <a:pt x="248987" y="86803"/>
                </a:lnTo>
                <a:close/>
              </a:path>
              <a:path w="5417184" h="1050290">
                <a:moveTo>
                  <a:pt x="246924" y="86803"/>
                </a:moveTo>
                <a:lnTo>
                  <a:pt x="246788" y="86803"/>
                </a:lnTo>
                <a:lnTo>
                  <a:pt x="246923" y="86887"/>
                </a:lnTo>
                <a:close/>
              </a:path>
              <a:path w="5417184" h="1050290">
                <a:moveTo>
                  <a:pt x="198426" y="76332"/>
                </a:moveTo>
                <a:lnTo>
                  <a:pt x="182266" y="76332"/>
                </a:lnTo>
                <a:lnTo>
                  <a:pt x="191759" y="86803"/>
                </a:lnTo>
                <a:lnTo>
                  <a:pt x="207250" y="86803"/>
                </a:lnTo>
                <a:lnTo>
                  <a:pt x="198426" y="76332"/>
                </a:lnTo>
                <a:close/>
              </a:path>
              <a:path w="5417184" h="1050290">
                <a:moveTo>
                  <a:pt x="269489" y="76332"/>
                </a:moveTo>
                <a:lnTo>
                  <a:pt x="232422" y="76332"/>
                </a:lnTo>
                <a:lnTo>
                  <a:pt x="235301" y="86803"/>
                </a:lnTo>
                <a:lnTo>
                  <a:pt x="265405" y="86803"/>
                </a:lnTo>
                <a:lnTo>
                  <a:pt x="269489" y="76332"/>
                </a:lnTo>
                <a:close/>
              </a:path>
              <a:path w="5417184" h="1050290">
                <a:moveTo>
                  <a:pt x="280430" y="82455"/>
                </a:moveTo>
                <a:lnTo>
                  <a:pt x="281247" y="86803"/>
                </a:lnTo>
                <a:lnTo>
                  <a:pt x="284022" y="86803"/>
                </a:lnTo>
                <a:lnTo>
                  <a:pt x="280430" y="82455"/>
                </a:lnTo>
                <a:close/>
              </a:path>
              <a:path w="5417184" h="1050290">
                <a:moveTo>
                  <a:pt x="355394" y="76332"/>
                </a:moveTo>
                <a:lnTo>
                  <a:pt x="351329" y="86803"/>
                </a:lnTo>
                <a:lnTo>
                  <a:pt x="359371" y="86803"/>
                </a:lnTo>
                <a:lnTo>
                  <a:pt x="355394" y="76332"/>
                </a:lnTo>
                <a:close/>
              </a:path>
              <a:path w="5417184" h="1050290">
                <a:moveTo>
                  <a:pt x="514640" y="76332"/>
                </a:moveTo>
                <a:lnTo>
                  <a:pt x="360732" y="76332"/>
                </a:lnTo>
                <a:lnTo>
                  <a:pt x="359371" y="86803"/>
                </a:lnTo>
                <a:lnTo>
                  <a:pt x="526160" y="86803"/>
                </a:lnTo>
                <a:lnTo>
                  <a:pt x="514640" y="76332"/>
                </a:lnTo>
                <a:close/>
              </a:path>
              <a:path w="5417184" h="1050290">
                <a:moveTo>
                  <a:pt x="532109" y="76332"/>
                </a:moveTo>
                <a:lnTo>
                  <a:pt x="526160" y="86803"/>
                </a:lnTo>
                <a:lnTo>
                  <a:pt x="541098" y="86803"/>
                </a:lnTo>
                <a:lnTo>
                  <a:pt x="532109" y="76332"/>
                </a:lnTo>
                <a:close/>
              </a:path>
              <a:path w="5417184" h="1050290">
                <a:moveTo>
                  <a:pt x="647163" y="76332"/>
                </a:moveTo>
                <a:lnTo>
                  <a:pt x="645037" y="86803"/>
                </a:lnTo>
                <a:lnTo>
                  <a:pt x="653425" y="86803"/>
                </a:lnTo>
                <a:lnTo>
                  <a:pt x="647163" y="76332"/>
                </a:lnTo>
                <a:close/>
              </a:path>
              <a:path w="5417184" h="1050290">
                <a:moveTo>
                  <a:pt x="279279" y="76332"/>
                </a:moveTo>
                <a:lnTo>
                  <a:pt x="275372" y="76332"/>
                </a:lnTo>
                <a:lnTo>
                  <a:pt x="280430" y="82455"/>
                </a:lnTo>
                <a:lnTo>
                  <a:pt x="279279" y="76332"/>
                </a:lnTo>
                <a:close/>
              </a:path>
              <a:path w="5417184" h="1050290">
                <a:moveTo>
                  <a:pt x="205809" y="65861"/>
                </a:moveTo>
                <a:lnTo>
                  <a:pt x="191700" y="65861"/>
                </a:lnTo>
                <a:lnTo>
                  <a:pt x="188894" y="76332"/>
                </a:lnTo>
                <a:lnTo>
                  <a:pt x="207509" y="76332"/>
                </a:lnTo>
                <a:lnTo>
                  <a:pt x="205809" y="65861"/>
                </a:lnTo>
                <a:close/>
              </a:path>
              <a:path w="5417184" h="1050290">
                <a:moveTo>
                  <a:pt x="218917" y="65861"/>
                </a:moveTo>
                <a:lnTo>
                  <a:pt x="215587" y="76332"/>
                </a:lnTo>
                <a:lnTo>
                  <a:pt x="224600" y="76332"/>
                </a:lnTo>
                <a:lnTo>
                  <a:pt x="218917" y="65861"/>
                </a:lnTo>
                <a:close/>
              </a:path>
              <a:path w="5417184" h="1050290">
                <a:moveTo>
                  <a:pt x="456634" y="65861"/>
                </a:moveTo>
                <a:lnTo>
                  <a:pt x="291383" y="65861"/>
                </a:lnTo>
                <a:lnTo>
                  <a:pt x="296514" y="76332"/>
                </a:lnTo>
                <a:lnTo>
                  <a:pt x="467583" y="76332"/>
                </a:lnTo>
                <a:lnTo>
                  <a:pt x="456634" y="65861"/>
                </a:lnTo>
                <a:close/>
              </a:path>
              <a:path w="5417184" h="1050290">
                <a:moveTo>
                  <a:pt x="478050" y="65861"/>
                </a:moveTo>
                <a:lnTo>
                  <a:pt x="467588" y="65861"/>
                </a:lnTo>
                <a:lnTo>
                  <a:pt x="477524" y="76332"/>
                </a:lnTo>
                <a:lnTo>
                  <a:pt x="486464" y="76332"/>
                </a:lnTo>
                <a:lnTo>
                  <a:pt x="478050" y="65861"/>
                </a:lnTo>
                <a:close/>
              </a:path>
              <a:path w="5417184" h="1050290">
                <a:moveTo>
                  <a:pt x="274483" y="55390"/>
                </a:moveTo>
                <a:lnTo>
                  <a:pt x="236042" y="55390"/>
                </a:lnTo>
                <a:lnTo>
                  <a:pt x="252773" y="65861"/>
                </a:lnTo>
                <a:lnTo>
                  <a:pt x="283247" y="65861"/>
                </a:lnTo>
                <a:lnTo>
                  <a:pt x="274483" y="55390"/>
                </a:lnTo>
                <a:close/>
              </a:path>
              <a:path w="5417184" h="1050290">
                <a:moveTo>
                  <a:pt x="304158" y="55390"/>
                </a:moveTo>
                <a:lnTo>
                  <a:pt x="294129" y="65861"/>
                </a:lnTo>
                <a:lnTo>
                  <a:pt x="306304" y="65861"/>
                </a:lnTo>
                <a:lnTo>
                  <a:pt x="304158" y="55390"/>
                </a:lnTo>
                <a:close/>
              </a:path>
              <a:path w="5417184" h="1050290">
                <a:moveTo>
                  <a:pt x="396527" y="55390"/>
                </a:moveTo>
                <a:lnTo>
                  <a:pt x="317079" y="55390"/>
                </a:lnTo>
                <a:lnTo>
                  <a:pt x="332241" y="65861"/>
                </a:lnTo>
                <a:lnTo>
                  <a:pt x="406668" y="65861"/>
                </a:lnTo>
                <a:lnTo>
                  <a:pt x="396527" y="55390"/>
                </a:lnTo>
                <a:close/>
              </a:path>
              <a:path w="5417184" h="1050290">
                <a:moveTo>
                  <a:pt x="427432" y="55390"/>
                </a:moveTo>
                <a:lnTo>
                  <a:pt x="423233" y="55390"/>
                </a:lnTo>
                <a:lnTo>
                  <a:pt x="424322" y="65861"/>
                </a:lnTo>
                <a:lnTo>
                  <a:pt x="431651" y="65861"/>
                </a:lnTo>
                <a:lnTo>
                  <a:pt x="427432" y="55390"/>
                </a:lnTo>
                <a:close/>
              </a:path>
              <a:path w="5417184" h="1050290">
                <a:moveTo>
                  <a:pt x="432939" y="55390"/>
                </a:moveTo>
                <a:lnTo>
                  <a:pt x="431651" y="65861"/>
                </a:lnTo>
                <a:lnTo>
                  <a:pt x="436753" y="65861"/>
                </a:lnTo>
                <a:lnTo>
                  <a:pt x="432939" y="55390"/>
                </a:lnTo>
                <a:close/>
              </a:path>
              <a:path w="5417184" h="1050290">
                <a:moveTo>
                  <a:pt x="199311" y="44920"/>
                </a:moveTo>
                <a:lnTo>
                  <a:pt x="181775" y="44920"/>
                </a:lnTo>
                <a:lnTo>
                  <a:pt x="189875" y="55390"/>
                </a:lnTo>
                <a:lnTo>
                  <a:pt x="196446" y="55390"/>
                </a:lnTo>
                <a:lnTo>
                  <a:pt x="199311" y="44920"/>
                </a:lnTo>
                <a:close/>
              </a:path>
              <a:path w="5417184" h="1050290">
                <a:moveTo>
                  <a:pt x="247413" y="44920"/>
                </a:moveTo>
                <a:lnTo>
                  <a:pt x="229207" y="44920"/>
                </a:lnTo>
                <a:lnTo>
                  <a:pt x="227398" y="55390"/>
                </a:lnTo>
                <a:lnTo>
                  <a:pt x="259189" y="55390"/>
                </a:lnTo>
                <a:lnTo>
                  <a:pt x="247413" y="44920"/>
                </a:lnTo>
                <a:close/>
              </a:path>
              <a:path w="5417184" h="1050290">
                <a:moveTo>
                  <a:pt x="264986" y="44920"/>
                </a:moveTo>
                <a:lnTo>
                  <a:pt x="255684" y="44920"/>
                </a:lnTo>
                <a:lnTo>
                  <a:pt x="259311" y="55390"/>
                </a:lnTo>
                <a:lnTo>
                  <a:pt x="264986" y="44920"/>
                </a:lnTo>
                <a:close/>
              </a:path>
              <a:path w="5417184" h="1050290">
                <a:moveTo>
                  <a:pt x="282935" y="44920"/>
                </a:moveTo>
                <a:lnTo>
                  <a:pt x="279006" y="44920"/>
                </a:lnTo>
                <a:lnTo>
                  <a:pt x="277324" y="55390"/>
                </a:lnTo>
                <a:lnTo>
                  <a:pt x="283952" y="55390"/>
                </a:lnTo>
                <a:lnTo>
                  <a:pt x="282935" y="44920"/>
                </a:lnTo>
                <a:close/>
              </a:path>
              <a:path w="5417184" h="1050290">
                <a:moveTo>
                  <a:pt x="322520" y="44920"/>
                </a:moveTo>
                <a:lnTo>
                  <a:pt x="290912" y="44920"/>
                </a:lnTo>
                <a:lnTo>
                  <a:pt x="291132" y="55390"/>
                </a:lnTo>
                <a:lnTo>
                  <a:pt x="328283" y="55390"/>
                </a:lnTo>
                <a:lnTo>
                  <a:pt x="322520" y="44920"/>
                </a:lnTo>
                <a:close/>
              </a:path>
              <a:path w="5417184" h="1050290">
                <a:moveTo>
                  <a:pt x="354014" y="44920"/>
                </a:moveTo>
                <a:lnTo>
                  <a:pt x="342340" y="44920"/>
                </a:lnTo>
                <a:lnTo>
                  <a:pt x="342513" y="55390"/>
                </a:lnTo>
                <a:lnTo>
                  <a:pt x="357631" y="55390"/>
                </a:lnTo>
                <a:lnTo>
                  <a:pt x="354014" y="44920"/>
                </a:lnTo>
                <a:close/>
              </a:path>
              <a:path w="5417184" h="1050290">
                <a:moveTo>
                  <a:pt x="133043" y="34449"/>
                </a:moveTo>
                <a:lnTo>
                  <a:pt x="124823" y="34449"/>
                </a:lnTo>
                <a:lnTo>
                  <a:pt x="128572" y="44920"/>
                </a:lnTo>
                <a:lnTo>
                  <a:pt x="146676" y="44920"/>
                </a:lnTo>
                <a:lnTo>
                  <a:pt x="133043" y="34449"/>
                </a:lnTo>
                <a:close/>
              </a:path>
              <a:path w="5417184" h="1050290">
                <a:moveTo>
                  <a:pt x="165513" y="34449"/>
                </a:moveTo>
                <a:lnTo>
                  <a:pt x="148053" y="34449"/>
                </a:lnTo>
                <a:lnTo>
                  <a:pt x="158560" y="44920"/>
                </a:lnTo>
                <a:lnTo>
                  <a:pt x="165513" y="34449"/>
                </a:lnTo>
                <a:close/>
              </a:path>
              <a:path w="5417184" h="1050290">
                <a:moveTo>
                  <a:pt x="172434" y="34449"/>
                </a:moveTo>
                <a:lnTo>
                  <a:pt x="168608" y="34449"/>
                </a:lnTo>
                <a:lnTo>
                  <a:pt x="167138" y="44920"/>
                </a:lnTo>
                <a:lnTo>
                  <a:pt x="192287" y="44920"/>
                </a:lnTo>
                <a:lnTo>
                  <a:pt x="172434" y="34449"/>
                </a:lnTo>
                <a:close/>
              </a:path>
              <a:path w="5417184" h="1050290">
                <a:moveTo>
                  <a:pt x="291740" y="34449"/>
                </a:moveTo>
                <a:lnTo>
                  <a:pt x="215187" y="34449"/>
                </a:lnTo>
                <a:lnTo>
                  <a:pt x="226961" y="44920"/>
                </a:lnTo>
                <a:lnTo>
                  <a:pt x="302409" y="44920"/>
                </a:lnTo>
                <a:lnTo>
                  <a:pt x="291740" y="34449"/>
                </a:lnTo>
                <a:close/>
              </a:path>
              <a:path w="5417184" h="1050290">
                <a:moveTo>
                  <a:pt x="90448" y="23978"/>
                </a:moveTo>
                <a:lnTo>
                  <a:pt x="79951" y="23978"/>
                </a:lnTo>
                <a:lnTo>
                  <a:pt x="87955" y="34449"/>
                </a:lnTo>
                <a:lnTo>
                  <a:pt x="90943" y="34449"/>
                </a:lnTo>
                <a:lnTo>
                  <a:pt x="90448" y="23978"/>
                </a:lnTo>
                <a:close/>
              </a:path>
              <a:path w="5417184" h="1050290">
                <a:moveTo>
                  <a:pt x="129295" y="23978"/>
                </a:moveTo>
                <a:lnTo>
                  <a:pt x="104258" y="23978"/>
                </a:lnTo>
                <a:lnTo>
                  <a:pt x="112760" y="34449"/>
                </a:lnTo>
                <a:lnTo>
                  <a:pt x="143320" y="34449"/>
                </a:lnTo>
                <a:lnTo>
                  <a:pt x="129295" y="23978"/>
                </a:lnTo>
                <a:close/>
              </a:path>
              <a:path w="5417184" h="1050290">
                <a:moveTo>
                  <a:pt x="176926" y="23978"/>
                </a:moveTo>
                <a:lnTo>
                  <a:pt x="168518" y="23978"/>
                </a:lnTo>
                <a:lnTo>
                  <a:pt x="175680" y="34449"/>
                </a:lnTo>
                <a:lnTo>
                  <a:pt x="176926" y="23978"/>
                </a:lnTo>
                <a:close/>
              </a:path>
              <a:path w="5417184" h="1050290">
                <a:moveTo>
                  <a:pt x="191732" y="23978"/>
                </a:moveTo>
                <a:lnTo>
                  <a:pt x="176926" y="23978"/>
                </a:lnTo>
                <a:lnTo>
                  <a:pt x="185889" y="34449"/>
                </a:lnTo>
                <a:lnTo>
                  <a:pt x="194339" y="34449"/>
                </a:lnTo>
                <a:lnTo>
                  <a:pt x="191732" y="23978"/>
                </a:lnTo>
                <a:close/>
              </a:path>
              <a:path w="5417184" h="1050290">
                <a:moveTo>
                  <a:pt x="208988" y="23978"/>
                </a:moveTo>
                <a:lnTo>
                  <a:pt x="191732" y="23978"/>
                </a:lnTo>
                <a:lnTo>
                  <a:pt x="200705" y="34449"/>
                </a:lnTo>
                <a:lnTo>
                  <a:pt x="208988" y="23978"/>
                </a:lnTo>
                <a:close/>
              </a:path>
              <a:path w="5417184" h="1050290">
                <a:moveTo>
                  <a:pt x="219790" y="23978"/>
                </a:moveTo>
                <a:lnTo>
                  <a:pt x="208988" y="23978"/>
                </a:lnTo>
                <a:lnTo>
                  <a:pt x="211627" y="34449"/>
                </a:lnTo>
                <a:lnTo>
                  <a:pt x="224061" y="34449"/>
                </a:lnTo>
                <a:lnTo>
                  <a:pt x="219790" y="23978"/>
                </a:lnTo>
                <a:close/>
              </a:path>
              <a:path w="5417184" h="1050290">
                <a:moveTo>
                  <a:pt x="236337" y="23978"/>
                </a:moveTo>
                <a:lnTo>
                  <a:pt x="231187" y="23978"/>
                </a:lnTo>
                <a:lnTo>
                  <a:pt x="232265" y="34449"/>
                </a:lnTo>
                <a:lnTo>
                  <a:pt x="245701" y="34449"/>
                </a:lnTo>
                <a:lnTo>
                  <a:pt x="236337" y="23978"/>
                </a:lnTo>
                <a:close/>
              </a:path>
              <a:path w="5417184" h="1050290">
                <a:moveTo>
                  <a:pt x="59940" y="13507"/>
                </a:moveTo>
                <a:lnTo>
                  <a:pt x="28366" y="13507"/>
                </a:lnTo>
                <a:lnTo>
                  <a:pt x="35303" y="23978"/>
                </a:lnTo>
                <a:lnTo>
                  <a:pt x="46786" y="23978"/>
                </a:lnTo>
                <a:lnTo>
                  <a:pt x="59940" y="13507"/>
                </a:lnTo>
                <a:close/>
              </a:path>
              <a:path w="5417184" h="1050290">
                <a:moveTo>
                  <a:pt x="117789" y="13507"/>
                </a:moveTo>
                <a:lnTo>
                  <a:pt x="110696" y="13507"/>
                </a:lnTo>
                <a:lnTo>
                  <a:pt x="118682" y="23978"/>
                </a:lnTo>
                <a:lnTo>
                  <a:pt x="126456" y="23978"/>
                </a:lnTo>
                <a:lnTo>
                  <a:pt x="117789" y="13507"/>
                </a:lnTo>
                <a:close/>
              </a:path>
              <a:path w="5417184" h="1050290">
                <a:moveTo>
                  <a:pt x="157796" y="13507"/>
                </a:moveTo>
                <a:lnTo>
                  <a:pt x="119682" y="13507"/>
                </a:lnTo>
                <a:lnTo>
                  <a:pt x="126456" y="23978"/>
                </a:lnTo>
                <a:lnTo>
                  <a:pt x="150372" y="23978"/>
                </a:lnTo>
                <a:lnTo>
                  <a:pt x="157796" y="13507"/>
                </a:lnTo>
                <a:close/>
              </a:path>
              <a:path w="5417184" h="1050290">
                <a:moveTo>
                  <a:pt x="93153" y="3036"/>
                </a:moveTo>
                <a:lnTo>
                  <a:pt x="71882" y="3036"/>
                </a:lnTo>
                <a:lnTo>
                  <a:pt x="81536" y="13507"/>
                </a:lnTo>
                <a:lnTo>
                  <a:pt x="92039" y="13507"/>
                </a:lnTo>
                <a:lnTo>
                  <a:pt x="93153" y="3036"/>
                </a:lnTo>
                <a:close/>
              </a:path>
              <a:path w="5417184" h="1050290">
                <a:moveTo>
                  <a:pt x="0" y="0"/>
                </a:moveTo>
                <a:lnTo>
                  <a:pt x="1799" y="2872"/>
                </a:lnTo>
                <a:lnTo>
                  <a:pt x="6412" y="5578"/>
                </a:lnTo>
                <a:lnTo>
                  <a:pt x="8768" y="7754"/>
                </a:lnTo>
                <a:lnTo>
                  <a:pt x="3800" y="9036"/>
                </a:lnTo>
                <a:lnTo>
                  <a:pt x="13244" y="9665"/>
                </a:lnTo>
                <a:lnTo>
                  <a:pt x="13443" y="7594"/>
                </a:lnTo>
                <a:lnTo>
                  <a:pt x="11630" y="4701"/>
                </a:lnTo>
                <a:lnTo>
                  <a:pt x="15036" y="2869"/>
                </a:lnTo>
                <a:lnTo>
                  <a:pt x="0" y="0"/>
                </a:lnTo>
                <a:close/>
              </a:path>
            </a:pathLst>
          </a:custGeom>
          <a:solidFill>
            <a:srgbClr val="CDFC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75335" y="5712351"/>
            <a:ext cx="389033" cy="5130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55378" y="6373408"/>
            <a:ext cx="6202057" cy="750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00373" y="4084729"/>
            <a:ext cx="55372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2548233" y="7205056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'Ultra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187327" y="7205056"/>
            <a:ext cx="14331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Racing'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2548233" y="7555674"/>
            <a:ext cx="301688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[...]; 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totalCarParts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r>
              <a:rPr sz="2300" spc="-2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5715145" y="7979901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-9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2196352" y="8409208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805925" y="2807537"/>
            <a:ext cx="8195309" cy="1205230"/>
          </a:xfrm>
          <a:custGeom>
            <a:avLst/>
            <a:gdLst/>
            <a:ahLst/>
            <a:cxnLst/>
            <a:rect l="l" t="t" r="r" b="b"/>
            <a:pathLst>
              <a:path w="8195309" h="1205229">
                <a:moveTo>
                  <a:pt x="8131898" y="0"/>
                </a:moveTo>
                <a:lnTo>
                  <a:pt x="62825" y="0"/>
                </a:lnTo>
                <a:lnTo>
                  <a:pt x="38343" y="4936"/>
                </a:lnTo>
                <a:lnTo>
                  <a:pt x="18376" y="18399"/>
                </a:lnTo>
                <a:lnTo>
                  <a:pt x="4927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27" y="1166473"/>
                </a:lnTo>
                <a:lnTo>
                  <a:pt x="18376" y="1186442"/>
                </a:lnTo>
                <a:lnTo>
                  <a:pt x="38343" y="1199906"/>
                </a:lnTo>
                <a:lnTo>
                  <a:pt x="62825" y="1204842"/>
                </a:lnTo>
                <a:lnTo>
                  <a:pt x="8131898" y="1204842"/>
                </a:lnTo>
                <a:lnTo>
                  <a:pt x="8156337" y="1199906"/>
                </a:lnTo>
                <a:lnTo>
                  <a:pt x="8176308" y="1186442"/>
                </a:lnTo>
                <a:lnTo>
                  <a:pt x="8189781" y="1166473"/>
                </a:lnTo>
                <a:lnTo>
                  <a:pt x="8194724" y="1142017"/>
                </a:lnTo>
                <a:lnTo>
                  <a:pt x="8194724" y="62825"/>
                </a:lnTo>
                <a:lnTo>
                  <a:pt x="8189781" y="38369"/>
                </a:lnTo>
                <a:lnTo>
                  <a:pt x="8176308" y="18399"/>
                </a:lnTo>
                <a:lnTo>
                  <a:pt x="8156337" y="4936"/>
                </a:lnTo>
                <a:lnTo>
                  <a:pt x="8131898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05925" y="3791811"/>
            <a:ext cx="8195309" cy="5576570"/>
          </a:xfrm>
          <a:custGeom>
            <a:avLst/>
            <a:gdLst/>
            <a:ahLst/>
            <a:cxnLst/>
            <a:rect l="l" t="t" r="r" b="b"/>
            <a:pathLst>
              <a:path w="8195309" h="5576570">
                <a:moveTo>
                  <a:pt x="8131898" y="0"/>
                </a:moveTo>
                <a:lnTo>
                  <a:pt x="62825" y="0"/>
                </a:lnTo>
                <a:lnTo>
                  <a:pt x="38343" y="4936"/>
                </a:lnTo>
                <a:lnTo>
                  <a:pt x="18376" y="18399"/>
                </a:lnTo>
                <a:lnTo>
                  <a:pt x="4927" y="38369"/>
                </a:lnTo>
                <a:lnTo>
                  <a:pt x="0" y="62825"/>
                </a:lnTo>
                <a:lnTo>
                  <a:pt x="0" y="5513277"/>
                </a:lnTo>
                <a:lnTo>
                  <a:pt x="4927" y="5537732"/>
                </a:lnTo>
                <a:lnTo>
                  <a:pt x="18376" y="5557702"/>
                </a:lnTo>
                <a:lnTo>
                  <a:pt x="38343" y="5571165"/>
                </a:lnTo>
                <a:lnTo>
                  <a:pt x="62825" y="5576102"/>
                </a:lnTo>
                <a:lnTo>
                  <a:pt x="8131898" y="5576102"/>
                </a:lnTo>
                <a:lnTo>
                  <a:pt x="8156337" y="5571165"/>
                </a:lnTo>
                <a:lnTo>
                  <a:pt x="8176308" y="5557702"/>
                </a:lnTo>
                <a:lnTo>
                  <a:pt x="8189781" y="5537732"/>
                </a:lnTo>
                <a:lnTo>
                  <a:pt x="8194724" y="5513277"/>
                </a:lnTo>
                <a:lnTo>
                  <a:pt x="8194724" y="62825"/>
                </a:lnTo>
                <a:lnTo>
                  <a:pt x="8189781" y="38369"/>
                </a:lnTo>
                <a:lnTo>
                  <a:pt x="8176308" y="18399"/>
                </a:lnTo>
                <a:lnTo>
                  <a:pt x="8156337" y="4936"/>
                </a:lnTo>
                <a:lnTo>
                  <a:pt x="8131898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2060232" y="3112154"/>
            <a:ext cx="344741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ap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445" dirty="0">
                <a:solidFill>
                  <a:srgbClr val="DCDEE0"/>
                </a:solidFill>
                <a:latin typeface="Arial Black"/>
                <a:cs typeface="Arial Black"/>
              </a:rPr>
              <a:t>c</a:t>
            </a:r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o</a:t>
            </a:r>
            <a:r>
              <a:rPr sz="2950" b="1" spc="-40" dirty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o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215" dirty="0">
                <a:solidFill>
                  <a:srgbClr val="DCDEE0"/>
                </a:solidFill>
                <a:latin typeface="Arial Black"/>
                <a:cs typeface="Arial Black"/>
              </a:rPr>
              <a:t>e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330" dirty="0">
                <a:solidFill>
                  <a:srgbClr val="DCDEE0"/>
                </a:solidFill>
                <a:latin typeface="Arial Black"/>
                <a:cs typeface="Arial Black"/>
              </a:rPr>
              <a:t>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973668" y="6796162"/>
            <a:ext cx="1376167" cy="479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015550" y="6806630"/>
            <a:ext cx="1292860" cy="396240"/>
          </a:xfrm>
          <a:custGeom>
            <a:avLst/>
            <a:gdLst/>
            <a:ahLst/>
            <a:cxnLst/>
            <a:rect l="l" t="t" r="r" b="b"/>
            <a:pathLst>
              <a:path w="1292859" h="396240">
                <a:moveTo>
                  <a:pt x="0" y="0"/>
                </a:moveTo>
                <a:lnTo>
                  <a:pt x="1292421" y="0"/>
                </a:lnTo>
                <a:lnTo>
                  <a:pt x="1292421" y="396103"/>
                </a:lnTo>
                <a:lnTo>
                  <a:pt x="0" y="396103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295" dirty="0" smtClean="0"/>
              <a:t>e</a:t>
            </a:r>
            <a:r>
              <a:rPr spc="-295" dirty="0" smtClean="0"/>
              <a:t>xport </a:t>
            </a:r>
            <a:r>
              <a:rPr spc="-795" dirty="0"/>
              <a:t>&amp;</a:t>
            </a:r>
            <a:r>
              <a:rPr spc="-605" dirty="0"/>
              <a:t> </a:t>
            </a:r>
            <a:r>
              <a:rPr lang="en-US" spc="-180" dirty="0" smtClean="0"/>
              <a:t>i</a:t>
            </a:r>
            <a:r>
              <a:rPr spc="-180" dirty="0" smtClean="0"/>
              <a:t>mport</a:t>
            </a:r>
            <a:endParaRPr spc="-180" dirty="0"/>
          </a:p>
        </p:txBody>
      </p:sp>
      <p:sp>
        <p:nvSpPr>
          <p:cNvPr id="8" name="object 8"/>
          <p:cNvSpPr/>
          <p:nvPr/>
        </p:nvSpPr>
        <p:spPr>
          <a:xfrm>
            <a:off x="145740" y="2807537"/>
            <a:ext cx="11443970" cy="1205230"/>
          </a:xfrm>
          <a:custGeom>
            <a:avLst/>
            <a:gdLst/>
            <a:ahLst/>
            <a:cxnLst/>
            <a:rect l="l" t="t" r="r" b="b"/>
            <a:pathLst>
              <a:path w="11443970" h="1205229">
                <a:moveTo>
                  <a:pt x="11380924" y="0"/>
                </a:moveTo>
                <a:lnTo>
                  <a:pt x="62826" y="0"/>
                </a:lnTo>
                <a:lnTo>
                  <a:pt x="38371" y="4936"/>
                </a:lnTo>
                <a:lnTo>
                  <a:pt x="18401" y="18399"/>
                </a:lnTo>
                <a:lnTo>
                  <a:pt x="4937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37" y="1166473"/>
                </a:lnTo>
                <a:lnTo>
                  <a:pt x="18401" y="1186442"/>
                </a:lnTo>
                <a:lnTo>
                  <a:pt x="38371" y="1199906"/>
                </a:lnTo>
                <a:lnTo>
                  <a:pt x="62826" y="1204842"/>
                </a:lnTo>
                <a:lnTo>
                  <a:pt x="11380924" y="1204842"/>
                </a:lnTo>
                <a:lnTo>
                  <a:pt x="11405362" y="1199906"/>
                </a:lnTo>
                <a:lnTo>
                  <a:pt x="11425334" y="1186442"/>
                </a:lnTo>
                <a:lnTo>
                  <a:pt x="11438807" y="1166473"/>
                </a:lnTo>
                <a:lnTo>
                  <a:pt x="11443749" y="1142017"/>
                </a:lnTo>
                <a:lnTo>
                  <a:pt x="11443749" y="62825"/>
                </a:lnTo>
                <a:lnTo>
                  <a:pt x="11438807" y="38369"/>
                </a:lnTo>
                <a:lnTo>
                  <a:pt x="11425334" y="18399"/>
                </a:lnTo>
                <a:lnTo>
                  <a:pt x="11405362" y="4936"/>
                </a:lnTo>
                <a:lnTo>
                  <a:pt x="11380924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5740" y="3791811"/>
            <a:ext cx="11443970" cy="4241800"/>
          </a:xfrm>
          <a:custGeom>
            <a:avLst/>
            <a:gdLst/>
            <a:ahLst/>
            <a:cxnLst/>
            <a:rect l="l" t="t" r="r" b="b"/>
            <a:pathLst>
              <a:path w="11443970" h="4241800">
                <a:moveTo>
                  <a:pt x="11380924" y="0"/>
                </a:moveTo>
                <a:lnTo>
                  <a:pt x="62826" y="0"/>
                </a:lnTo>
                <a:lnTo>
                  <a:pt x="38371" y="4936"/>
                </a:lnTo>
                <a:lnTo>
                  <a:pt x="18401" y="18399"/>
                </a:lnTo>
                <a:lnTo>
                  <a:pt x="4937" y="38369"/>
                </a:lnTo>
                <a:lnTo>
                  <a:pt x="0" y="62825"/>
                </a:lnTo>
                <a:lnTo>
                  <a:pt x="0" y="4178710"/>
                </a:lnTo>
                <a:lnTo>
                  <a:pt x="4937" y="4203166"/>
                </a:lnTo>
                <a:lnTo>
                  <a:pt x="18401" y="4223135"/>
                </a:lnTo>
                <a:lnTo>
                  <a:pt x="38371" y="4236599"/>
                </a:lnTo>
                <a:lnTo>
                  <a:pt x="62826" y="4241535"/>
                </a:lnTo>
                <a:lnTo>
                  <a:pt x="11380924" y="4241535"/>
                </a:lnTo>
                <a:lnTo>
                  <a:pt x="11405362" y="4236599"/>
                </a:lnTo>
                <a:lnTo>
                  <a:pt x="11425334" y="4223135"/>
                </a:lnTo>
                <a:lnTo>
                  <a:pt x="11438807" y="4203166"/>
                </a:lnTo>
                <a:lnTo>
                  <a:pt x="11443749" y="4178710"/>
                </a:lnTo>
                <a:lnTo>
                  <a:pt x="11443749" y="62825"/>
                </a:lnTo>
                <a:lnTo>
                  <a:pt x="11438807" y="38369"/>
                </a:lnTo>
                <a:lnTo>
                  <a:pt x="11425334" y="18399"/>
                </a:lnTo>
                <a:lnTo>
                  <a:pt x="11405362" y="4936"/>
                </a:lnTo>
                <a:lnTo>
                  <a:pt x="11380924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8013" y="4430352"/>
            <a:ext cx="11519230" cy="5737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9897" y="4440828"/>
            <a:ext cx="11435715" cy="490220"/>
          </a:xfrm>
          <a:custGeom>
            <a:avLst/>
            <a:gdLst/>
            <a:ahLst/>
            <a:cxnLst/>
            <a:rect l="l" t="t" r="r" b="b"/>
            <a:pathLst>
              <a:path w="11435715" h="490220">
                <a:moveTo>
                  <a:pt x="0" y="0"/>
                </a:moveTo>
                <a:lnTo>
                  <a:pt x="11435404" y="0"/>
                </a:lnTo>
                <a:lnTo>
                  <a:pt x="11435404" y="489953"/>
                </a:lnTo>
                <a:lnTo>
                  <a:pt x="0" y="489953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06135" y="3112154"/>
            <a:ext cx="144462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40" dirty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130" dirty="0">
                <a:solidFill>
                  <a:srgbClr val="DCDEE0"/>
                </a:solidFill>
                <a:latin typeface="Arial Black"/>
                <a:cs typeface="Arial Black"/>
              </a:rPr>
              <a:t>ai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330" dirty="0">
                <a:solidFill>
                  <a:srgbClr val="DCDEE0"/>
                </a:solidFill>
                <a:latin typeface="Arial Black"/>
                <a:cs typeface="Arial Black"/>
              </a:rPr>
              <a:t>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95107" y="1876590"/>
            <a:ext cx="1176274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chemeClr val="bg1"/>
                </a:solidFill>
                <a:latin typeface="Arial Black"/>
                <a:cs typeface="Arial Black"/>
              </a:rPr>
              <a:t>ES2015</a:t>
            </a:r>
            <a:r>
              <a:rPr lang="en-US" sz="2950" b="1" spc="-345" dirty="0">
                <a:solidFill>
                  <a:schemeClr val="bg1"/>
                </a:solidFill>
                <a:latin typeface="Arial Black"/>
                <a:cs typeface="Arial Black"/>
              </a:rPr>
              <a:t>(ECMA6) </a:t>
            </a:r>
            <a:r>
              <a:rPr lang="ko-KR" altLang="en-US" sz="2950" b="1" spc="-345" dirty="0">
                <a:solidFill>
                  <a:schemeClr val="bg1"/>
                </a:solidFill>
                <a:latin typeface="Arial Black"/>
                <a:cs typeface="Arial Black"/>
              </a:rPr>
              <a:t>기능인 </a:t>
            </a:r>
            <a:r>
              <a:rPr lang="en-US" altLang="ko-KR" sz="2950" b="1" spc="-345" dirty="0" smtClean="0">
                <a:solidFill>
                  <a:schemeClr val="bg1"/>
                </a:solidFill>
                <a:latin typeface="Arial Black"/>
                <a:cs typeface="Arial Black"/>
              </a:rPr>
              <a:t>export</a:t>
            </a:r>
            <a:r>
              <a:rPr lang="ko-KR" altLang="en-US" sz="2950" b="1" spc="-345" dirty="0" smtClean="0">
                <a:solidFill>
                  <a:schemeClr val="bg1"/>
                </a:solidFill>
                <a:latin typeface="Arial Black"/>
                <a:cs typeface="Arial Black"/>
              </a:rPr>
              <a:t>와 </a:t>
            </a:r>
            <a:r>
              <a:rPr lang="en-US" altLang="ko-KR" sz="2950" b="1" spc="-345" dirty="0" smtClean="0">
                <a:solidFill>
                  <a:schemeClr val="bg1"/>
                </a:solidFill>
                <a:latin typeface="Arial Black"/>
                <a:cs typeface="Arial Black"/>
              </a:rPr>
              <a:t>import</a:t>
            </a:r>
            <a:r>
              <a:rPr lang="ko-KR" altLang="en-US" sz="2950" b="1" spc="-345" dirty="0" smtClean="0">
                <a:solidFill>
                  <a:schemeClr val="bg1"/>
                </a:solidFill>
                <a:latin typeface="Arial Black"/>
                <a:cs typeface="Arial Black"/>
              </a:rPr>
              <a:t>를 </a:t>
            </a:r>
            <a:r>
              <a:rPr lang="ko-KR" altLang="en-US" sz="2950" b="1" spc="-345" dirty="0">
                <a:solidFill>
                  <a:schemeClr val="bg1"/>
                </a:solidFill>
                <a:latin typeface="Arial Black"/>
                <a:cs typeface="Arial Black"/>
              </a:rPr>
              <a:t>사용해야 한다</a:t>
            </a:r>
            <a:r>
              <a:rPr lang="en-US" altLang="ko-KR" sz="2950" b="1" spc="-34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2123056" y="4084731"/>
            <a:ext cx="31927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Component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465907" y="4084731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6697483" y="4084731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'@angular/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core'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16606" y="3980021"/>
            <a:ext cx="55372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393314" y="6807162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4234334" y="5247000"/>
            <a:ext cx="336867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'my-app'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123058" y="4822772"/>
            <a:ext cx="2136775" cy="1950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algn="ctr">
              <a:spcBef>
                <a:spcPts val="290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...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474937" y="7194584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'Ultra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114031" y="7194584"/>
            <a:ext cx="143319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Racing'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2474937" y="7545203"/>
            <a:ext cx="301688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[...]; 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totalCarParts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</a:t>
            </a:r>
            <a:r>
              <a:rPr sz="2300" spc="-2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5641848" y="7969430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-9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2123056" y="8356853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596874" y="8347597"/>
            <a:ext cx="7754620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spc="-85" dirty="0" smtClean="0">
                <a:solidFill>
                  <a:schemeClr val="bg1"/>
                </a:solidFill>
                <a:latin typeface="Lucida Sans"/>
                <a:cs typeface="Lucida Sans"/>
              </a:rPr>
              <a:t>1)</a:t>
            </a:r>
            <a:r>
              <a:rPr lang="ko-KR" altLang="en-US" sz="2950" spc="-85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85" dirty="0">
                <a:solidFill>
                  <a:schemeClr val="bg1"/>
                </a:solidFill>
                <a:latin typeface="Lucida Sans"/>
                <a:cs typeface="Lucida Sans"/>
              </a:rPr>
              <a:t>외부로 노출하고 싶은 클래스를 </a:t>
            </a:r>
            <a:r>
              <a:rPr lang="en-US" altLang="ko-KR" sz="2950" spc="-85" dirty="0" smtClean="0">
                <a:solidFill>
                  <a:schemeClr val="bg1"/>
                </a:solidFill>
                <a:latin typeface="Lucida Sans"/>
                <a:cs typeface="Lucida Sans"/>
              </a:rPr>
              <a:t>export</a:t>
            </a:r>
            <a:r>
              <a:rPr lang="ko-KR" altLang="en-US" sz="2950" spc="-85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06135" y="4493094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637708" y="4493094"/>
            <a:ext cx="24885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AppComponent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276802" y="4493096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508378" y="4493096"/>
            <a:ext cx="31927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'./app.component'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015550" y="6806630"/>
            <a:ext cx="2227580" cy="354584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09220">
              <a:spcBef>
                <a:spcPts val="5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</a:t>
            </a:r>
            <a:r>
              <a:rPr sz="2300" spc="-150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319674" y="7236093"/>
            <a:ext cx="2772410" cy="1343660"/>
          </a:xfrm>
          <a:custGeom>
            <a:avLst/>
            <a:gdLst/>
            <a:ahLst/>
            <a:cxnLst/>
            <a:rect l="l" t="t" r="r" b="b"/>
            <a:pathLst>
              <a:path w="2772409" h="1343659">
                <a:moveTo>
                  <a:pt x="15841" y="1332650"/>
                </a:moveTo>
                <a:lnTo>
                  <a:pt x="2575" y="1332650"/>
                </a:lnTo>
                <a:lnTo>
                  <a:pt x="0" y="1343121"/>
                </a:lnTo>
                <a:lnTo>
                  <a:pt x="13476" y="1343121"/>
                </a:lnTo>
                <a:lnTo>
                  <a:pt x="15841" y="1332650"/>
                </a:lnTo>
                <a:close/>
              </a:path>
              <a:path w="2772409" h="1343659">
                <a:moveTo>
                  <a:pt x="24671" y="1322179"/>
                </a:moveTo>
                <a:lnTo>
                  <a:pt x="22177" y="1322179"/>
                </a:lnTo>
                <a:lnTo>
                  <a:pt x="14243" y="1332650"/>
                </a:lnTo>
                <a:lnTo>
                  <a:pt x="21066" y="1332650"/>
                </a:lnTo>
                <a:lnTo>
                  <a:pt x="24671" y="1322179"/>
                </a:lnTo>
                <a:close/>
              </a:path>
              <a:path w="2772409" h="1343659">
                <a:moveTo>
                  <a:pt x="32648" y="1322179"/>
                </a:moveTo>
                <a:lnTo>
                  <a:pt x="27349" y="1322179"/>
                </a:lnTo>
                <a:lnTo>
                  <a:pt x="26407" y="1332650"/>
                </a:lnTo>
                <a:lnTo>
                  <a:pt x="32648" y="1322179"/>
                </a:lnTo>
                <a:close/>
              </a:path>
              <a:path w="2772409" h="1343659">
                <a:moveTo>
                  <a:pt x="40008" y="1322179"/>
                </a:moveTo>
                <a:lnTo>
                  <a:pt x="32648" y="1322179"/>
                </a:lnTo>
                <a:lnTo>
                  <a:pt x="33828" y="1332650"/>
                </a:lnTo>
                <a:lnTo>
                  <a:pt x="39475" y="1332650"/>
                </a:lnTo>
                <a:lnTo>
                  <a:pt x="40008" y="1322179"/>
                </a:lnTo>
                <a:close/>
              </a:path>
              <a:path w="2772409" h="1343659">
                <a:moveTo>
                  <a:pt x="111085" y="1322179"/>
                </a:moveTo>
                <a:lnTo>
                  <a:pt x="109724" y="1322179"/>
                </a:lnTo>
                <a:lnTo>
                  <a:pt x="103787" y="1332650"/>
                </a:lnTo>
                <a:lnTo>
                  <a:pt x="110783" y="1332650"/>
                </a:lnTo>
                <a:lnTo>
                  <a:pt x="111085" y="1322179"/>
                </a:lnTo>
                <a:close/>
              </a:path>
              <a:path w="2772409" h="1343659">
                <a:moveTo>
                  <a:pt x="115598" y="1322179"/>
                </a:moveTo>
                <a:lnTo>
                  <a:pt x="110783" y="1332650"/>
                </a:lnTo>
                <a:lnTo>
                  <a:pt x="115022" y="1332650"/>
                </a:lnTo>
                <a:lnTo>
                  <a:pt x="115598" y="1322179"/>
                </a:lnTo>
                <a:close/>
              </a:path>
              <a:path w="2772409" h="1343659">
                <a:moveTo>
                  <a:pt x="47098" y="1311708"/>
                </a:moveTo>
                <a:lnTo>
                  <a:pt x="38993" y="1311708"/>
                </a:lnTo>
                <a:lnTo>
                  <a:pt x="35925" y="1322179"/>
                </a:lnTo>
                <a:lnTo>
                  <a:pt x="37758" y="1322179"/>
                </a:lnTo>
                <a:lnTo>
                  <a:pt x="47098" y="1311708"/>
                </a:lnTo>
                <a:close/>
              </a:path>
              <a:path w="2772409" h="1343659">
                <a:moveTo>
                  <a:pt x="58343" y="1311708"/>
                </a:moveTo>
                <a:lnTo>
                  <a:pt x="47622" y="1311708"/>
                </a:lnTo>
                <a:lnTo>
                  <a:pt x="41286" y="1322179"/>
                </a:lnTo>
                <a:lnTo>
                  <a:pt x="55736" y="1322179"/>
                </a:lnTo>
                <a:lnTo>
                  <a:pt x="58343" y="1311708"/>
                </a:lnTo>
                <a:close/>
              </a:path>
              <a:path w="2772409" h="1343659">
                <a:moveTo>
                  <a:pt x="68152" y="1311708"/>
                </a:moveTo>
                <a:lnTo>
                  <a:pt x="61390" y="1311708"/>
                </a:lnTo>
                <a:lnTo>
                  <a:pt x="55736" y="1322179"/>
                </a:lnTo>
                <a:lnTo>
                  <a:pt x="62967" y="1322179"/>
                </a:lnTo>
                <a:lnTo>
                  <a:pt x="68152" y="1311708"/>
                </a:lnTo>
                <a:close/>
              </a:path>
              <a:path w="2772409" h="1343659">
                <a:moveTo>
                  <a:pt x="111546" y="1311708"/>
                </a:moveTo>
                <a:lnTo>
                  <a:pt x="104646" y="1311708"/>
                </a:lnTo>
                <a:lnTo>
                  <a:pt x="104248" y="1322179"/>
                </a:lnTo>
                <a:lnTo>
                  <a:pt x="110049" y="1322179"/>
                </a:lnTo>
                <a:lnTo>
                  <a:pt x="111572" y="1311882"/>
                </a:lnTo>
                <a:lnTo>
                  <a:pt x="111546" y="1311708"/>
                </a:lnTo>
                <a:close/>
              </a:path>
              <a:path w="2772409" h="1343659">
                <a:moveTo>
                  <a:pt x="124687" y="1311708"/>
                </a:moveTo>
                <a:lnTo>
                  <a:pt x="111598" y="1311708"/>
                </a:lnTo>
                <a:lnTo>
                  <a:pt x="111572" y="1311882"/>
                </a:lnTo>
                <a:lnTo>
                  <a:pt x="113148" y="1322179"/>
                </a:lnTo>
                <a:lnTo>
                  <a:pt x="120792" y="1322179"/>
                </a:lnTo>
                <a:lnTo>
                  <a:pt x="124687" y="1311708"/>
                </a:lnTo>
                <a:close/>
              </a:path>
              <a:path w="2772409" h="1343659">
                <a:moveTo>
                  <a:pt x="127975" y="1311708"/>
                </a:moveTo>
                <a:lnTo>
                  <a:pt x="124687" y="1311708"/>
                </a:lnTo>
                <a:lnTo>
                  <a:pt x="128928" y="1322179"/>
                </a:lnTo>
                <a:lnTo>
                  <a:pt x="127975" y="1311708"/>
                </a:lnTo>
                <a:close/>
              </a:path>
              <a:path w="2772409" h="1343659">
                <a:moveTo>
                  <a:pt x="134948" y="1311708"/>
                </a:moveTo>
                <a:lnTo>
                  <a:pt x="132027" y="1311708"/>
                </a:lnTo>
                <a:lnTo>
                  <a:pt x="130257" y="1322179"/>
                </a:lnTo>
                <a:lnTo>
                  <a:pt x="134948" y="1311708"/>
                </a:lnTo>
                <a:close/>
              </a:path>
              <a:path w="2772409" h="1343659">
                <a:moveTo>
                  <a:pt x="141629" y="1311708"/>
                </a:moveTo>
                <a:lnTo>
                  <a:pt x="134948" y="1311708"/>
                </a:lnTo>
                <a:lnTo>
                  <a:pt x="139126" y="1322179"/>
                </a:lnTo>
                <a:lnTo>
                  <a:pt x="141629" y="1311708"/>
                </a:lnTo>
                <a:close/>
              </a:path>
              <a:path w="2772409" h="1343659">
                <a:moveTo>
                  <a:pt x="111598" y="1311708"/>
                </a:moveTo>
                <a:lnTo>
                  <a:pt x="111572" y="1311882"/>
                </a:lnTo>
                <a:lnTo>
                  <a:pt x="111598" y="1311708"/>
                </a:lnTo>
                <a:close/>
              </a:path>
              <a:path w="2772409" h="1343659">
                <a:moveTo>
                  <a:pt x="21255" y="1301237"/>
                </a:moveTo>
                <a:lnTo>
                  <a:pt x="19172" y="1301237"/>
                </a:lnTo>
                <a:lnTo>
                  <a:pt x="18847" y="1311708"/>
                </a:lnTo>
                <a:lnTo>
                  <a:pt x="19758" y="1311708"/>
                </a:lnTo>
                <a:lnTo>
                  <a:pt x="21255" y="1301237"/>
                </a:lnTo>
                <a:close/>
              </a:path>
              <a:path w="2772409" h="1343659">
                <a:moveTo>
                  <a:pt x="30972" y="1301237"/>
                </a:moveTo>
                <a:lnTo>
                  <a:pt x="23245" y="1311708"/>
                </a:lnTo>
                <a:lnTo>
                  <a:pt x="30323" y="1311708"/>
                </a:lnTo>
                <a:lnTo>
                  <a:pt x="30972" y="1301237"/>
                </a:lnTo>
                <a:close/>
              </a:path>
              <a:path w="2772409" h="1343659">
                <a:moveTo>
                  <a:pt x="47736" y="1301237"/>
                </a:moveTo>
                <a:lnTo>
                  <a:pt x="42857" y="1301237"/>
                </a:lnTo>
                <a:lnTo>
                  <a:pt x="36574" y="1311708"/>
                </a:lnTo>
                <a:lnTo>
                  <a:pt x="44490" y="1311708"/>
                </a:lnTo>
                <a:lnTo>
                  <a:pt x="47736" y="1301237"/>
                </a:lnTo>
                <a:close/>
              </a:path>
              <a:path w="2772409" h="1343659">
                <a:moveTo>
                  <a:pt x="75495" y="1301237"/>
                </a:moveTo>
                <a:lnTo>
                  <a:pt x="67181" y="1301237"/>
                </a:lnTo>
                <a:lnTo>
                  <a:pt x="62618" y="1311708"/>
                </a:lnTo>
                <a:lnTo>
                  <a:pt x="73694" y="1311708"/>
                </a:lnTo>
                <a:lnTo>
                  <a:pt x="75495" y="1301237"/>
                </a:lnTo>
                <a:close/>
              </a:path>
              <a:path w="2772409" h="1343659">
                <a:moveTo>
                  <a:pt x="84384" y="1301237"/>
                </a:moveTo>
                <a:lnTo>
                  <a:pt x="81316" y="1301237"/>
                </a:lnTo>
                <a:lnTo>
                  <a:pt x="74196" y="1311708"/>
                </a:lnTo>
                <a:lnTo>
                  <a:pt x="75390" y="1311708"/>
                </a:lnTo>
                <a:lnTo>
                  <a:pt x="84384" y="1301237"/>
                </a:lnTo>
                <a:close/>
              </a:path>
              <a:path w="2772409" h="1343659">
                <a:moveTo>
                  <a:pt x="143974" y="1290766"/>
                </a:moveTo>
                <a:lnTo>
                  <a:pt x="141377" y="1290766"/>
                </a:lnTo>
                <a:lnTo>
                  <a:pt x="134899" y="1301237"/>
                </a:lnTo>
                <a:lnTo>
                  <a:pt x="128376" y="1311708"/>
                </a:lnTo>
                <a:lnTo>
                  <a:pt x="149965" y="1311708"/>
                </a:lnTo>
                <a:lnTo>
                  <a:pt x="154529" y="1301237"/>
                </a:lnTo>
                <a:lnTo>
                  <a:pt x="139168" y="1301237"/>
                </a:lnTo>
                <a:lnTo>
                  <a:pt x="143974" y="1290766"/>
                </a:lnTo>
                <a:close/>
              </a:path>
              <a:path w="2772409" h="1343659">
                <a:moveTo>
                  <a:pt x="164644" y="1301237"/>
                </a:moveTo>
                <a:lnTo>
                  <a:pt x="161492" y="1301237"/>
                </a:lnTo>
                <a:lnTo>
                  <a:pt x="156312" y="1311708"/>
                </a:lnTo>
                <a:lnTo>
                  <a:pt x="159586" y="1311708"/>
                </a:lnTo>
                <a:lnTo>
                  <a:pt x="164644" y="1301237"/>
                </a:lnTo>
                <a:close/>
              </a:path>
              <a:path w="2772409" h="1343659">
                <a:moveTo>
                  <a:pt x="43799" y="1290766"/>
                </a:moveTo>
                <a:lnTo>
                  <a:pt x="41904" y="1301237"/>
                </a:lnTo>
                <a:lnTo>
                  <a:pt x="42951" y="1301237"/>
                </a:lnTo>
                <a:lnTo>
                  <a:pt x="45268" y="1298073"/>
                </a:lnTo>
                <a:lnTo>
                  <a:pt x="43799" y="1290766"/>
                </a:lnTo>
                <a:close/>
              </a:path>
              <a:path w="2772409" h="1343659">
                <a:moveTo>
                  <a:pt x="59599" y="1290766"/>
                </a:moveTo>
                <a:lnTo>
                  <a:pt x="50616" y="1290766"/>
                </a:lnTo>
                <a:lnTo>
                  <a:pt x="45268" y="1298073"/>
                </a:lnTo>
                <a:lnTo>
                  <a:pt x="45904" y="1301237"/>
                </a:lnTo>
                <a:lnTo>
                  <a:pt x="55184" y="1301237"/>
                </a:lnTo>
                <a:lnTo>
                  <a:pt x="59599" y="1290766"/>
                </a:lnTo>
                <a:close/>
              </a:path>
              <a:path w="2772409" h="1343659">
                <a:moveTo>
                  <a:pt x="69432" y="1290766"/>
                </a:moveTo>
                <a:lnTo>
                  <a:pt x="60825" y="1290766"/>
                </a:lnTo>
                <a:lnTo>
                  <a:pt x="59411" y="1301237"/>
                </a:lnTo>
                <a:lnTo>
                  <a:pt x="65212" y="1301237"/>
                </a:lnTo>
                <a:lnTo>
                  <a:pt x="69432" y="1290766"/>
                </a:lnTo>
                <a:close/>
              </a:path>
              <a:path w="2772409" h="1343659">
                <a:moveTo>
                  <a:pt x="100520" y="1290766"/>
                </a:moveTo>
                <a:lnTo>
                  <a:pt x="87825" y="1290766"/>
                </a:lnTo>
                <a:lnTo>
                  <a:pt x="77333" y="1301237"/>
                </a:lnTo>
                <a:lnTo>
                  <a:pt x="96719" y="1301237"/>
                </a:lnTo>
                <a:lnTo>
                  <a:pt x="100520" y="1290766"/>
                </a:lnTo>
                <a:close/>
              </a:path>
              <a:path w="2772409" h="1343659">
                <a:moveTo>
                  <a:pt x="112760" y="1290766"/>
                </a:moveTo>
                <a:lnTo>
                  <a:pt x="106013" y="1290766"/>
                </a:lnTo>
                <a:lnTo>
                  <a:pt x="104531" y="1301237"/>
                </a:lnTo>
                <a:lnTo>
                  <a:pt x="105515" y="1301237"/>
                </a:lnTo>
                <a:lnTo>
                  <a:pt x="112760" y="1290766"/>
                </a:lnTo>
                <a:close/>
              </a:path>
              <a:path w="2772409" h="1343659">
                <a:moveTo>
                  <a:pt x="148037" y="1290766"/>
                </a:moveTo>
                <a:lnTo>
                  <a:pt x="143974" y="1290766"/>
                </a:lnTo>
                <a:lnTo>
                  <a:pt x="147566" y="1301237"/>
                </a:lnTo>
                <a:lnTo>
                  <a:pt x="148037" y="1290766"/>
                </a:lnTo>
                <a:close/>
              </a:path>
              <a:path w="2772409" h="1343659">
                <a:moveTo>
                  <a:pt x="164790" y="1290766"/>
                </a:moveTo>
                <a:lnTo>
                  <a:pt x="152686" y="1290766"/>
                </a:lnTo>
                <a:lnTo>
                  <a:pt x="149210" y="1301237"/>
                </a:lnTo>
                <a:lnTo>
                  <a:pt x="157000" y="1301237"/>
                </a:lnTo>
                <a:lnTo>
                  <a:pt x="164790" y="1290766"/>
                </a:lnTo>
                <a:close/>
              </a:path>
              <a:path w="2772409" h="1343659">
                <a:moveTo>
                  <a:pt x="170392" y="1299360"/>
                </a:moveTo>
                <a:lnTo>
                  <a:pt x="168078" y="1301237"/>
                </a:lnTo>
                <a:lnTo>
                  <a:pt x="170570" y="1301237"/>
                </a:lnTo>
                <a:lnTo>
                  <a:pt x="170392" y="1299360"/>
                </a:lnTo>
                <a:close/>
              </a:path>
              <a:path w="2772409" h="1343659">
                <a:moveTo>
                  <a:pt x="180986" y="1290766"/>
                </a:moveTo>
                <a:lnTo>
                  <a:pt x="169575" y="1290766"/>
                </a:lnTo>
                <a:lnTo>
                  <a:pt x="170392" y="1299360"/>
                </a:lnTo>
                <a:lnTo>
                  <a:pt x="180986" y="1290766"/>
                </a:lnTo>
                <a:close/>
              </a:path>
              <a:path w="2772409" h="1343659">
                <a:moveTo>
                  <a:pt x="80866" y="1280296"/>
                </a:moveTo>
                <a:lnTo>
                  <a:pt x="74186" y="1280296"/>
                </a:lnTo>
                <a:lnTo>
                  <a:pt x="66207" y="1290766"/>
                </a:lnTo>
                <a:lnTo>
                  <a:pt x="84384" y="1290766"/>
                </a:lnTo>
                <a:lnTo>
                  <a:pt x="80866" y="1280296"/>
                </a:lnTo>
                <a:close/>
              </a:path>
              <a:path w="2772409" h="1343659">
                <a:moveTo>
                  <a:pt x="132521" y="1280296"/>
                </a:moveTo>
                <a:lnTo>
                  <a:pt x="102290" y="1280296"/>
                </a:lnTo>
                <a:lnTo>
                  <a:pt x="96773" y="1290766"/>
                </a:lnTo>
                <a:lnTo>
                  <a:pt x="123010" y="1290766"/>
                </a:lnTo>
                <a:lnTo>
                  <a:pt x="132521" y="1280296"/>
                </a:lnTo>
                <a:close/>
              </a:path>
              <a:path w="2772409" h="1343659">
                <a:moveTo>
                  <a:pt x="153038" y="1286809"/>
                </a:moveTo>
                <a:lnTo>
                  <a:pt x="149932" y="1290766"/>
                </a:lnTo>
                <a:lnTo>
                  <a:pt x="151293" y="1290766"/>
                </a:lnTo>
                <a:lnTo>
                  <a:pt x="153038" y="1286809"/>
                </a:lnTo>
                <a:close/>
              </a:path>
              <a:path w="2772409" h="1343659">
                <a:moveTo>
                  <a:pt x="167481" y="1280296"/>
                </a:moveTo>
                <a:lnTo>
                  <a:pt x="158152" y="1280296"/>
                </a:lnTo>
                <a:lnTo>
                  <a:pt x="158853" y="1290766"/>
                </a:lnTo>
                <a:lnTo>
                  <a:pt x="163262" y="1290766"/>
                </a:lnTo>
                <a:lnTo>
                  <a:pt x="167481" y="1280296"/>
                </a:lnTo>
                <a:close/>
              </a:path>
              <a:path w="2772409" h="1343659">
                <a:moveTo>
                  <a:pt x="206750" y="1280296"/>
                </a:moveTo>
                <a:lnTo>
                  <a:pt x="172930" y="1280296"/>
                </a:lnTo>
                <a:lnTo>
                  <a:pt x="163262" y="1290766"/>
                </a:lnTo>
                <a:lnTo>
                  <a:pt x="192822" y="1290766"/>
                </a:lnTo>
                <a:lnTo>
                  <a:pt x="206750" y="1280296"/>
                </a:lnTo>
                <a:close/>
              </a:path>
              <a:path w="2772409" h="1343659">
                <a:moveTo>
                  <a:pt x="158152" y="1280296"/>
                </a:moveTo>
                <a:lnTo>
                  <a:pt x="155911" y="1280296"/>
                </a:lnTo>
                <a:lnTo>
                  <a:pt x="153038" y="1286809"/>
                </a:lnTo>
                <a:lnTo>
                  <a:pt x="158152" y="1280296"/>
                </a:lnTo>
                <a:close/>
              </a:path>
              <a:path w="2772409" h="1343659">
                <a:moveTo>
                  <a:pt x="88217" y="1269825"/>
                </a:moveTo>
                <a:lnTo>
                  <a:pt x="82164" y="1280296"/>
                </a:lnTo>
                <a:lnTo>
                  <a:pt x="86657" y="1280296"/>
                </a:lnTo>
                <a:lnTo>
                  <a:pt x="88200" y="1278161"/>
                </a:lnTo>
                <a:lnTo>
                  <a:pt x="88217" y="1269825"/>
                </a:lnTo>
                <a:close/>
              </a:path>
              <a:path w="2772409" h="1343659">
                <a:moveTo>
                  <a:pt x="88200" y="1278161"/>
                </a:moveTo>
                <a:lnTo>
                  <a:pt x="86657" y="1280296"/>
                </a:lnTo>
                <a:lnTo>
                  <a:pt x="88196" y="1280296"/>
                </a:lnTo>
                <a:lnTo>
                  <a:pt x="88200" y="1278161"/>
                </a:lnTo>
                <a:close/>
              </a:path>
              <a:path w="2772409" h="1343659">
                <a:moveTo>
                  <a:pt x="113284" y="1269825"/>
                </a:moveTo>
                <a:lnTo>
                  <a:pt x="94227" y="1269825"/>
                </a:lnTo>
                <a:lnTo>
                  <a:pt x="88200" y="1278161"/>
                </a:lnTo>
                <a:lnTo>
                  <a:pt x="88196" y="1280296"/>
                </a:lnTo>
                <a:lnTo>
                  <a:pt x="112258" y="1280296"/>
                </a:lnTo>
                <a:lnTo>
                  <a:pt x="113284" y="1269825"/>
                </a:lnTo>
                <a:close/>
              </a:path>
              <a:path w="2772409" h="1343659">
                <a:moveTo>
                  <a:pt x="122530" y="1269825"/>
                </a:moveTo>
                <a:lnTo>
                  <a:pt x="121682" y="1269825"/>
                </a:lnTo>
                <a:lnTo>
                  <a:pt x="114216" y="1280296"/>
                </a:lnTo>
                <a:lnTo>
                  <a:pt x="120551" y="1280296"/>
                </a:lnTo>
                <a:lnTo>
                  <a:pt x="122530" y="1269825"/>
                </a:lnTo>
                <a:close/>
              </a:path>
              <a:path w="2772409" h="1343659">
                <a:moveTo>
                  <a:pt x="163517" y="1269825"/>
                </a:moveTo>
                <a:lnTo>
                  <a:pt x="144341" y="1269825"/>
                </a:lnTo>
                <a:lnTo>
                  <a:pt x="137754" y="1280296"/>
                </a:lnTo>
                <a:lnTo>
                  <a:pt x="156391" y="1280296"/>
                </a:lnTo>
                <a:lnTo>
                  <a:pt x="163517" y="1269825"/>
                </a:lnTo>
                <a:close/>
              </a:path>
              <a:path w="2772409" h="1343659">
                <a:moveTo>
                  <a:pt x="215920" y="1269825"/>
                </a:moveTo>
                <a:lnTo>
                  <a:pt x="188445" y="1269825"/>
                </a:lnTo>
                <a:lnTo>
                  <a:pt x="180985" y="1280296"/>
                </a:lnTo>
                <a:lnTo>
                  <a:pt x="219095" y="1280296"/>
                </a:lnTo>
                <a:lnTo>
                  <a:pt x="215920" y="1269825"/>
                </a:lnTo>
                <a:close/>
              </a:path>
              <a:path w="2772409" h="1343659">
                <a:moveTo>
                  <a:pt x="225260" y="1269825"/>
                </a:moveTo>
                <a:lnTo>
                  <a:pt x="220600" y="1269825"/>
                </a:lnTo>
                <a:lnTo>
                  <a:pt x="222872" y="1280296"/>
                </a:lnTo>
                <a:lnTo>
                  <a:pt x="225260" y="1269825"/>
                </a:lnTo>
                <a:close/>
              </a:path>
              <a:path w="2772409" h="1343659">
                <a:moveTo>
                  <a:pt x="228350" y="1269825"/>
                </a:moveTo>
                <a:lnTo>
                  <a:pt x="224655" y="1280296"/>
                </a:lnTo>
                <a:lnTo>
                  <a:pt x="225930" y="1280296"/>
                </a:lnTo>
                <a:lnTo>
                  <a:pt x="228350" y="1269825"/>
                </a:lnTo>
                <a:close/>
              </a:path>
              <a:path w="2772409" h="1343659">
                <a:moveTo>
                  <a:pt x="132592" y="1259354"/>
                </a:moveTo>
                <a:lnTo>
                  <a:pt x="111755" y="1259354"/>
                </a:lnTo>
                <a:lnTo>
                  <a:pt x="102164" y="1269825"/>
                </a:lnTo>
                <a:lnTo>
                  <a:pt x="129109" y="1269825"/>
                </a:lnTo>
                <a:lnTo>
                  <a:pt x="132592" y="1259354"/>
                </a:lnTo>
                <a:close/>
              </a:path>
              <a:path w="2772409" h="1343659">
                <a:moveTo>
                  <a:pt x="135681" y="1259354"/>
                </a:moveTo>
                <a:lnTo>
                  <a:pt x="132592" y="1259354"/>
                </a:lnTo>
                <a:lnTo>
                  <a:pt x="133043" y="1269825"/>
                </a:lnTo>
                <a:lnTo>
                  <a:pt x="136934" y="1264509"/>
                </a:lnTo>
                <a:lnTo>
                  <a:pt x="135681" y="1259354"/>
                </a:lnTo>
                <a:close/>
              </a:path>
              <a:path w="2772409" h="1343659">
                <a:moveTo>
                  <a:pt x="139084" y="1261571"/>
                </a:moveTo>
                <a:lnTo>
                  <a:pt x="136934" y="1264509"/>
                </a:lnTo>
                <a:lnTo>
                  <a:pt x="138226" y="1269825"/>
                </a:lnTo>
                <a:lnTo>
                  <a:pt x="139084" y="1261571"/>
                </a:lnTo>
                <a:close/>
              </a:path>
              <a:path w="2772409" h="1343659">
                <a:moveTo>
                  <a:pt x="175711" y="1259354"/>
                </a:moveTo>
                <a:lnTo>
                  <a:pt x="162581" y="1259354"/>
                </a:lnTo>
                <a:lnTo>
                  <a:pt x="157085" y="1269825"/>
                </a:lnTo>
                <a:lnTo>
                  <a:pt x="169502" y="1269825"/>
                </a:lnTo>
                <a:lnTo>
                  <a:pt x="175711" y="1259354"/>
                </a:lnTo>
                <a:close/>
              </a:path>
              <a:path w="2772409" h="1343659">
                <a:moveTo>
                  <a:pt x="188661" y="1259354"/>
                </a:moveTo>
                <a:lnTo>
                  <a:pt x="175868" y="1259354"/>
                </a:lnTo>
                <a:lnTo>
                  <a:pt x="174947" y="1269825"/>
                </a:lnTo>
                <a:lnTo>
                  <a:pt x="188661" y="1259354"/>
                </a:lnTo>
                <a:close/>
              </a:path>
              <a:path w="2772409" h="1343659">
                <a:moveTo>
                  <a:pt x="194538" y="1259354"/>
                </a:moveTo>
                <a:lnTo>
                  <a:pt x="192087" y="1259354"/>
                </a:lnTo>
                <a:lnTo>
                  <a:pt x="192141" y="1269825"/>
                </a:lnTo>
                <a:lnTo>
                  <a:pt x="195742" y="1269825"/>
                </a:lnTo>
                <a:lnTo>
                  <a:pt x="194538" y="1259354"/>
                </a:lnTo>
                <a:close/>
              </a:path>
              <a:path w="2772409" h="1343659">
                <a:moveTo>
                  <a:pt x="246285" y="1259354"/>
                </a:moveTo>
                <a:lnTo>
                  <a:pt x="207166" y="1259354"/>
                </a:lnTo>
                <a:lnTo>
                  <a:pt x="202129" y="1269825"/>
                </a:lnTo>
                <a:lnTo>
                  <a:pt x="241856" y="1269825"/>
                </a:lnTo>
                <a:lnTo>
                  <a:pt x="246285" y="1259354"/>
                </a:lnTo>
                <a:close/>
              </a:path>
              <a:path w="2772409" h="1343659">
                <a:moveTo>
                  <a:pt x="139315" y="1259354"/>
                </a:moveTo>
                <a:lnTo>
                  <a:pt x="135681" y="1259354"/>
                </a:lnTo>
                <a:lnTo>
                  <a:pt x="136934" y="1264509"/>
                </a:lnTo>
                <a:lnTo>
                  <a:pt x="139084" y="1261571"/>
                </a:lnTo>
                <a:lnTo>
                  <a:pt x="139315" y="1259354"/>
                </a:lnTo>
                <a:close/>
              </a:path>
              <a:path w="2772409" h="1343659">
                <a:moveTo>
                  <a:pt x="140707" y="1259354"/>
                </a:moveTo>
                <a:lnTo>
                  <a:pt x="139315" y="1259354"/>
                </a:lnTo>
                <a:lnTo>
                  <a:pt x="139084" y="1261571"/>
                </a:lnTo>
                <a:lnTo>
                  <a:pt x="140707" y="1259354"/>
                </a:lnTo>
                <a:close/>
              </a:path>
              <a:path w="2772409" h="1343659">
                <a:moveTo>
                  <a:pt x="133556" y="1248883"/>
                </a:moveTo>
                <a:lnTo>
                  <a:pt x="127724" y="1248883"/>
                </a:lnTo>
                <a:lnTo>
                  <a:pt x="121599" y="1259354"/>
                </a:lnTo>
                <a:lnTo>
                  <a:pt x="128069" y="1259354"/>
                </a:lnTo>
                <a:lnTo>
                  <a:pt x="133556" y="1248883"/>
                </a:lnTo>
                <a:close/>
              </a:path>
              <a:path w="2772409" h="1343659">
                <a:moveTo>
                  <a:pt x="172738" y="1248883"/>
                </a:moveTo>
                <a:lnTo>
                  <a:pt x="143472" y="1248883"/>
                </a:lnTo>
                <a:lnTo>
                  <a:pt x="131933" y="1259354"/>
                </a:lnTo>
                <a:lnTo>
                  <a:pt x="165486" y="1259354"/>
                </a:lnTo>
                <a:lnTo>
                  <a:pt x="172738" y="1248883"/>
                </a:lnTo>
                <a:close/>
              </a:path>
              <a:path w="2772409" h="1343659">
                <a:moveTo>
                  <a:pt x="207847" y="1248883"/>
                </a:moveTo>
                <a:lnTo>
                  <a:pt x="176371" y="1248883"/>
                </a:lnTo>
                <a:lnTo>
                  <a:pt x="169616" y="1259354"/>
                </a:lnTo>
                <a:lnTo>
                  <a:pt x="203732" y="1259354"/>
                </a:lnTo>
                <a:lnTo>
                  <a:pt x="207847" y="1248883"/>
                </a:lnTo>
                <a:close/>
              </a:path>
              <a:path w="2772409" h="1343659">
                <a:moveTo>
                  <a:pt x="224533" y="1258683"/>
                </a:moveTo>
                <a:lnTo>
                  <a:pt x="223930" y="1259354"/>
                </a:lnTo>
                <a:lnTo>
                  <a:pt x="224401" y="1259354"/>
                </a:lnTo>
                <a:lnTo>
                  <a:pt x="224533" y="1258683"/>
                </a:lnTo>
                <a:close/>
              </a:path>
              <a:path w="2772409" h="1343659">
                <a:moveTo>
                  <a:pt x="265916" y="1248883"/>
                </a:moveTo>
                <a:lnTo>
                  <a:pt x="233343" y="1248883"/>
                </a:lnTo>
                <a:lnTo>
                  <a:pt x="232969" y="1249299"/>
                </a:lnTo>
                <a:lnTo>
                  <a:pt x="228746" y="1259354"/>
                </a:lnTo>
                <a:lnTo>
                  <a:pt x="250484" y="1259354"/>
                </a:lnTo>
                <a:lnTo>
                  <a:pt x="265916" y="1248883"/>
                </a:lnTo>
                <a:close/>
              </a:path>
              <a:path w="2772409" h="1343659">
                <a:moveTo>
                  <a:pt x="233144" y="1248883"/>
                </a:moveTo>
                <a:lnTo>
                  <a:pt x="226464" y="1248883"/>
                </a:lnTo>
                <a:lnTo>
                  <a:pt x="224533" y="1258683"/>
                </a:lnTo>
                <a:lnTo>
                  <a:pt x="232969" y="1249299"/>
                </a:lnTo>
                <a:lnTo>
                  <a:pt x="233144" y="1248883"/>
                </a:lnTo>
                <a:close/>
              </a:path>
              <a:path w="2772409" h="1343659">
                <a:moveTo>
                  <a:pt x="233343" y="1248883"/>
                </a:moveTo>
                <a:lnTo>
                  <a:pt x="233144" y="1248883"/>
                </a:lnTo>
                <a:lnTo>
                  <a:pt x="232969" y="1249299"/>
                </a:lnTo>
                <a:lnTo>
                  <a:pt x="233343" y="1248883"/>
                </a:lnTo>
                <a:close/>
              </a:path>
              <a:path w="2772409" h="1343659">
                <a:moveTo>
                  <a:pt x="205030" y="1238412"/>
                </a:moveTo>
                <a:lnTo>
                  <a:pt x="150361" y="1238412"/>
                </a:lnTo>
                <a:lnTo>
                  <a:pt x="154162" y="1248883"/>
                </a:lnTo>
                <a:lnTo>
                  <a:pt x="214496" y="1248883"/>
                </a:lnTo>
                <a:lnTo>
                  <a:pt x="215116" y="1247434"/>
                </a:lnTo>
                <a:lnTo>
                  <a:pt x="205030" y="1238412"/>
                </a:lnTo>
                <a:close/>
              </a:path>
              <a:path w="2772409" h="1343659">
                <a:moveTo>
                  <a:pt x="223029" y="1238412"/>
                </a:moveTo>
                <a:lnTo>
                  <a:pt x="218977" y="1238412"/>
                </a:lnTo>
                <a:lnTo>
                  <a:pt x="215116" y="1247434"/>
                </a:lnTo>
                <a:lnTo>
                  <a:pt x="216736" y="1248883"/>
                </a:lnTo>
                <a:lnTo>
                  <a:pt x="223029" y="1238412"/>
                </a:lnTo>
                <a:close/>
              </a:path>
              <a:path w="2772409" h="1343659">
                <a:moveTo>
                  <a:pt x="243835" y="1238412"/>
                </a:moveTo>
                <a:lnTo>
                  <a:pt x="231909" y="1238412"/>
                </a:lnTo>
                <a:lnTo>
                  <a:pt x="232684" y="1248883"/>
                </a:lnTo>
                <a:lnTo>
                  <a:pt x="235165" y="1248883"/>
                </a:lnTo>
                <a:lnTo>
                  <a:pt x="243835" y="1238412"/>
                </a:lnTo>
                <a:close/>
              </a:path>
              <a:path w="2772409" h="1343659">
                <a:moveTo>
                  <a:pt x="250547" y="1238412"/>
                </a:moveTo>
                <a:lnTo>
                  <a:pt x="243835" y="1238412"/>
                </a:lnTo>
                <a:lnTo>
                  <a:pt x="245563" y="1248883"/>
                </a:lnTo>
                <a:lnTo>
                  <a:pt x="254630" y="1248883"/>
                </a:lnTo>
                <a:lnTo>
                  <a:pt x="250547" y="1238412"/>
                </a:lnTo>
                <a:close/>
              </a:path>
              <a:path w="2772409" h="1343659">
                <a:moveTo>
                  <a:pt x="315927" y="1227941"/>
                </a:moveTo>
                <a:lnTo>
                  <a:pt x="273331" y="1227941"/>
                </a:lnTo>
                <a:lnTo>
                  <a:pt x="270201" y="1238412"/>
                </a:lnTo>
                <a:lnTo>
                  <a:pt x="259698" y="1238412"/>
                </a:lnTo>
                <a:lnTo>
                  <a:pt x="254630" y="1248883"/>
                </a:lnTo>
                <a:lnTo>
                  <a:pt x="284831" y="1248883"/>
                </a:lnTo>
                <a:lnTo>
                  <a:pt x="302933" y="1238412"/>
                </a:lnTo>
                <a:lnTo>
                  <a:pt x="315927" y="1227941"/>
                </a:lnTo>
                <a:close/>
              </a:path>
              <a:path w="2772409" h="1343659">
                <a:moveTo>
                  <a:pt x="218977" y="1238412"/>
                </a:moveTo>
                <a:lnTo>
                  <a:pt x="205030" y="1238412"/>
                </a:lnTo>
                <a:lnTo>
                  <a:pt x="215116" y="1247434"/>
                </a:lnTo>
                <a:lnTo>
                  <a:pt x="218977" y="1238412"/>
                </a:lnTo>
                <a:close/>
              </a:path>
              <a:path w="2772409" h="1343659">
                <a:moveTo>
                  <a:pt x="174717" y="1227941"/>
                </a:moveTo>
                <a:lnTo>
                  <a:pt x="170368" y="1238412"/>
                </a:lnTo>
                <a:lnTo>
                  <a:pt x="174355" y="1238412"/>
                </a:lnTo>
                <a:lnTo>
                  <a:pt x="174717" y="1227941"/>
                </a:lnTo>
                <a:close/>
              </a:path>
              <a:path w="2772409" h="1343659">
                <a:moveTo>
                  <a:pt x="243521" y="1227941"/>
                </a:moveTo>
                <a:lnTo>
                  <a:pt x="182799" y="1227941"/>
                </a:lnTo>
                <a:lnTo>
                  <a:pt x="177553" y="1238412"/>
                </a:lnTo>
                <a:lnTo>
                  <a:pt x="237354" y="1238412"/>
                </a:lnTo>
                <a:lnTo>
                  <a:pt x="243521" y="1227941"/>
                </a:lnTo>
                <a:close/>
              </a:path>
              <a:path w="2772409" h="1343659">
                <a:moveTo>
                  <a:pt x="250631" y="1227941"/>
                </a:moveTo>
                <a:lnTo>
                  <a:pt x="243521" y="1227941"/>
                </a:lnTo>
                <a:lnTo>
                  <a:pt x="244610" y="1238412"/>
                </a:lnTo>
                <a:lnTo>
                  <a:pt x="249866" y="1238412"/>
                </a:lnTo>
                <a:lnTo>
                  <a:pt x="250631" y="1227941"/>
                </a:lnTo>
                <a:close/>
              </a:path>
              <a:path w="2772409" h="1343659">
                <a:moveTo>
                  <a:pt x="194041" y="1221162"/>
                </a:moveTo>
                <a:lnTo>
                  <a:pt x="190821" y="1227941"/>
                </a:lnTo>
                <a:lnTo>
                  <a:pt x="195166" y="1227941"/>
                </a:lnTo>
                <a:lnTo>
                  <a:pt x="194041" y="1221162"/>
                </a:lnTo>
                <a:close/>
              </a:path>
              <a:path w="2772409" h="1343659">
                <a:moveTo>
                  <a:pt x="264190" y="1217470"/>
                </a:moveTo>
                <a:lnTo>
                  <a:pt x="201344" y="1217470"/>
                </a:lnTo>
                <a:lnTo>
                  <a:pt x="195166" y="1227941"/>
                </a:lnTo>
                <a:lnTo>
                  <a:pt x="258358" y="1227941"/>
                </a:lnTo>
                <a:lnTo>
                  <a:pt x="264190" y="1217470"/>
                </a:lnTo>
                <a:close/>
              </a:path>
              <a:path w="2772409" h="1343659">
                <a:moveTo>
                  <a:pt x="272609" y="1217470"/>
                </a:moveTo>
                <a:lnTo>
                  <a:pt x="264190" y="1217470"/>
                </a:lnTo>
                <a:lnTo>
                  <a:pt x="271038" y="1227941"/>
                </a:lnTo>
                <a:lnTo>
                  <a:pt x="272808" y="1227941"/>
                </a:lnTo>
                <a:lnTo>
                  <a:pt x="272609" y="1217470"/>
                </a:lnTo>
                <a:close/>
              </a:path>
              <a:path w="2772409" h="1343659">
                <a:moveTo>
                  <a:pt x="283876" y="1217470"/>
                </a:moveTo>
                <a:lnTo>
                  <a:pt x="283582" y="1217470"/>
                </a:lnTo>
                <a:lnTo>
                  <a:pt x="275897" y="1227941"/>
                </a:lnTo>
                <a:lnTo>
                  <a:pt x="283876" y="1217470"/>
                </a:lnTo>
                <a:close/>
              </a:path>
              <a:path w="2772409" h="1343659">
                <a:moveTo>
                  <a:pt x="343654" y="1217470"/>
                </a:moveTo>
                <a:lnTo>
                  <a:pt x="287844" y="1217470"/>
                </a:lnTo>
                <a:lnTo>
                  <a:pt x="288410" y="1227941"/>
                </a:lnTo>
                <a:lnTo>
                  <a:pt x="335876" y="1227941"/>
                </a:lnTo>
                <a:lnTo>
                  <a:pt x="343654" y="1217470"/>
                </a:lnTo>
                <a:close/>
              </a:path>
              <a:path w="2772409" h="1343659">
                <a:moveTo>
                  <a:pt x="195795" y="1217470"/>
                </a:moveTo>
                <a:lnTo>
                  <a:pt x="193428" y="1217470"/>
                </a:lnTo>
                <a:lnTo>
                  <a:pt x="194041" y="1221162"/>
                </a:lnTo>
                <a:lnTo>
                  <a:pt x="195795" y="1217470"/>
                </a:lnTo>
                <a:close/>
              </a:path>
              <a:path w="2772409" h="1343659">
                <a:moveTo>
                  <a:pt x="210716" y="1206999"/>
                </a:moveTo>
                <a:lnTo>
                  <a:pt x="207543" y="1206999"/>
                </a:lnTo>
                <a:lnTo>
                  <a:pt x="205051" y="1217470"/>
                </a:lnTo>
                <a:lnTo>
                  <a:pt x="206779" y="1217470"/>
                </a:lnTo>
                <a:lnTo>
                  <a:pt x="210716" y="1206999"/>
                </a:lnTo>
                <a:close/>
              </a:path>
              <a:path w="2772409" h="1343659">
                <a:moveTo>
                  <a:pt x="214982" y="1215832"/>
                </a:moveTo>
                <a:lnTo>
                  <a:pt x="212789" y="1217470"/>
                </a:lnTo>
                <a:lnTo>
                  <a:pt x="215773" y="1217470"/>
                </a:lnTo>
                <a:lnTo>
                  <a:pt x="214982" y="1215832"/>
                </a:lnTo>
                <a:close/>
              </a:path>
              <a:path w="2772409" h="1343659">
                <a:moveTo>
                  <a:pt x="218334" y="1213326"/>
                </a:moveTo>
                <a:lnTo>
                  <a:pt x="214982" y="1215832"/>
                </a:lnTo>
                <a:lnTo>
                  <a:pt x="215773" y="1217470"/>
                </a:lnTo>
                <a:lnTo>
                  <a:pt x="218334" y="1213326"/>
                </a:lnTo>
                <a:close/>
              </a:path>
              <a:path w="2772409" h="1343659">
                <a:moveTo>
                  <a:pt x="288944" y="1206999"/>
                </a:moveTo>
                <a:lnTo>
                  <a:pt x="226799" y="1206999"/>
                </a:lnTo>
                <a:lnTo>
                  <a:pt x="218334" y="1213326"/>
                </a:lnTo>
                <a:lnTo>
                  <a:pt x="215773" y="1217470"/>
                </a:lnTo>
                <a:lnTo>
                  <a:pt x="287666" y="1217470"/>
                </a:lnTo>
                <a:lnTo>
                  <a:pt x="288944" y="1206999"/>
                </a:lnTo>
                <a:close/>
              </a:path>
              <a:path w="2772409" h="1343659">
                <a:moveTo>
                  <a:pt x="295603" y="1206999"/>
                </a:moveTo>
                <a:lnTo>
                  <a:pt x="288996" y="1206999"/>
                </a:lnTo>
                <a:lnTo>
                  <a:pt x="295216" y="1217470"/>
                </a:lnTo>
                <a:lnTo>
                  <a:pt x="295603" y="1206999"/>
                </a:lnTo>
                <a:close/>
              </a:path>
              <a:path w="2772409" h="1343659">
                <a:moveTo>
                  <a:pt x="366617" y="1206999"/>
                </a:moveTo>
                <a:lnTo>
                  <a:pt x="305892" y="1206999"/>
                </a:lnTo>
                <a:lnTo>
                  <a:pt x="299508" y="1217470"/>
                </a:lnTo>
                <a:lnTo>
                  <a:pt x="353793" y="1217470"/>
                </a:lnTo>
                <a:lnTo>
                  <a:pt x="366617" y="1206999"/>
                </a:lnTo>
                <a:close/>
              </a:path>
              <a:path w="2772409" h="1343659">
                <a:moveTo>
                  <a:pt x="222244" y="1206999"/>
                </a:moveTo>
                <a:lnTo>
                  <a:pt x="210716" y="1206999"/>
                </a:lnTo>
                <a:lnTo>
                  <a:pt x="214982" y="1215832"/>
                </a:lnTo>
                <a:lnTo>
                  <a:pt x="218334" y="1213326"/>
                </a:lnTo>
                <a:lnTo>
                  <a:pt x="222244" y="1206999"/>
                </a:lnTo>
                <a:close/>
              </a:path>
              <a:path w="2772409" h="1343659">
                <a:moveTo>
                  <a:pt x="227030" y="1197191"/>
                </a:moveTo>
                <a:lnTo>
                  <a:pt x="221470" y="1206999"/>
                </a:lnTo>
                <a:lnTo>
                  <a:pt x="225343" y="1206999"/>
                </a:lnTo>
                <a:lnTo>
                  <a:pt x="227030" y="1197191"/>
                </a:lnTo>
                <a:close/>
              </a:path>
              <a:path w="2772409" h="1343659">
                <a:moveTo>
                  <a:pt x="306399" y="1196529"/>
                </a:moveTo>
                <a:lnTo>
                  <a:pt x="242797" y="1196529"/>
                </a:lnTo>
                <a:lnTo>
                  <a:pt x="235793" y="1206999"/>
                </a:lnTo>
                <a:lnTo>
                  <a:pt x="300943" y="1206999"/>
                </a:lnTo>
                <a:lnTo>
                  <a:pt x="306399" y="1196529"/>
                </a:lnTo>
                <a:close/>
              </a:path>
              <a:path w="2772409" h="1343659">
                <a:moveTo>
                  <a:pt x="312914" y="1206879"/>
                </a:moveTo>
                <a:close/>
              </a:path>
              <a:path w="2772409" h="1343659">
                <a:moveTo>
                  <a:pt x="318325" y="1196529"/>
                </a:moveTo>
                <a:lnTo>
                  <a:pt x="312914" y="1206879"/>
                </a:lnTo>
                <a:lnTo>
                  <a:pt x="318325" y="1196529"/>
                </a:lnTo>
                <a:close/>
              </a:path>
              <a:path w="2772409" h="1343659">
                <a:moveTo>
                  <a:pt x="322492" y="1196529"/>
                </a:moveTo>
                <a:lnTo>
                  <a:pt x="318325" y="1196529"/>
                </a:lnTo>
                <a:lnTo>
                  <a:pt x="312943" y="1206999"/>
                </a:lnTo>
                <a:lnTo>
                  <a:pt x="326157" y="1206999"/>
                </a:lnTo>
                <a:lnTo>
                  <a:pt x="322492" y="1196529"/>
                </a:lnTo>
                <a:close/>
              </a:path>
              <a:path w="2772409" h="1343659">
                <a:moveTo>
                  <a:pt x="389244" y="1196529"/>
                </a:moveTo>
                <a:lnTo>
                  <a:pt x="332565" y="1196529"/>
                </a:lnTo>
                <a:lnTo>
                  <a:pt x="326157" y="1206999"/>
                </a:lnTo>
                <a:lnTo>
                  <a:pt x="378309" y="1206999"/>
                </a:lnTo>
                <a:lnTo>
                  <a:pt x="389244" y="1196529"/>
                </a:lnTo>
                <a:close/>
              </a:path>
              <a:path w="2772409" h="1343659">
                <a:moveTo>
                  <a:pt x="318325" y="1196529"/>
                </a:moveTo>
                <a:lnTo>
                  <a:pt x="310451" y="1196529"/>
                </a:lnTo>
                <a:lnTo>
                  <a:pt x="312914" y="1206879"/>
                </a:lnTo>
                <a:lnTo>
                  <a:pt x="318325" y="1196529"/>
                </a:lnTo>
                <a:close/>
              </a:path>
              <a:path w="2772409" h="1343659">
                <a:moveTo>
                  <a:pt x="227406" y="1196529"/>
                </a:moveTo>
                <a:lnTo>
                  <a:pt x="227144" y="1196529"/>
                </a:lnTo>
                <a:lnTo>
                  <a:pt x="227030" y="1197191"/>
                </a:lnTo>
                <a:lnTo>
                  <a:pt x="227406" y="1196529"/>
                </a:lnTo>
                <a:close/>
              </a:path>
              <a:path w="2772409" h="1343659">
                <a:moveTo>
                  <a:pt x="297059" y="1186058"/>
                </a:moveTo>
                <a:lnTo>
                  <a:pt x="256191" y="1186058"/>
                </a:lnTo>
                <a:lnTo>
                  <a:pt x="249594" y="1196529"/>
                </a:lnTo>
                <a:lnTo>
                  <a:pt x="293509" y="1196529"/>
                </a:lnTo>
                <a:lnTo>
                  <a:pt x="297059" y="1186058"/>
                </a:lnTo>
                <a:close/>
              </a:path>
              <a:path w="2772409" h="1343659">
                <a:moveTo>
                  <a:pt x="301079" y="1186058"/>
                </a:moveTo>
                <a:lnTo>
                  <a:pt x="293509" y="1196529"/>
                </a:lnTo>
                <a:lnTo>
                  <a:pt x="300085" y="1196529"/>
                </a:lnTo>
                <a:lnTo>
                  <a:pt x="301079" y="1186058"/>
                </a:lnTo>
                <a:close/>
              </a:path>
              <a:path w="2772409" h="1343659">
                <a:moveTo>
                  <a:pt x="334544" y="1186058"/>
                </a:moveTo>
                <a:lnTo>
                  <a:pt x="307624" y="1186058"/>
                </a:lnTo>
                <a:lnTo>
                  <a:pt x="300085" y="1196529"/>
                </a:lnTo>
                <a:lnTo>
                  <a:pt x="322524" y="1196529"/>
                </a:lnTo>
                <a:lnTo>
                  <a:pt x="334544" y="1186058"/>
                </a:lnTo>
                <a:close/>
              </a:path>
              <a:path w="2772409" h="1343659">
                <a:moveTo>
                  <a:pt x="334544" y="1186058"/>
                </a:moveTo>
                <a:lnTo>
                  <a:pt x="322524" y="1196529"/>
                </a:lnTo>
                <a:lnTo>
                  <a:pt x="333162" y="1196529"/>
                </a:lnTo>
                <a:lnTo>
                  <a:pt x="334176" y="1194627"/>
                </a:lnTo>
                <a:lnTo>
                  <a:pt x="334544" y="1186058"/>
                </a:lnTo>
                <a:close/>
              </a:path>
              <a:path w="2772409" h="1343659">
                <a:moveTo>
                  <a:pt x="334176" y="1194627"/>
                </a:moveTo>
                <a:lnTo>
                  <a:pt x="333162" y="1196529"/>
                </a:lnTo>
                <a:lnTo>
                  <a:pt x="334094" y="1196529"/>
                </a:lnTo>
                <a:lnTo>
                  <a:pt x="334176" y="1194627"/>
                </a:lnTo>
                <a:close/>
              </a:path>
              <a:path w="2772409" h="1343659">
                <a:moveTo>
                  <a:pt x="400239" y="1186058"/>
                </a:moveTo>
                <a:lnTo>
                  <a:pt x="356491" y="1186058"/>
                </a:lnTo>
                <a:lnTo>
                  <a:pt x="352690" y="1196529"/>
                </a:lnTo>
                <a:lnTo>
                  <a:pt x="394305" y="1196529"/>
                </a:lnTo>
                <a:lnTo>
                  <a:pt x="400239" y="1186058"/>
                </a:lnTo>
                <a:close/>
              </a:path>
              <a:path w="2772409" h="1343659">
                <a:moveTo>
                  <a:pt x="338743" y="1186058"/>
                </a:moveTo>
                <a:lnTo>
                  <a:pt x="334544" y="1186058"/>
                </a:lnTo>
                <a:lnTo>
                  <a:pt x="334176" y="1194627"/>
                </a:lnTo>
                <a:lnTo>
                  <a:pt x="338743" y="1186058"/>
                </a:lnTo>
                <a:close/>
              </a:path>
              <a:path w="2772409" h="1343659">
                <a:moveTo>
                  <a:pt x="357496" y="1175587"/>
                </a:moveTo>
                <a:lnTo>
                  <a:pt x="283017" y="1175587"/>
                </a:lnTo>
                <a:lnTo>
                  <a:pt x="281206" y="1186058"/>
                </a:lnTo>
                <a:lnTo>
                  <a:pt x="356112" y="1186058"/>
                </a:lnTo>
                <a:lnTo>
                  <a:pt x="357496" y="1175587"/>
                </a:lnTo>
                <a:close/>
              </a:path>
              <a:path w="2772409" h="1343659">
                <a:moveTo>
                  <a:pt x="431191" y="1175587"/>
                </a:moveTo>
                <a:lnTo>
                  <a:pt x="391956" y="1175587"/>
                </a:lnTo>
                <a:lnTo>
                  <a:pt x="391098" y="1186058"/>
                </a:lnTo>
                <a:lnTo>
                  <a:pt x="424918" y="1186058"/>
                </a:lnTo>
                <a:lnTo>
                  <a:pt x="431191" y="1175587"/>
                </a:lnTo>
                <a:close/>
              </a:path>
              <a:path w="2772409" h="1343659">
                <a:moveTo>
                  <a:pt x="311309" y="1165116"/>
                </a:moveTo>
                <a:lnTo>
                  <a:pt x="302116" y="1175587"/>
                </a:lnTo>
                <a:lnTo>
                  <a:pt x="315121" y="1175587"/>
                </a:lnTo>
                <a:lnTo>
                  <a:pt x="311309" y="1165116"/>
                </a:lnTo>
                <a:close/>
              </a:path>
              <a:path w="2772409" h="1343659">
                <a:moveTo>
                  <a:pt x="380103" y="1165116"/>
                </a:moveTo>
                <a:lnTo>
                  <a:pt x="322660" y="1165116"/>
                </a:lnTo>
                <a:lnTo>
                  <a:pt x="315121" y="1175587"/>
                </a:lnTo>
                <a:lnTo>
                  <a:pt x="377695" y="1175587"/>
                </a:lnTo>
                <a:lnTo>
                  <a:pt x="380103" y="1165116"/>
                </a:lnTo>
                <a:close/>
              </a:path>
              <a:path w="2772409" h="1343659">
                <a:moveTo>
                  <a:pt x="386068" y="1167665"/>
                </a:moveTo>
                <a:lnTo>
                  <a:pt x="377695" y="1175587"/>
                </a:lnTo>
                <a:lnTo>
                  <a:pt x="382396" y="1175587"/>
                </a:lnTo>
                <a:lnTo>
                  <a:pt x="386459" y="1168905"/>
                </a:lnTo>
                <a:lnTo>
                  <a:pt x="386068" y="1167665"/>
                </a:lnTo>
                <a:close/>
              </a:path>
              <a:path w="2772409" h="1343659">
                <a:moveTo>
                  <a:pt x="398783" y="1165116"/>
                </a:moveTo>
                <a:lnTo>
                  <a:pt x="388763" y="1165116"/>
                </a:lnTo>
                <a:lnTo>
                  <a:pt x="386459" y="1168905"/>
                </a:lnTo>
                <a:lnTo>
                  <a:pt x="388564" y="1175587"/>
                </a:lnTo>
                <a:lnTo>
                  <a:pt x="398783" y="1165116"/>
                </a:lnTo>
                <a:close/>
              </a:path>
              <a:path w="2772409" h="1343659">
                <a:moveTo>
                  <a:pt x="444953" y="1165116"/>
                </a:moveTo>
                <a:lnTo>
                  <a:pt x="416784" y="1165116"/>
                </a:lnTo>
                <a:lnTo>
                  <a:pt x="410503" y="1175587"/>
                </a:lnTo>
                <a:lnTo>
                  <a:pt x="444551" y="1175587"/>
                </a:lnTo>
                <a:lnTo>
                  <a:pt x="444953" y="1165116"/>
                </a:lnTo>
                <a:close/>
              </a:path>
              <a:path w="2772409" h="1343659">
                <a:moveTo>
                  <a:pt x="452132" y="1165116"/>
                </a:moveTo>
                <a:lnTo>
                  <a:pt x="448859" y="1165116"/>
                </a:lnTo>
                <a:lnTo>
                  <a:pt x="451212" y="1175587"/>
                </a:lnTo>
                <a:lnTo>
                  <a:pt x="454792" y="1175587"/>
                </a:lnTo>
                <a:lnTo>
                  <a:pt x="452132" y="1165116"/>
                </a:lnTo>
                <a:close/>
              </a:path>
              <a:path w="2772409" h="1343659">
                <a:moveTo>
                  <a:pt x="388763" y="1165116"/>
                </a:moveTo>
                <a:lnTo>
                  <a:pt x="386068" y="1167665"/>
                </a:lnTo>
                <a:lnTo>
                  <a:pt x="386459" y="1168905"/>
                </a:lnTo>
                <a:lnTo>
                  <a:pt x="388763" y="1165116"/>
                </a:lnTo>
                <a:close/>
              </a:path>
              <a:path w="2772409" h="1343659">
                <a:moveTo>
                  <a:pt x="388763" y="1165116"/>
                </a:moveTo>
                <a:lnTo>
                  <a:pt x="385265" y="1165116"/>
                </a:lnTo>
                <a:lnTo>
                  <a:pt x="386068" y="1167665"/>
                </a:lnTo>
                <a:lnTo>
                  <a:pt x="388763" y="1165116"/>
                </a:lnTo>
                <a:close/>
              </a:path>
              <a:path w="2772409" h="1343659">
                <a:moveTo>
                  <a:pt x="369726" y="1154645"/>
                </a:moveTo>
                <a:lnTo>
                  <a:pt x="328636" y="1154645"/>
                </a:lnTo>
                <a:lnTo>
                  <a:pt x="325013" y="1165116"/>
                </a:lnTo>
                <a:lnTo>
                  <a:pt x="365800" y="1165116"/>
                </a:lnTo>
                <a:lnTo>
                  <a:pt x="370351" y="1158751"/>
                </a:lnTo>
                <a:lnTo>
                  <a:pt x="369726" y="1154645"/>
                </a:lnTo>
                <a:close/>
              </a:path>
              <a:path w="2772409" h="1343659">
                <a:moveTo>
                  <a:pt x="404228" y="1154645"/>
                </a:moveTo>
                <a:lnTo>
                  <a:pt x="373287" y="1154645"/>
                </a:lnTo>
                <a:lnTo>
                  <a:pt x="370351" y="1158751"/>
                </a:lnTo>
                <a:lnTo>
                  <a:pt x="371318" y="1165116"/>
                </a:lnTo>
                <a:lnTo>
                  <a:pt x="396103" y="1165116"/>
                </a:lnTo>
                <a:lnTo>
                  <a:pt x="403953" y="1159827"/>
                </a:lnTo>
                <a:lnTo>
                  <a:pt x="404228" y="1154645"/>
                </a:lnTo>
                <a:close/>
              </a:path>
              <a:path w="2772409" h="1343659">
                <a:moveTo>
                  <a:pt x="404423" y="1159511"/>
                </a:moveTo>
                <a:lnTo>
                  <a:pt x="403953" y="1159827"/>
                </a:lnTo>
                <a:lnTo>
                  <a:pt x="403673" y="1165116"/>
                </a:lnTo>
                <a:lnTo>
                  <a:pt x="404186" y="1165116"/>
                </a:lnTo>
                <a:lnTo>
                  <a:pt x="404617" y="1164367"/>
                </a:lnTo>
                <a:lnTo>
                  <a:pt x="404423" y="1159511"/>
                </a:lnTo>
                <a:close/>
              </a:path>
              <a:path w="2772409" h="1343659">
                <a:moveTo>
                  <a:pt x="409392" y="1156162"/>
                </a:moveTo>
                <a:lnTo>
                  <a:pt x="404617" y="1164367"/>
                </a:lnTo>
                <a:lnTo>
                  <a:pt x="404647" y="1165116"/>
                </a:lnTo>
                <a:lnTo>
                  <a:pt x="409392" y="1156162"/>
                </a:lnTo>
                <a:close/>
              </a:path>
              <a:path w="2772409" h="1343659">
                <a:moveTo>
                  <a:pt x="423793" y="1154645"/>
                </a:moveTo>
                <a:lnTo>
                  <a:pt x="420866" y="1154645"/>
                </a:lnTo>
                <a:lnTo>
                  <a:pt x="417453" y="1165116"/>
                </a:lnTo>
                <a:lnTo>
                  <a:pt x="424604" y="1165116"/>
                </a:lnTo>
                <a:lnTo>
                  <a:pt x="423793" y="1154645"/>
                </a:lnTo>
                <a:close/>
              </a:path>
              <a:path w="2772409" h="1343659">
                <a:moveTo>
                  <a:pt x="431882" y="1154645"/>
                </a:moveTo>
                <a:lnTo>
                  <a:pt x="424604" y="1165116"/>
                </a:lnTo>
                <a:lnTo>
                  <a:pt x="437222" y="1165116"/>
                </a:lnTo>
                <a:lnTo>
                  <a:pt x="431882" y="1154645"/>
                </a:lnTo>
                <a:close/>
              </a:path>
              <a:path w="2772409" h="1343659">
                <a:moveTo>
                  <a:pt x="463535" y="1154645"/>
                </a:moveTo>
                <a:lnTo>
                  <a:pt x="438133" y="1154645"/>
                </a:lnTo>
                <a:lnTo>
                  <a:pt x="437222" y="1165116"/>
                </a:lnTo>
                <a:lnTo>
                  <a:pt x="455221" y="1165116"/>
                </a:lnTo>
                <a:lnTo>
                  <a:pt x="463535" y="1154645"/>
                </a:lnTo>
                <a:close/>
              </a:path>
              <a:path w="2772409" h="1343659">
                <a:moveTo>
                  <a:pt x="404228" y="1154645"/>
                </a:moveTo>
                <a:lnTo>
                  <a:pt x="403953" y="1159827"/>
                </a:lnTo>
                <a:lnTo>
                  <a:pt x="404423" y="1159511"/>
                </a:lnTo>
                <a:lnTo>
                  <a:pt x="404228" y="1154645"/>
                </a:lnTo>
                <a:close/>
              </a:path>
              <a:path w="2772409" h="1343659">
                <a:moveTo>
                  <a:pt x="410196" y="1154645"/>
                </a:moveTo>
                <a:lnTo>
                  <a:pt x="404228" y="1154645"/>
                </a:lnTo>
                <a:lnTo>
                  <a:pt x="404423" y="1159511"/>
                </a:lnTo>
                <a:lnTo>
                  <a:pt x="409298" y="1156226"/>
                </a:lnTo>
                <a:lnTo>
                  <a:pt x="410196" y="1154645"/>
                </a:lnTo>
                <a:close/>
              </a:path>
              <a:path w="2772409" h="1343659">
                <a:moveTo>
                  <a:pt x="373287" y="1154645"/>
                </a:moveTo>
                <a:lnTo>
                  <a:pt x="369726" y="1154645"/>
                </a:lnTo>
                <a:lnTo>
                  <a:pt x="370351" y="1158751"/>
                </a:lnTo>
                <a:lnTo>
                  <a:pt x="373287" y="1154645"/>
                </a:lnTo>
                <a:close/>
              </a:path>
              <a:path w="2772409" h="1343659">
                <a:moveTo>
                  <a:pt x="426639" y="1144174"/>
                </a:moveTo>
                <a:lnTo>
                  <a:pt x="388586" y="1144174"/>
                </a:lnTo>
                <a:lnTo>
                  <a:pt x="383930" y="1154645"/>
                </a:lnTo>
                <a:lnTo>
                  <a:pt x="410207" y="1154645"/>
                </a:lnTo>
                <a:lnTo>
                  <a:pt x="409392" y="1156162"/>
                </a:lnTo>
                <a:lnTo>
                  <a:pt x="411644" y="1154645"/>
                </a:lnTo>
                <a:lnTo>
                  <a:pt x="426639" y="1144174"/>
                </a:lnTo>
                <a:close/>
              </a:path>
              <a:path w="2772409" h="1343659">
                <a:moveTo>
                  <a:pt x="298342" y="1151858"/>
                </a:moveTo>
                <a:lnTo>
                  <a:pt x="295446" y="1154645"/>
                </a:lnTo>
                <a:lnTo>
                  <a:pt x="298545" y="1154645"/>
                </a:lnTo>
                <a:lnTo>
                  <a:pt x="298342" y="1151858"/>
                </a:lnTo>
                <a:close/>
              </a:path>
              <a:path w="2772409" h="1343659">
                <a:moveTo>
                  <a:pt x="300828" y="1149465"/>
                </a:moveTo>
                <a:lnTo>
                  <a:pt x="298342" y="1151858"/>
                </a:lnTo>
                <a:lnTo>
                  <a:pt x="298545" y="1154645"/>
                </a:lnTo>
                <a:lnTo>
                  <a:pt x="301512" y="1150652"/>
                </a:lnTo>
                <a:lnTo>
                  <a:pt x="300828" y="1149465"/>
                </a:lnTo>
                <a:close/>
              </a:path>
              <a:path w="2772409" h="1343659">
                <a:moveTo>
                  <a:pt x="301512" y="1150652"/>
                </a:moveTo>
                <a:lnTo>
                  <a:pt x="298545" y="1154645"/>
                </a:lnTo>
                <a:lnTo>
                  <a:pt x="303812" y="1154645"/>
                </a:lnTo>
                <a:lnTo>
                  <a:pt x="301512" y="1150652"/>
                </a:lnTo>
                <a:close/>
              </a:path>
              <a:path w="2772409" h="1343659">
                <a:moveTo>
                  <a:pt x="308775" y="1144174"/>
                </a:moveTo>
                <a:lnTo>
                  <a:pt x="303812" y="1154645"/>
                </a:lnTo>
                <a:lnTo>
                  <a:pt x="310859" y="1154645"/>
                </a:lnTo>
                <a:lnTo>
                  <a:pt x="308775" y="1144174"/>
                </a:lnTo>
                <a:close/>
              </a:path>
              <a:path w="2772409" h="1343659">
                <a:moveTo>
                  <a:pt x="354334" y="1144174"/>
                </a:moveTo>
                <a:lnTo>
                  <a:pt x="353245" y="1144174"/>
                </a:lnTo>
                <a:lnTo>
                  <a:pt x="346797" y="1154645"/>
                </a:lnTo>
                <a:lnTo>
                  <a:pt x="351057" y="1154645"/>
                </a:lnTo>
                <a:lnTo>
                  <a:pt x="354334" y="1144174"/>
                </a:lnTo>
                <a:close/>
              </a:path>
              <a:path w="2772409" h="1343659">
                <a:moveTo>
                  <a:pt x="359381" y="1144174"/>
                </a:moveTo>
                <a:lnTo>
                  <a:pt x="354334" y="1144174"/>
                </a:lnTo>
                <a:lnTo>
                  <a:pt x="355287" y="1154645"/>
                </a:lnTo>
                <a:lnTo>
                  <a:pt x="359381" y="1144174"/>
                </a:lnTo>
                <a:close/>
              </a:path>
              <a:path w="2772409" h="1343659">
                <a:moveTo>
                  <a:pt x="394091" y="1133703"/>
                </a:moveTo>
                <a:lnTo>
                  <a:pt x="374228" y="1133703"/>
                </a:lnTo>
                <a:lnTo>
                  <a:pt x="372557" y="1144174"/>
                </a:lnTo>
                <a:lnTo>
                  <a:pt x="361527" y="1144174"/>
                </a:lnTo>
                <a:lnTo>
                  <a:pt x="358030" y="1154645"/>
                </a:lnTo>
                <a:lnTo>
                  <a:pt x="378117" y="1154645"/>
                </a:lnTo>
                <a:lnTo>
                  <a:pt x="385920" y="1144174"/>
                </a:lnTo>
                <a:lnTo>
                  <a:pt x="394091" y="1133703"/>
                </a:lnTo>
                <a:close/>
              </a:path>
              <a:path w="2772409" h="1343659">
                <a:moveTo>
                  <a:pt x="433002" y="1144174"/>
                </a:moveTo>
                <a:lnTo>
                  <a:pt x="429034" y="1144174"/>
                </a:lnTo>
                <a:lnTo>
                  <a:pt x="425829" y="1154645"/>
                </a:lnTo>
                <a:lnTo>
                  <a:pt x="432930" y="1144559"/>
                </a:lnTo>
                <a:lnTo>
                  <a:pt x="433002" y="1144174"/>
                </a:lnTo>
                <a:close/>
              </a:path>
              <a:path w="2772409" h="1343659">
                <a:moveTo>
                  <a:pt x="433201" y="1144174"/>
                </a:moveTo>
                <a:lnTo>
                  <a:pt x="432930" y="1144559"/>
                </a:lnTo>
                <a:lnTo>
                  <a:pt x="431044" y="1154645"/>
                </a:lnTo>
                <a:lnTo>
                  <a:pt x="431682" y="1154039"/>
                </a:lnTo>
                <a:lnTo>
                  <a:pt x="433201" y="1144174"/>
                </a:lnTo>
                <a:close/>
              </a:path>
              <a:path w="2772409" h="1343659">
                <a:moveTo>
                  <a:pt x="445724" y="1144174"/>
                </a:moveTo>
                <a:lnTo>
                  <a:pt x="442070" y="1144174"/>
                </a:lnTo>
                <a:lnTo>
                  <a:pt x="431682" y="1154039"/>
                </a:lnTo>
                <a:lnTo>
                  <a:pt x="431588" y="1154645"/>
                </a:lnTo>
                <a:lnTo>
                  <a:pt x="438091" y="1154645"/>
                </a:lnTo>
                <a:lnTo>
                  <a:pt x="445724" y="1144174"/>
                </a:lnTo>
                <a:close/>
              </a:path>
              <a:path w="2772409" h="1343659">
                <a:moveTo>
                  <a:pt x="491723" y="1144174"/>
                </a:moveTo>
                <a:lnTo>
                  <a:pt x="457798" y="1144174"/>
                </a:lnTo>
                <a:lnTo>
                  <a:pt x="455473" y="1154645"/>
                </a:lnTo>
                <a:lnTo>
                  <a:pt x="487277" y="1154645"/>
                </a:lnTo>
                <a:lnTo>
                  <a:pt x="491723" y="1144174"/>
                </a:lnTo>
                <a:close/>
              </a:path>
              <a:path w="2772409" h="1343659">
                <a:moveTo>
                  <a:pt x="496204" y="1144174"/>
                </a:moveTo>
                <a:lnTo>
                  <a:pt x="491723" y="1144174"/>
                </a:lnTo>
                <a:lnTo>
                  <a:pt x="490958" y="1154645"/>
                </a:lnTo>
                <a:lnTo>
                  <a:pt x="496204" y="1144174"/>
                </a:lnTo>
                <a:close/>
              </a:path>
              <a:path w="2772409" h="1343659">
                <a:moveTo>
                  <a:pt x="297781" y="1144174"/>
                </a:moveTo>
                <a:lnTo>
                  <a:pt x="298342" y="1151858"/>
                </a:lnTo>
                <a:lnTo>
                  <a:pt x="300828" y="1149465"/>
                </a:lnTo>
                <a:lnTo>
                  <a:pt x="297781" y="1144174"/>
                </a:lnTo>
                <a:close/>
              </a:path>
              <a:path w="2772409" h="1343659">
                <a:moveTo>
                  <a:pt x="306325" y="1144174"/>
                </a:moveTo>
                <a:lnTo>
                  <a:pt x="300828" y="1149465"/>
                </a:lnTo>
                <a:lnTo>
                  <a:pt x="301512" y="1150652"/>
                </a:lnTo>
                <a:lnTo>
                  <a:pt x="306325" y="1144174"/>
                </a:lnTo>
                <a:close/>
              </a:path>
              <a:path w="2772409" h="1343659">
                <a:moveTo>
                  <a:pt x="363685" y="1133703"/>
                </a:moveTo>
                <a:lnTo>
                  <a:pt x="354408" y="1144174"/>
                </a:lnTo>
                <a:lnTo>
                  <a:pt x="363055" y="1144174"/>
                </a:lnTo>
                <a:lnTo>
                  <a:pt x="363685" y="1133703"/>
                </a:lnTo>
                <a:close/>
              </a:path>
              <a:path w="2772409" h="1343659">
                <a:moveTo>
                  <a:pt x="441462" y="1133703"/>
                </a:moveTo>
                <a:lnTo>
                  <a:pt x="403294" y="1133703"/>
                </a:lnTo>
                <a:lnTo>
                  <a:pt x="398658" y="1144174"/>
                </a:lnTo>
                <a:lnTo>
                  <a:pt x="441850" y="1144174"/>
                </a:lnTo>
                <a:lnTo>
                  <a:pt x="441462" y="1133703"/>
                </a:lnTo>
                <a:close/>
              </a:path>
              <a:path w="2772409" h="1343659">
                <a:moveTo>
                  <a:pt x="463169" y="1133703"/>
                </a:moveTo>
                <a:lnTo>
                  <a:pt x="451064" y="1144174"/>
                </a:lnTo>
                <a:lnTo>
                  <a:pt x="462917" y="1144174"/>
                </a:lnTo>
                <a:lnTo>
                  <a:pt x="463169" y="1133703"/>
                </a:lnTo>
                <a:close/>
              </a:path>
              <a:path w="2772409" h="1343659">
                <a:moveTo>
                  <a:pt x="482561" y="1133703"/>
                </a:moveTo>
                <a:lnTo>
                  <a:pt x="469591" y="1133703"/>
                </a:lnTo>
                <a:lnTo>
                  <a:pt x="465483" y="1144174"/>
                </a:lnTo>
                <a:lnTo>
                  <a:pt x="476886" y="1144174"/>
                </a:lnTo>
                <a:lnTo>
                  <a:pt x="482561" y="1133703"/>
                </a:lnTo>
                <a:close/>
              </a:path>
              <a:path w="2772409" h="1343659">
                <a:moveTo>
                  <a:pt x="484655" y="1133703"/>
                </a:moveTo>
                <a:lnTo>
                  <a:pt x="476886" y="1144174"/>
                </a:lnTo>
                <a:lnTo>
                  <a:pt x="484791" y="1144174"/>
                </a:lnTo>
                <a:lnTo>
                  <a:pt x="484655" y="1133703"/>
                </a:lnTo>
                <a:close/>
              </a:path>
              <a:path w="2772409" h="1343659">
                <a:moveTo>
                  <a:pt x="519176" y="1133703"/>
                </a:moveTo>
                <a:lnTo>
                  <a:pt x="494047" y="1133703"/>
                </a:lnTo>
                <a:lnTo>
                  <a:pt x="484791" y="1144174"/>
                </a:lnTo>
                <a:lnTo>
                  <a:pt x="514387" y="1144174"/>
                </a:lnTo>
                <a:lnTo>
                  <a:pt x="519176" y="1133703"/>
                </a:lnTo>
                <a:close/>
              </a:path>
              <a:path w="2772409" h="1343659">
                <a:moveTo>
                  <a:pt x="413107" y="1123232"/>
                </a:moveTo>
                <a:lnTo>
                  <a:pt x="389829" y="1123232"/>
                </a:lnTo>
                <a:lnTo>
                  <a:pt x="381900" y="1133703"/>
                </a:lnTo>
                <a:lnTo>
                  <a:pt x="409788" y="1133703"/>
                </a:lnTo>
                <a:lnTo>
                  <a:pt x="413107" y="1123232"/>
                </a:lnTo>
                <a:close/>
              </a:path>
              <a:path w="2772409" h="1343659">
                <a:moveTo>
                  <a:pt x="424216" y="1123232"/>
                </a:moveTo>
                <a:lnTo>
                  <a:pt x="418353" y="1123232"/>
                </a:lnTo>
                <a:lnTo>
                  <a:pt x="418186" y="1133703"/>
                </a:lnTo>
                <a:lnTo>
                  <a:pt x="420322" y="1133703"/>
                </a:lnTo>
                <a:lnTo>
                  <a:pt x="422327" y="1129400"/>
                </a:lnTo>
                <a:lnTo>
                  <a:pt x="424216" y="1123232"/>
                </a:lnTo>
                <a:close/>
              </a:path>
              <a:path w="2772409" h="1343659">
                <a:moveTo>
                  <a:pt x="422327" y="1129400"/>
                </a:moveTo>
                <a:lnTo>
                  <a:pt x="420322" y="1133703"/>
                </a:lnTo>
                <a:lnTo>
                  <a:pt x="421009" y="1133703"/>
                </a:lnTo>
                <a:lnTo>
                  <a:pt x="422327" y="1129400"/>
                </a:lnTo>
                <a:close/>
              </a:path>
              <a:path w="2772409" h="1343659">
                <a:moveTo>
                  <a:pt x="470236" y="1123232"/>
                </a:moveTo>
                <a:lnTo>
                  <a:pt x="425201" y="1123232"/>
                </a:lnTo>
                <a:lnTo>
                  <a:pt x="422327" y="1129400"/>
                </a:lnTo>
                <a:lnTo>
                  <a:pt x="421009" y="1133703"/>
                </a:lnTo>
                <a:lnTo>
                  <a:pt x="462666" y="1133703"/>
                </a:lnTo>
                <a:lnTo>
                  <a:pt x="470236" y="1123232"/>
                </a:lnTo>
                <a:close/>
              </a:path>
              <a:path w="2772409" h="1343659">
                <a:moveTo>
                  <a:pt x="478446" y="1123232"/>
                </a:moveTo>
                <a:lnTo>
                  <a:pt x="470236" y="1123232"/>
                </a:lnTo>
                <a:lnTo>
                  <a:pt x="472519" y="1133703"/>
                </a:lnTo>
                <a:lnTo>
                  <a:pt x="478613" y="1123763"/>
                </a:lnTo>
                <a:lnTo>
                  <a:pt x="478446" y="1123232"/>
                </a:lnTo>
                <a:close/>
              </a:path>
              <a:path w="2772409" h="1343659">
                <a:moveTo>
                  <a:pt x="480564" y="1129959"/>
                </a:moveTo>
                <a:lnTo>
                  <a:pt x="478270" y="1133703"/>
                </a:lnTo>
                <a:lnTo>
                  <a:pt x="481744" y="1133703"/>
                </a:lnTo>
                <a:lnTo>
                  <a:pt x="480564" y="1129959"/>
                </a:lnTo>
                <a:close/>
              </a:path>
              <a:path w="2772409" h="1343659">
                <a:moveTo>
                  <a:pt x="535920" y="1123232"/>
                </a:moveTo>
                <a:lnTo>
                  <a:pt x="487497" y="1123232"/>
                </a:lnTo>
                <a:lnTo>
                  <a:pt x="481744" y="1133703"/>
                </a:lnTo>
                <a:lnTo>
                  <a:pt x="528727" y="1133703"/>
                </a:lnTo>
                <a:lnTo>
                  <a:pt x="535920" y="1123232"/>
                </a:lnTo>
                <a:close/>
              </a:path>
              <a:path w="2772409" h="1343659">
                <a:moveTo>
                  <a:pt x="484686" y="1123232"/>
                </a:moveTo>
                <a:lnTo>
                  <a:pt x="478938" y="1123232"/>
                </a:lnTo>
                <a:lnTo>
                  <a:pt x="478613" y="1123763"/>
                </a:lnTo>
                <a:lnTo>
                  <a:pt x="480564" y="1129959"/>
                </a:lnTo>
                <a:lnTo>
                  <a:pt x="484686" y="1123232"/>
                </a:lnTo>
                <a:close/>
              </a:path>
              <a:path w="2772409" h="1343659">
                <a:moveTo>
                  <a:pt x="409819" y="1112761"/>
                </a:moveTo>
                <a:lnTo>
                  <a:pt x="396857" y="1123232"/>
                </a:lnTo>
                <a:lnTo>
                  <a:pt x="412186" y="1123232"/>
                </a:lnTo>
                <a:lnTo>
                  <a:pt x="409819" y="1112761"/>
                </a:lnTo>
                <a:close/>
              </a:path>
              <a:path w="2772409" h="1343659">
                <a:moveTo>
                  <a:pt x="486801" y="1112761"/>
                </a:moveTo>
                <a:lnTo>
                  <a:pt x="417861" y="1112761"/>
                </a:lnTo>
                <a:lnTo>
                  <a:pt x="413935" y="1123232"/>
                </a:lnTo>
                <a:lnTo>
                  <a:pt x="485021" y="1123232"/>
                </a:lnTo>
                <a:lnTo>
                  <a:pt x="486801" y="1112761"/>
                </a:lnTo>
                <a:close/>
              </a:path>
              <a:path w="2772409" h="1343659">
                <a:moveTo>
                  <a:pt x="510053" y="1112761"/>
                </a:moveTo>
                <a:lnTo>
                  <a:pt x="507336" y="1112761"/>
                </a:lnTo>
                <a:lnTo>
                  <a:pt x="501597" y="1123232"/>
                </a:lnTo>
                <a:lnTo>
                  <a:pt x="505492" y="1123232"/>
                </a:lnTo>
                <a:lnTo>
                  <a:pt x="510053" y="1112761"/>
                </a:lnTo>
                <a:close/>
              </a:path>
              <a:path w="2772409" h="1343659">
                <a:moveTo>
                  <a:pt x="561853" y="1112761"/>
                </a:moveTo>
                <a:lnTo>
                  <a:pt x="514683" y="1112761"/>
                </a:lnTo>
                <a:lnTo>
                  <a:pt x="511794" y="1123232"/>
                </a:lnTo>
                <a:lnTo>
                  <a:pt x="551155" y="1123232"/>
                </a:lnTo>
                <a:lnTo>
                  <a:pt x="561853" y="1112761"/>
                </a:lnTo>
                <a:close/>
              </a:path>
              <a:path w="2772409" h="1343659">
                <a:moveTo>
                  <a:pt x="395443" y="1102291"/>
                </a:moveTo>
                <a:lnTo>
                  <a:pt x="394480" y="1102291"/>
                </a:lnTo>
                <a:lnTo>
                  <a:pt x="393077" y="1112761"/>
                </a:lnTo>
                <a:lnTo>
                  <a:pt x="396961" y="1112761"/>
                </a:lnTo>
                <a:lnTo>
                  <a:pt x="395443" y="1102291"/>
                </a:lnTo>
                <a:close/>
              </a:path>
              <a:path w="2772409" h="1343659">
                <a:moveTo>
                  <a:pt x="407191" y="1102291"/>
                </a:moveTo>
                <a:lnTo>
                  <a:pt x="395443" y="1102291"/>
                </a:lnTo>
                <a:lnTo>
                  <a:pt x="408710" y="1112761"/>
                </a:lnTo>
                <a:lnTo>
                  <a:pt x="407191" y="1102291"/>
                </a:lnTo>
                <a:close/>
              </a:path>
              <a:path w="2772409" h="1343659">
                <a:moveTo>
                  <a:pt x="464174" y="1102291"/>
                </a:moveTo>
                <a:lnTo>
                  <a:pt x="426384" y="1102291"/>
                </a:lnTo>
                <a:lnTo>
                  <a:pt x="428123" y="1112761"/>
                </a:lnTo>
                <a:lnTo>
                  <a:pt x="456729" y="1112761"/>
                </a:lnTo>
                <a:lnTo>
                  <a:pt x="464174" y="1102291"/>
                </a:lnTo>
                <a:close/>
              </a:path>
              <a:path w="2772409" h="1343659">
                <a:moveTo>
                  <a:pt x="510549" y="1102291"/>
                </a:moveTo>
                <a:lnTo>
                  <a:pt x="464174" y="1102291"/>
                </a:lnTo>
                <a:lnTo>
                  <a:pt x="467776" y="1112761"/>
                </a:lnTo>
                <a:lnTo>
                  <a:pt x="505060" y="1112761"/>
                </a:lnTo>
                <a:lnTo>
                  <a:pt x="510549" y="1102291"/>
                </a:lnTo>
                <a:close/>
              </a:path>
              <a:path w="2772409" h="1343659">
                <a:moveTo>
                  <a:pt x="517793" y="1102291"/>
                </a:moveTo>
                <a:lnTo>
                  <a:pt x="513032" y="1102291"/>
                </a:lnTo>
                <a:lnTo>
                  <a:pt x="511555" y="1112761"/>
                </a:lnTo>
                <a:lnTo>
                  <a:pt x="513348" y="1112761"/>
                </a:lnTo>
                <a:lnTo>
                  <a:pt x="517793" y="1102291"/>
                </a:lnTo>
                <a:close/>
              </a:path>
              <a:path w="2772409" h="1343659">
                <a:moveTo>
                  <a:pt x="578966" y="1102291"/>
                </a:moveTo>
                <a:lnTo>
                  <a:pt x="531800" y="1102291"/>
                </a:lnTo>
                <a:lnTo>
                  <a:pt x="523129" y="1112761"/>
                </a:lnTo>
                <a:lnTo>
                  <a:pt x="583552" y="1112761"/>
                </a:lnTo>
                <a:lnTo>
                  <a:pt x="578966" y="1102291"/>
                </a:lnTo>
                <a:close/>
              </a:path>
              <a:path w="2772409" h="1343659">
                <a:moveTo>
                  <a:pt x="493487" y="1091820"/>
                </a:moveTo>
                <a:lnTo>
                  <a:pt x="456223" y="1091820"/>
                </a:lnTo>
                <a:lnTo>
                  <a:pt x="449570" y="1102291"/>
                </a:lnTo>
                <a:lnTo>
                  <a:pt x="494403" y="1102291"/>
                </a:lnTo>
                <a:lnTo>
                  <a:pt x="493487" y="1091820"/>
                </a:lnTo>
                <a:close/>
              </a:path>
              <a:path w="2772409" h="1343659">
                <a:moveTo>
                  <a:pt x="532947" y="1091820"/>
                </a:moveTo>
                <a:lnTo>
                  <a:pt x="498729" y="1091820"/>
                </a:lnTo>
                <a:lnTo>
                  <a:pt x="494403" y="1102291"/>
                </a:lnTo>
                <a:lnTo>
                  <a:pt x="530323" y="1102291"/>
                </a:lnTo>
                <a:lnTo>
                  <a:pt x="532947" y="1091820"/>
                </a:lnTo>
                <a:close/>
              </a:path>
              <a:path w="2772409" h="1343659">
                <a:moveTo>
                  <a:pt x="537135" y="1091820"/>
                </a:moveTo>
                <a:lnTo>
                  <a:pt x="536875" y="1102291"/>
                </a:lnTo>
                <a:lnTo>
                  <a:pt x="537279" y="1100836"/>
                </a:lnTo>
                <a:lnTo>
                  <a:pt x="537135" y="1091820"/>
                </a:lnTo>
                <a:close/>
              </a:path>
              <a:path w="2772409" h="1343659">
                <a:moveTo>
                  <a:pt x="537279" y="1100836"/>
                </a:moveTo>
                <a:lnTo>
                  <a:pt x="536988" y="1102291"/>
                </a:lnTo>
                <a:lnTo>
                  <a:pt x="537303" y="1102291"/>
                </a:lnTo>
                <a:lnTo>
                  <a:pt x="537279" y="1100836"/>
                </a:lnTo>
                <a:close/>
              </a:path>
              <a:path w="2772409" h="1343659">
                <a:moveTo>
                  <a:pt x="552695" y="1091820"/>
                </a:moveTo>
                <a:lnTo>
                  <a:pt x="539083" y="1091820"/>
                </a:lnTo>
                <a:lnTo>
                  <a:pt x="537279" y="1100836"/>
                </a:lnTo>
                <a:lnTo>
                  <a:pt x="537303" y="1102291"/>
                </a:lnTo>
                <a:lnTo>
                  <a:pt x="550831" y="1102291"/>
                </a:lnTo>
                <a:lnTo>
                  <a:pt x="552695" y="1091820"/>
                </a:lnTo>
                <a:close/>
              </a:path>
              <a:path w="2772409" h="1343659">
                <a:moveTo>
                  <a:pt x="601342" y="1091820"/>
                </a:moveTo>
                <a:lnTo>
                  <a:pt x="559668" y="1091820"/>
                </a:lnTo>
                <a:lnTo>
                  <a:pt x="560852" y="1102291"/>
                </a:lnTo>
                <a:lnTo>
                  <a:pt x="593678" y="1102291"/>
                </a:lnTo>
                <a:lnTo>
                  <a:pt x="601342" y="1091820"/>
                </a:lnTo>
                <a:close/>
              </a:path>
              <a:path w="2772409" h="1343659">
                <a:moveTo>
                  <a:pt x="603894" y="1091820"/>
                </a:moveTo>
                <a:lnTo>
                  <a:pt x="601678" y="1091820"/>
                </a:lnTo>
                <a:lnTo>
                  <a:pt x="600055" y="1102291"/>
                </a:lnTo>
                <a:lnTo>
                  <a:pt x="602941" y="1102291"/>
                </a:lnTo>
                <a:lnTo>
                  <a:pt x="603894" y="1091820"/>
                </a:lnTo>
                <a:close/>
              </a:path>
              <a:path w="2772409" h="1343659">
                <a:moveTo>
                  <a:pt x="608651" y="1091820"/>
                </a:moveTo>
                <a:lnTo>
                  <a:pt x="607122" y="1091820"/>
                </a:lnTo>
                <a:lnTo>
                  <a:pt x="603751" y="1102291"/>
                </a:lnTo>
                <a:lnTo>
                  <a:pt x="608651" y="1091820"/>
                </a:lnTo>
                <a:close/>
              </a:path>
              <a:path w="2772409" h="1343659">
                <a:moveTo>
                  <a:pt x="434991" y="1081349"/>
                </a:moveTo>
                <a:lnTo>
                  <a:pt x="423681" y="1081349"/>
                </a:lnTo>
                <a:lnTo>
                  <a:pt x="418636" y="1091820"/>
                </a:lnTo>
                <a:lnTo>
                  <a:pt x="437871" y="1091820"/>
                </a:lnTo>
                <a:lnTo>
                  <a:pt x="434991" y="1081349"/>
                </a:lnTo>
                <a:close/>
              </a:path>
              <a:path w="2772409" h="1343659">
                <a:moveTo>
                  <a:pt x="465529" y="1091497"/>
                </a:moveTo>
                <a:lnTo>
                  <a:pt x="465158" y="1091820"/>
                </a:lnTo>
                <a:lnTo>
                  <a:pt x="465331" y="1091820"/>
                </a:lnTo>
                <a:lnTo>
                  <a:pt x="465529" y="1091497"/>
                </a:lnTo>
                <a:close/>
              </a:path>
              <a:path w="2772409" h="1343659">
                <a:moveTo>
                  <a:pt x="509513" y="1081349"/>
                </a:moveTo>
                <a:lnTo>
                  <a:pt x="477168" y="1081349"/>
                </a:lnTo>
                <a:lnTo>
                  <a:pt x="476718" y="1091820"/>
                </a:lnTo>
                <a:lnTo>
                  <a:pt x="510487" y="1091820"/>
                </a:lnTo>
                <a:lnTo>
                  <a:pt x="509513" y="1081349"/>
                </a:lnTo>
                <a:close/>
              </a:path>
              <a:path w="2772409" h="1343659">
                <a:moveTo>
                  <a:pt x="558522" y="1081349"/>
                </a:moveTo>
                <a:lnTo>
                  <a:pt x="521816" y="1081349"/>
                </a:lnTo>
                <a:lnTo>
                  <a:pt x="510487" y="1091820"/>
                </a:lnTo>
                <a:lnTo>
                  <a:pt x="558442" y="1091820"/>
                </a:lnTo>
                <a:lnTo>
                  <a:pt x="558522" y="1081349"/>
                </a:lnTo>
                <a:close/>
              </a:path>
              <a:path w="2772409" h="1343659">
                <a:moveTo>
                  <a:pt x="589238" y="1081349"/>
                </a:moveTo>
                <a:lnTo>
                  <a:pt x="571704" y="1081349"/>
                </a:lnTo>
                <a:lnTo>
                  <a:pt x="573773" y="1091820"/>
                </a:lnTo>
                <a:lnTo>
                  <a:pt x="582715" y="1091820"/>
                </a:lnTo>
                <a:lnTo>
                  <a:pt x="589238" y="1081349"/>
                </a:lnTo>
                <a:close/>
              </a:path>
              <a:path w="2772409" h="1343659">
                <a:moveTo>
                  <a:pt x="627038" y="1081349"/>
                </a:moveTo>
                <a:lnTo>
                  <a:pt x="590355" y="1081349"/>
                </a:lnTo>
                <a:lnTo>
                  <a:pt x="586468" y="1091820"/>
                </a:lnTo>
                <a:lnTo>
                  <a:pt x="625855" y="1091820"/>
                </a:lnTo>
                <a:lnTo>
                  <a:pt x="627038" y="1081349"/>
                </a:lnTo>
                <a:close/>
              </a:path>
              <a:path w="2772409" h="1343659">
                <a:moveTo>
                  <a:pt x="477168" y="1081349"/>
                </a:moveTo>
                <a:lnTo>
                  <a:pt x="471750" y="1081349"/>
                </a:lnTo>
                <a:lnTo>
                  <a:pt x="465529" y="1091497"/>
                </a:lnTo>
                <a:lnTo>
                  <a:pt x="477168" y="1081349"/>
                </a:lnTo>
                <a:close/>
              </a:path>
              <a:path w="2772409" h="1343659">
                <a:moveTo>
                  <a:pt x="522821" y="1070878"/>
                </a:moveTo>
                <a:lnTo>
                  <a:pt x="510487" y="1070878"/>
                </a:lnTo>
                <a:lnTo>
                  <a:pt x="502979" y="1081349"/>
                </a:lnTo>
                <a:lnTo>
                  <a:pt x="519408" y="1081349"/>
                </a:lnTo>
                <a:lnTo>
                  <a:pt x="522821" y="1070878"/>
                </a:lnTo>
                <a:close/>
              </a:path>
              <a:path w="2772409" h="1343659">
                <a:moveTo>
                  <a:pt x="527627" y="1070878"/>
                </a:moveTo>
                <a:lnTo>
                  <a:pt x="527343" y="1070878"/>
                </a:lnTo>
                <a:lnTo>
                  <a:pt x="525732" y="1081349"/>
                </a:lnTo>
                <a:lnTo>
                  <a:pt x="528025" y="1081349"/>
                </a:lnTo>
                <a:lnTo>
                  <a:pt x="527627" y="1070878"/>
                </a:lnTo>
                <a:close/>
              </a:path>
              <a:path w="2772409" h="1343659">
                <a:moveTo>
                  <a:pt x="566851" y="1049936"/>
                </a:moveTo>
                <a:lnTo>
                  <a:pt x="561658" y="1049936"/>
                </a:lnTo>
                <a:lnTo>
                  <a:pt x="561185" y="1060407"/>
                </a:lnTo>
                <a:lnTo>
                  <a:pt x="547940" y="1070878"/>
                </a:lnTo>
                <a:lnTo>
                  <a:pt x="532407" y="1081349"/>
                </a:lnTo>
                <a:lnTo>
                  <a:pt x="562779" y="1081349"/>
                </a:lnTo>
                <a:lnTo>
                  <a:pt x="570799" y="1070878"/>
                </a:lnTo>
                <a:lnTo>
                  <a:pt x="585469" y="1070878"/>
                </a:lnTo>
                <a:lnTo>
                  <a:pt x="593175" y="1060407"/>
                </a:lnTo>
                <a:lnTo>
                  <a:pt x="566255" y="1060407"/>
                </a:lnTo>
                <a:lnTo>
                  <a:pt x="566851" y="1049936"/>
                </a:lnTo>
                <a:close/>
              </a:path>
              <a:path w="2772409" h="1343659">
                <a:moveTo>
                  <a:pt x="581702" y="1070878"/>
                </a:moveTo>
                <a:lnTo>
                  <a:pt x="570799" y="1070878"/>
                </a:lnTo>
                <a:lnTo>
                  <a:pt x="573379" y="1081349"/>
                </a:lnTo>
                <a:lnTo>
                  <a:pt x="575584" y="1081349"/>
                </a:lnTo>
                <a:lnTo>
                  <a:pt x="581702" y="1070878"/>
                </a:lnTo>
                <a:close/>
              </a:path>
              <a:path w="2772409" h="1343659">
                <a:moveTo>
                  <a:pt x="583312" y="1070878"/>
                </a:moveTo>
                <a:lnTo>
                  <a:pt x="580045" y="1081349"/>
                </a:lnTo>
                <a:lnTo>
                  <a:pt x="586275" y="1081349"/>
                </a:lnTo>
                <a:lnTo>
                  <a:pt x="583312" y="1070878"/>
                </a:lnTo>
                <a:close/>
              </a:path>
              <a:path w="2772409" h="1343659">
                <a:moveTo>
                  <a:pt x="594924" y="1070878"/>
                </a:moveTo>
                <a:lnTo>
                  <a:pt x="586275" y="1081349"/>
                </a:lnTo>
                <a:lnTo>
                  <a:pt x="591186" y="1081349"/>
                </a:lnTo>
                <a:lnTo>
                  <a:pt x="594924" y="1070878"/>
                </a:lnTo>
                <a:close/>
              </a:path>
              <a:path w="2772409" h="1343659">
                <a:moveTo>
                  <a:pt x="671653" y="1060407"/>
                </a:moveTo>
                <a:lnTo>
                  <a:pt x="610405" y="1060407"/>
                </a:lnTo>
                <a:lnTo>
                  <a:pt x="609188" y="1070878"/>
                </a:lnTo>
                <a:lnTo>
                  <a:pt x="597371" y="1070878"/>
                </a:lnTo>
                <a:lnTo>
                  <a:pt x="591186" y="1081349"/>
                </a:lnTo>
                <a:lnTo>
                  <a:pt x="640333" y="1081349"/>
                </a:lnTo>
                <a:lnTo>
                  <a:pt x="656176" y="1070878"/>
                </a:lnTo>
                <a:lnTo>
                  <a:pt x="671653" y="1060407"/>
                </a:lnTo>
                <a:close/>
              </a:path>
              <a:path w="2772409" h="1343659">
                <a:moveTo>
                  <a:pt x="493173" y="1060407"/>
                </a:moveTo>
                <a:lnTo>
                  <a:pt x="489763" y="1060407"/>
                </a:lnTo>
                <a:lnTo>
                  <a:pt x="492299" y="1070878"/>
                </a:lnTo>
                <a:lnTo>
                  <a:pt x="493173" y="1060407"/>
                </a:lnTo>
                <a:close/>
              </a:path>
              <a:path w="2772409" h="1343659">
                <a:moveTo>
                  <a:pt x="534187" y="1060407"/>
                </a:moveTo>
                <a:lnTo>
                  <a:pt x="530601" y="1060407"/>
                </a:lnTo>
                <a:lnTo>
                  <a:pt x="521562" y="1070878"/>
                </a:lnTo>
                <a:lnTo>
                  <a:pt x="533160" y="1070878"/>
                </a:lnTo>
                <a:lnTo>
                  <a:pt x="534187" y="1060407"/>
                </a:lnTo>
                <a:close/>
              </a:path>
              <a:path w="2772409" h="1343659">
                <a:moveTo>
                  <a:pt x="598756" y="1060407"/>
                </a:moveTo>
                <a:lnTo>
                  <a:pt x="593175" y="1060407"/>
                </a:lnTo>
                <a:lnTo>
                  <a:pt x="591091" y="1070878"/>
                </a:lnTo>
                <a:lnTo>
                  <a:pt x="595479" y="1070878"/>
                </a:lnTo>
                <a:lnTo>
                  <a:pt x="598756" y="1060407"/>
                </a:lnTo>
                <a:close/>
              </a:path>
              <a:path w="2772409" h="1343659">
                <a:moveTo>
                  <a:pt x="505735" y="1049936"/>
                </a:moveTo>
                <a:lnTo>
                  <a:pt x="496250" y="1060407"/>
                </a:lnTo>
                <a:lnTo>
                  <a:pt x="512193" y="1060407"/>
                </a:lnTo>
                <a:lnTo>
                  <a:pt x="505735" y="1049936"/>
                </a:lnTo>
                <a:close/>
              </a:path>
              <a:path w="2772409" h="1343659">
                <a:moveTo>
                  <a:pt x="625698" y="1049936"/>
                </a:moveTo>
                <a:lnTo>
                  <a:pt x="570317" y="1049936"/>
                </a:lnTo>
                <a:lnTo>
                  <a:pt x="566255" y="1060407"/>
                </a:lnTo>
                <a:lnTo>
                  <a:pt x="624221" y="1060407"/>
                </a:lnTo>
                <a:lnTo>
                  <a:pt x="625698" y="1049936"/>
                </a:lnTo>
                <a:close/>
              </a:path>
              <a:path w="2772409" h="1343659">
                <a:moveTo>
                  <a:pt x="628934" y="1059155"/>
                </a:moveTo>
                <a:lnTo>
                  <a:pt x="628169" y="1060407"/>
                </a:lnTo>
                <a:lnTo>
                  <a:pt x="629373" y="1060407"/>
                </a:lnTo>
                <a:lnTo>
                  <a:pt x="628934" y="1059155"/>
                </a:lnTo>
                <a:close/>
              </a:path>
              <a:path w="2772409" h="1343659">
                <a:moveTo>
                  <a:pt x="640074" y="1049936"/>
                </a:moveTo>
                <a:lnTo>
                  <a:pt x="634567" y="1049936"/>
                </a:lnTo>
                <a:lnTo>
                  <a:pt x="630516" y="1056565"/>
                </a:lnTo>
                <a:lnTo>
                  <a:pt x="630001" y="1060407"/>
                </a:lnTo>
                <a:lnTo>
                  <a:pt x="640074" y="1049936"/>
                </a:lnTo>
                <a:close/>
              </a:path>
              <a:path w="2772409" h="1343659">
                <a:moveTo>
                  <a:pt x="653467" y="1049936"/>
                </a:moveTo>
                <a:lnTo>
                  <a:pt x="648660" y="1049936"/>
                </a:lnTo>
                <a:lnTo>
                  <a:pt x="641509" y="1060407"/>
                </a:lnTo>
                <a:lnTo>
                  <a:pt x="653460" y="1049997"/>
                </a:lnTo>
                <a:close/>
              </a:path>
              <a:path w="2772409" h="1343659">
                <a:moveTo>
                  <a:pt x="653529" y="1049936"/>
                </a:moveTo>
                <a:lnTo>
                  <a:pt x="652325" y="1060407"/>
                </a:lnTo>
                <a:lnTo>
                  <a:pt x="652880" y="1060407"/>
                </a:lnTo>
                <a:lnTo>
                  <a:pt x="653529" y="1049936"/>
                </a:lnTo>
                <a:close/>
              </a:path>
              <a:path w="2772409" h="1343659">
                <a:moveTo>
                  <a:pt x="694628" y="1049936"/>
                </a:moveTo>
                <a:lnTo>
                  <a:pt x="662896" y="1049936"/>
                </a:lnTo>
                <a:lnTo>
                  <a:pt x="658126" y="1060407"/>
                </a:lnTo>
                <a:lnTo>
                  <a:pt x="687926" y="1060407"/>
                </a:lnTo>
                <a:lnTo>
                  <a:pt x="694628" y="1049936"/>
                </a:lnTo>
                <a:close/>
              </a:path>
              <a:path w="2772409" h="1343659">
                <a:moveTo>
                  <a:pt x="631404" y="1049936"/>
                </a:moveTo>
                <a:lnTo>
                  <a:pt x="625698" y="1049936"/>
                </a:lnTo>
                <a:lnTo>
                  <a:pt x="628934" y="1059155"/>
                </a:lnTo>
                <a:lnTo>
                  <a:pt x="630516" y="1056565"/>
                </a:lnTo>
                <a:lnTo>
                  <a:pt x="631404" y="1049936"/>
                </a:lnTo>
                <a:close/>
              </a:path>
              <a:path w="2772409" h="1343659">
                <a:moveTo>
                  <a:pt x="639534" y="1039465"/>
                </a:moveTo>
                <a:lnTo>
                  <a:pt x="585340" y="1039465"/>
                </a:lnTo>
                <a:lnTo>
                  <a:pt x="576044" y="1049936"/>
                </a:lnTo>
                <a:lnTo>
                  <a:pt x="639763" y="1049936"/>
                </a:lnTo>
                <a:lnTo>
                  <a:pt x="639534" y="1039465"/>
                </a:lnTo>
                <a:close/>
              </a:path>
              <a:path w="2772409" h="1343659">
                <a:moveTo>
                  <a:pt x="643530" y="1039465"/>
                </a:moveTo>
                <a:lnTo>
                  <a:pt x="641216" y="1049936"/>
                </a:lnTo>
                <a:lnTo>
                  <a:pt x="642880" y="1049936"/>
                </a:lnTo>
                <a:lnTo>
                  <a:pt x="643530" y="1039465"/>
                </a:lnTo>
                <a:close/>
              </a:path>
              <a:path w="2772409" h="1343659">
                <a:moveTo>
                  <a:pt x="654348" y="1039465"/>
                </a:moveTo>
                <a:lnTo>
                  <a:pt x="647355" y="1039465"/>
                </a:lnTo>
                <a:lnTo>
                  <a:pt x="643194" y="1049936"/>
                </a:lnTo>
                <a:lnTo>
                  <a:pt x="653169" y="1049936"/>
                </a:lnTo>
                <a:lnTo>
                  <a:pt x="654348" y="1039465"/>
                </a:lnTo>
                <a:close/>
              </a:path>
              <a:path w="2772409" h="1343659">
                <a:moveTo>
                  <a:pt x="661854" y="1039465"/>
                </a:moveTo>
                <a:lnTo>
                  <a:pt x="659550" y="1039465"/>
                </a:lnTo>
                <a:lnTo>
                  <a:pt x="656629" y="1049936"/>
                </a:lnTo>
                <a:lnTo>
                  <a:pt x="657791" y="1049936"/>
                </a:lnTo>
                <a:lnTo>
                  <a:pt x="661854" y="1039465"/>
                </a:lnTo>
                <a:close/>
              </a:path>
              <a:path w="2772409" h="1343659">
                <a:moveTo>
                  <a:pt x="667679" y="1039465"/>
                </a:moveTo>
                <a:lnTo>
                  <a:pt x="664901" y="1039465"/>
                </a:lnTo>
                <a:lnTo>
                  <a:pt x="662733" y="1049936"/>
                </a:lnTo>
                <a:lnTo>
                  <a:pt x="663320" y="1049936"/>
                </a:lnTo>
                <a:lnTo>
                  <a:pt x="667679" y="1039465"/>
                </a:lnTo>
                <a:close/>
              </a:path>
              <a:path w="2772409" h="1343659">
                <a:moveTo>
                  <a:pt x="715401" y="1039465"/>
                </a:moveTo>
                <a:lnTo>
                  <a:pt x="673295" y="1039465"/>
                </a:lnTo>
                <a:lnTo>
                  <a:pt x="667785" y="1049936"/>
                </a:lnTo>
                <a:lnTo>
                  <a:pt x="713682" y="1049936"/>
                </a:lnTo>
                <a:lnTo>
                  <a:pt x="715401" y="1039465"/>
                </a:lnTo>
                <a:close/>
              </a:path>
              <a:path w="2772409" h="1343659">
                <a:moveTo>
                  <a:pt x="745068" y="1028994"/>
                </a:moveTo>
                <a:lnTo>
                  <a:pt x="738082" y="1028994"/>
                </a:lnTo>
                <a:lnTo>
                  <a:pt x="742040" y="1049936"/>
                </a:lnTo>
                <a:lnTo>
                  <a:pt x="745464" y="1049936"/>
                </a:lnTo>
                <a:lnTo>
                  <a:pt x="747369" y="1039465"/>
                </a:lnTo>
                <a:lnTo>
                  <a:pt x="746776" y="1039465"/>
                </a:lnTo>
                <a:lnTo>
                  <a:pt x="745068" y="1028994"/>
                </a:lnTo>
                <a:close/>
              </a:path>
              <a:path w="2772409" h="1343659">
                <a:moveTo>
                  <a:pt x="656859" y="1028994"/>
                </a:moveTo>
                <a:lnTo>
                  <a:pt x="604620" y="1028994"/>
                </a:lnTo>
                <a:lnTo>
                  <a:pt x="602013" y="1039465"/>
                </a:lnTo>
                <a:lnTo>
                  <a:pt x="658189" y="1039465"/>
                </a:lnTo>
                <a:lnTo>
                  <a:pt x="656859" y="1028994"/>
                </a:lnTo>
                <a:close/>
              </a:path>
              <a:path w="2772409" h="1343659">
                <a:moveTo>
                  <a:pt x="670754" y="1028994"/>
                </a:moveTo>
                <a:lnTo>
                  <a:pt x="669560" y="1028994"/>
                </a:lnTo>
                <a:lnTo>
                  <a:pt x="665477" y="1039465"/>
                </a:lnTo>
                <a:lnTo>
                  <a:pt x="670921" y="1039465"/>
                </a:lnTo>
                <a:lnTo>
                  <a:pt x="670754" y="1028994"/>
                </a:lnTo>
                <a:close/>
              </a:path>
              <a:path w="2772409" h="1343659">
                <a:moveTo>
                  <a:pt x="673982" y="1033691"/>
                </a:moveTo>
                <a:lnTo>
                  <a:pt x="671257" y="1039465"/>
                </a:lnTo>
                <a:lnTo>
                  <a:pt x="673445" y="1039465"/>
                </a:lnTo>
                <a:lnTo>
                  <a:pt x="673982" y="1033691"/>
                </a:lnTo>
                <a:close/>
              </a:path>
              <a:path w="2772409" h="1343659">
                <a:moveTo>
                  <a:pt x="730344" y="1028994"/>
                </a:moveTo>
                <a:lnTo>
                  <a:pt x="680856" y="1028994"/>
                </a:lnTo>
                <a:lnTo>
                  <a:pt x="676530" y="1039465"/>
                </a:lnTo>
                <a:lnTo>
                  <a:pt x="733537" y="1039465"/>
                </a:lnTo>
                <a:lnTo>
                  <a:pt x="730344" y="1028994"/>
                </a:lnTo>
                <a:close/>
              </a:path>
              <a:path w="2772409" h="1343659">
                <a:moveTo>
                  <a:pt x="676199" y="1028994"/>
                </a:moveTo>
                <a:lnTo>
                  <a:pt x="674419" y="1028994"/>
                </a:lnTo>
                <a:lnTo>
                  <a:pt x="673982" y="1033691"/>
                </a:lnTo>
                <a:lnTo>
                  <a:pt x="676199" y="1028994"/>
                </a:lnTo>
                <a:close/>
              </a:path>
              <a:path w="2772409" h="1343659">
                <a:moveTo>
                  <a:pt x="712815" y="1018523"/>
                </a:moveTo>
                <a:lnTo>
                  <a:pt x="629165" y="1018523"/>
                </a:lnTo>
                <a:lnTo>
                  <a:pt x="631437" y="1028994"/>
                </a:lnTo>
                <a:lnTo>
                  <a:pt x="708910" y="1028994"/>
                </a:lnTo>
                <a:lnTo>
                  <a:pt x="712815" y="1018523"/>
                </a:lnTo>
                <a:close/>
              </a:path>
              <a:path w="2772409" h="1343659">
                <a:moveTo>
                  <a:pt x="754730" y="1018523"/>
                </a:moveTo>
                <a:lnTo>
                  <a:pt x="716294" y="1018523"/>
                </a:lnTo>
                <a:lnTo>
                  <a:pt x="708910" y="1028994"/>
                </a:lnTo>
                <a:lnTo>
                  <a:pt x="747213" y="1028994"/>
                </a:lnTo>
                <a:lnTo>
                  <a:pt x="754730" y="1018523"/>
                </a:lnTo>
                <a:close/>
              </a:path>
              <a:path w="2772409" h="1343659">
                <a:moveTo>
                  <a:pt x="760133" y="1018523"/>
                </a:moveTo>
                <a:lnTo>
                  <a:pt x="754730" y="1018523"/>
                </a:lnTo>
                <a:lnTo>
                  <a:pt x="747663" y="1028994"/>
                </a:lnTo>
                <a:lnTo>
                  <a:pt x="758113" y="1028994"/>
                </a:lnTo>
                <a:lnTo>
                  <a:pt x="760133" y="1018523"/>
                </a:lnTo>
                <a:close/>
              </a:path>
              <a:path w="2772409" h="1343659">
                <a:moveTo>
                  <a:pt x="771128" y="1018523"/>
                </a:moveTo>
                <a:lnTo>
                  <a:pt x="765547" y="1028994"/>
                </a:lnTo>
                <a:lnTo>
                  <a:pt x="773965" y="1028994"/>
                </a:lnTo>
                <a:lnTo>
                  <a:pt x="771128" y="1018523"/>
                </a:lnTo>
                <a:close/>
              </a:path>
              <a:path w="2772409" h="1343659">
                <a:moveTo>
                  <a:pt x="780473" y="1020809"/>
                </a:moveTo>
                <a:lnTo>
                  <a:pt x="773965" y="1028994"/>
                </a:lnTo>
                <a:lnTo>
                  <a:pt x="781316" y="1028994"/>
                </a:lnTo>
                <a:lnTo>
                  <a:pt x="780473" y="1020809"/>
                </a:lnTo>
                <a:close/>
              </a:path>
              <a:path w="2772409" h="1343659">
                <a:moveTo>
                  <a:pt x="782290" y="1018523"/>
                </a:moveTo>
                <a:lnTo>
                  <a:pt x="780238" y="1018523"/>
                </a:lnTo>
                <a:lnTo>
                  <a:pt x="780473" y="1020809"/>
                </a:lnTo>
                <a:lnTo>
                  <a:pt x="782290" y="1018523"/>
                </a:lnTo>
                <a:close/>
              </a:path>
              <a:path w="2772409" h="1343659">
                <a:moveTo>
                  <a:pt x="784824" y="1008053"/>
                </a:moveTo>
                <a:lnTo>
                  <a:pt x="649257" y="1008053"/>
                </a:lnTo>
                <a:lnTo>
                  <a:pt x="652042" y="1018523"/>
                </a:lnTo>
                <a:lnTo>
                  <a:pt x="776751" y="1018523"/>
                </a:lnTo>
                <a:lnTo>
                  <a:pt x="785849" y="1010701"/>
                </a:lnTo>
                <a:lnTo>
                  <a:pt x="784824" y="1008053"/>
                </a:lnTo>
                <a:close/>
              </a:path>
              <a:path w="2772409" h="1343659">
                <a:moveTo>
                  <a:pt x="798122" y="1008053"/>
                </a:moveTo>
                <a:lnTo>
                  <a:pt x="788928" y="1008053"/>
                </a:lnTo>
                <a:lnTo>
                  <a:pt x="785849" y="1010701"/>
                </a:lnTo>
                <a:lnTo>
                  <a:pt x="788876" y="1018523"/>
                </a:lnTo>
                <a:lnTo>
                  <a:pt x="798122" y="1008053"/>
                </a:lnTo>
                <a:close/>
              </a:path>
              <a:path w="2772409" h="1343659">
                <a:moveTo>
                  <a:pt x="813683" y="1008053"/>
                </a:moveTo>
                <a:lnTo>
                  <a:pt x="807200" y="1008053"/>
                </a:lnTo>
                <a:lnTo>
                  <a:pt x="803315" y="1018523"/>
                </a:lnTo>
                <a:lnTo>
                  <a:pt x="808080" y="1018523"/>
                </a:lnTo>
                <a:lnTo>
                  <a:pt x="813683" y="1008053"/>
                </a:lnTo>
                <a:close/>
              </a:path>
              <a:path w="2772409" h="1343659">
                <a:moveTo>
                  <a:pt x="788928" y="1008053"/>
                </a:moveTo>
                <a:lnTo>
                  <a:pt x="784824" y="1008053"/>
                </a:lnTo>
                <a:lnTo>
                  <a:pt x="785849" y="1010701"/>
                </a:lnTo>
                <a:lnTo>
                  <a:pt x="788928" y="1008053"/>
                </a:lnTo>
                <a:close/>
              </a:path>
              <a:path w="2772409" h="1343659">
                <a:moveTo>
                  <a:pt x="805902" y="997582"/>
                </a:moveTo>
                <a:lnTo>
                  <a:pt x="671915" y="997582"/>
                </a:lnTo>
                <a:lnTo>
                  <a:pt x="668753" y="1008053"/>
                </a:lnTo>
                <a:lnTo>
                  <a:pt x="798802" y="1008053"/>
                </a:lnTo>
                <a:lnTo>
                  <a:pt x="805902" y="997582"/>
                </a:lnTo>
                <a:close/>
              </a:path>
              <a:path w="2772409" h="1343659">
                <a:moveTo>
                  <a:pt x="687958" y="987111"/>
                </a:moveTo>
                <a:lnTo>
                  <a:pt x="690418" y="997582"/>
                </a:lnTo>
                <a:lnTo>
                  <a:pt x="692701" y="997582"/>
                </a:lnTo>
                <a:lnTo>
                  <a:pt x="687958" y="987111"/>
                </a:lnTo>
                <a:close/>
              </a:path>
              <a:path w="2772409" h="1343659">
                <a:moveTo>
                  <a:pt x="830685" y="987111"/>
                </a:moveTo>
                <a:lnTo>
                  <a:pt x="693256" y="987111"/>
                </a:lnTo>
                <a:lnTo>
                  <a:pt x="695758" y="997582"/>
                </a:lnTo>
                <a:lnTo>
                  <a:pt x="818065" y="997582"/>
                </a:lnTo>
                <a:lnTo>
                  <a:pt x="830685" y="987111"/>
                </a:lnTo>
                <a:close/>
              </a:path>
              <a:path w="2772409" h="1343659">
                <a:moveTo>
                  <a:pt x="702407" y="976640"/>
                </a:moveTo>
                <a:lnTo>
                  <a:pt x="698963" y="976640"/>
                </a:lnTo>
                <a:lnTo>
                  <a:pt x="695853" y="987111"/>
                </a:lnTo>
                <a:lnTo>
                  <a:pt x="696408" y="987111"/>
                </a:lnTo>
                <a:lnTo>
                  <a:pt x="702407" y="976640"/>
                </a:lnTo>
                <a:close/>
              </a:path>
              <a:path w="2772409" h="1343659">
                <a:moveTo>
                  <a:pt x="716847" y="979462"/>
                </a:moveTo>
                <a:lnTo>
                  <a:pt x="710177" y="987111"/>
                </a:lnTo>
                <a:lnTo>
                  <a:pt x="711454" y="987111"/>
                </a:lnTo>
                <a:lnTo>
                  <a:pt x="716821" y="979955"/>
                </a:lnTo>
                <a:lnTo>
                  <a:pt x="716847" y="979462"/>
                </a:lnTo>
                <a:close/>
              </a:path>
              <a:path w="2772409" h="1343659">
                <a:moveTo>
                  <a:pt x="717492" y="979060"/>
                </a:moveTo>
                <a:lnTo>
                  <a:pt x="716821" y="979955"/>
                </a:lnTo>
                <a:lnTo>
                  <a:pt x="716449" y="987111"/>
                </a:lnTo>
                <a:lnTo>
                  <a:pt x="719150" y="987111"/>
                </a:lnTo>
                <a:lnTo>
                  <a:pt x="717492" y="979060"/>
                </a:lnTo>
                <a:close/>
              </a:path>
              <a:path w="2772409" h="1343659">
                <a:moveTo>
                  <a:pt x="733103" y="966169"/>
                </a:moveTo>
                <a:lnTo>
                  <a:pt x="728622" y="966169"/>
                </a:lnTo>
                <a:lnTo>
                  <a:pt x="732126" y="976640"/>
                </a:lnTo>
                <a:lnTo>
                  <a:pt x="730061" y="987111"/>
                </a:lnTo>
                <a:lnTo>
                  <a:pt x="849084" y="987111"/>
                </a:lnTo>
                <a:lnTo>
                  <a:pt x="856235" y="976640"/>
                </a:lnTo>
                <a:lnTo>
                  <a:pt x="733799" y="976640"/>
                </a:lnTo>
                <a:lnTo>
                  <a:pt x="733103" y="966169"/>
                </a:lnTo>
                <a:close/>
              </a:path>
              <a:path w="2772409" h="1343659">
                <a:moveTo>
                  <a:pt x="865491" y="976640"/>
                </a:moveTo>
                <a:lnTo>
                  <a:pt x="856235" y="976640"/>
                </a:lnTo>
                <a:lnTo>
                  <a:pt x="855837" y="987111"/>
                </a:lnTo>
                <a:lnTo>
                  <a:pt x="865491" y="976640"/>
                </a:lnTo>
                <a:close/>
              </a:path>
              <a:path w="2772409" h="1343659">
                <a:moveTo>
                  <a:pt x="870654" y="976640"/>
                </a:moveTo>
                <a:lnTo>
                  <a:pt x="866256" y="976640"/>
                </a:lnTo>
                <a:lnTo>
                  <a:pt x="856507" y="987111"/>
                </a:lnTo>
                <a:lnTo>
                  <a:pt x="873523" y="987111"/>
                </a:lnTo>
                <a:lnTo>
                  <a:pt x="870654" y="976640"/>
                </a:lnTo>
                <a:close/>
              </a:path>
              <a:path w="2772409" h="1343659">
                <a:moveTo>
                  <a:pt x="716993" y="976640"/>
                </a:moveTo>
                <a:lnTo>
                  <a:pt x="716847" y="979462"/>
                </a:lnTo>
                <a:lnTo>
                  <a:pt x="717436" y="978787"/>
                </a:lnTo>
                <a:lnTo>
                  <a:pt x="716993" y="976640"/>
                </a:lnTo>
                <a:close/>
              </a:path>
              <a:path w="2772409" h="1343659">
                <a:moveTo>
                  <a:pt x="719307" y="976640"/>
                </a:moveTo>
                <a:lnTo>
                  <a:pt x="717436" y="978787"/>
                </a:lnTo>
                <a:lnTo>
                  <a:pt x="717492" y="979060"/>
                </a:lnTo>
                <a:lnTo>
                  <a:pt x="719307" y="976640"/>
                </a:lnTo>
                <a:close/>
              </a:path>
              <a:path w="2772409" h="1343659">
                <a:moveTo>
                  <a:pt x="739768" y="966169"/>
                </a:moveTo>
                <a:lnTo>
                  <a:pt x="739600" y="966169"/>
                </a:lnTo>
                <a:lnTo>
                  <a:pt x="733799" y="976640"/>
                </a:lnTo>
                <a:lnTo>
                  <a:pt x="734532" y="976640"/>
                </a:lnTo>
                <a:lnTo>
                  <a:pt x="735954" y="975185"/>
                </a:lnTo>
                <a:lnTo>
                  <a:pt x="739768" y="966169"/>
                </a:lnTo>
                <a:close/>
              </a:path>
              <a:path w="2772409" h="1343659">
                <a:moveTo>
                  <a:pt x="735954" y="975185"/>
                </a:moveTo>
                <a:lnTo>
                  <a:pt x="734532" y="976640"/>
                </a:lnTo>
                <a:lnTo>
                  <a:pt x="735338" y="976640"/>
                </a:lnTo>
                <a:lnTo>
                  <a:pt x="735954" y="975185"/>
                </a:lnTo>
                <a:close/>
              </a:path>
              <a:path w="2772409" h="1343659">
                <a:moveTo>
                  <a:pt x="744762" y="966169"/>
                </a:moveTo>
                <a:lnTo>
                  <a:pt x="735954" y="975185"/>
                </a:lnTo>
                <a:lnTo>
                  <a:pt x="735338" y="976640"/>
                </a:lnTo>
                <a:lnTo>
                  <a:pt x="744930" y="976640"/>
                </a:lnTo>
                <a:lnTo>
                  <a:pt x="744762" y="966169"/>
                </a:lnTo>
                <a:close/>
              </a:path>
              <a:path w="2772409" h="1343659">
                <a:moveTo>
                  <a:pt x="805252" y="966169"/>
                </a:moveTo>
                <a:lnTo>
                  <a:pt x="747453" y="966169"/>
                </a:lnTo>
                <a:lnTo>
                  <a:pt x="747506" y="976640"/>
                </a:lnTo>
                <a:lnTo>
                  <a:pt x="795871" y="976640"/>
                </a:lnTo>
                <a:lnTo>
                  <a:pt x="805252" y="966169"/>
                </a:lnTo>
                <a:close/>
              </a:path>
              <a:path w="2772409" h="1343659">
                <a:moveTo>
                  <a:pt x="818037" y="955698"/>
                </a:moveTo>
                <a:lnTo>
                  <a:pt x="814676" y="955698"/>
                </a:lnTo>
                <a:lnTo>
                  <a:pt x="812030" y="957968"/>
                </a:lnTo>
                <a:lnTo>
                  <a:pt x="808635" y="966169"/>
                </a:lnTo>
                <a:lnTo>
                  <a:pt x="802750" y="976640"/>
                </a:lnTo>
                <a:lnTo>
                  <a:pt x="865910" y="976640"/>
                </a:lnTo>
                <a:lnTo>
                  <a:pt x="875313" y="966169"/>
                </a:lnTo>
                <a:lnTo>
                  <a:pt x="819566" y="966169"/>
                </a:lnTo>
                <a:lnTo>
                  <a:pt x="818037" y="955698"/>
                </a:lnTo>
                <a:close/>
              </a:path>
              <a:path w="2772409" h="1343659">
                <a:moveTo>
                  <a:pt x="877070" y="975511"/>
                </a:moveTo>
                <a:lnTo>
                  <a:pt x="876381" y="976640"/>
                </a:lnTo>
                <a:lnTo>
                  <a:pt x="877282" y="976640"/>
                </a:lnTo>
                <a:lnTo>
                  <a:pt x="877070" y="975511"/>
                </a:lnTo>
                <a:close/>
              </a:path>
              <a:path w="2772409" h="1343659">
                <a:moveTo>
                  <a:pt x="898077" y="966169"/>
                </a:moveTo>
                <a:lnTo>
                  <a:pt x="886151" y="966169"/>
                </a:lnTo>
                <a:lnTo>
                  <a:pt x="878057" y="976640"/>
                </a:lnTo>
                <a:lnTo>
                  <a:pt x="891317" y="976640"/>
                </a:lnTo>
                <a:lnTo>
                  <a:pt x="898077" y="966169"/>
                </a:lnTo>
                <a:close/>
              </a:path>
              <a:path w="2772409" h="1343659">
                <a:moveTo>
                  <a:pt x="882768" y="966169"/>
                </a:moveTo>
                <a:lnTo>
                  <a:pt x="875313" y="966169"/>
                </a:lnTo>
                <a:lnTo>
                  <a:pt x="877070" y="975511"/>
                </a:lnTo>
                <a:lnTo>
                  <a:pt x="882768" y="966169"/>
                </a:lnTo>
                <a:close/>
              </a:path>
              <a:path w="2772409" h="1343659">
                <a:moveTo>
                  <a:pt x="737914" y="955698"/>
                </a:moveTo>
                <a:lnTo>
                  <a:pt x="730375" y="966169"/>
                </a:lnTo>
                <a:lnTo>
                  <a:pt x="738825" y="966169"/>
                </a:lnTo>
                <a:lnTo>
                  <a:pt x="737914" y="955698"/>
                </a:lnTo>
                <a:close/>
              </a:path>
              <a:path w="2772409" h="1343659">
                <a:moveTo>
                  <a:pt x="741313" y="962728"/>
                </a:moveTo>
                <a:lnTo>
                  <a:pt x="738825" y="966169"/>
                </a:lnTo>
                <a:lnTo>
                  <a:pt x="740117" y="966169"/>
                </a:lnTo>
                <a:lnTo>
                  <a:pt x="741313" y="962728"/>
                </a:lnTo>
                <a:close/>
              </a:path>
              <a:path w="2772409" h="1343659">
                <a:moveTo>
                  <a:pt x="755736" y="955698"/>
                </a:moveTo>
                <a:lnTo>
                  <a:pt x="750071" y="955698"/>
                </a:lnTo>
                <a:lnTo>
                  <a:pt x="753987" y="966169"/>
                </a:lnTo>
                <a:lnTo>
                  <a:pt x="754699" y="966169"/>
                </a:lnTo>
                <a:lnTo>
                  <a:pt x="755736" y="955698"/>
                </a:lnTo>
                <a:close/>
              </a:path>
              <a:path w="2772409" h="1343659">
                <a:moveTo>
                  <a:pt x="812970" y="955698"/>
                </a:moveTo>
                <a:lnTo>
                  <a:pt x="759400" y="955698"/>
                </a:lnTo>
                <a:lnTo>
                  <a:pt x="761044" y="966169"/>
                </a:lnTo>
                <a:lnTo>
                  <a:pt x="802467" y="966169"/>
                </a:lnTo>
                <a:lnTo>
                  <a:pt x="812030" y="957968"/>
                </a:lnTo>
                <a:lnTo>
                  <a:pt x="812970" y="955698"/>
                </a:lnTo>
                <a:close/>
              </a:path>
              <a:path w="2772409" h="1343659">
                <a:moveTo>
                  <a:pt x="897579" y="955698"/>
                </a:moveTo>
                <a:lnTo>
                  <a:pt x="823200" y="955698"/>
                </a:lnTo>
                <a:lnTo>
                  <a:pt x="819566" y="966169"/>
                </a:lnTo>
                <a:lnTo>
                  <a:pt x="891899" y="966169"/>
                </a:lnTo>
                <a:lnTo>
                  <a:pt x="897579" y="955698"/>
                </a:lnTo>
                <a:close/>
              </a:path>
              <a:path w="2772409" h="1343659">
                <a:moveTo>
                  <a:pt x="927343" y="955698"/>
                </a:moveTo>
                <a:lnTo>
                  <a:pt x="925364" y="955698"/>
                </a:lnTo>
                <a:lnTo>
                  <a:pt x="922757" y="966169"/>
                </a:lnTo>
                <a:lnTo>
                  <a:pt x="927343" y="955698"/>
                </a:lnTo>
                <a:close/>
              </a:path>
              <a:path w="2772409" h="1343659">
                <a:moveTo>
                  <a:pt x="933531" y="955698"/>
                </a:moveTo>
                <a:lnTo>
                  <a:pt x="927343" y="955698"/>
                </a:lnTo>
                <a:lnTo>
                  <a:pt x="929123" y="966169"/>
                </a:lnTo>
                <a:lnTo>
                  <a:pt x="933531" y="955698"/>
                </a:lnTo>
                <a:close/>
              </a:path>
              <a:path w="2772409" h="1343659">
                <a:moveTo>
                  <a:pt x="746396" y="955698"/>
                </a:moveTo>
                <a:lnTo>
                  <a:pt x="743757" y="955698"/>
                </a:lnTo>
                <a:lnTo>
                  <a:pt x="741313" y="962728"/>
                </a:lnTo>
                <a:lnTo>
                  <a:pt x="746396" y="955698"/>
                </a:lnTo>
                <a:close/>
              </a:path>
              <a:path w="2772409" h="1343659">
                <a:moveTo>
                  <a:pt x="814676" y="955698"/>
                </a:moveTo>
                <a:lnTo>
                  <a:pt x="812970" y="955698"/>
                </a:lnTo>
                <a:lnTo>
                  <a:pt x="812030" y="957968"/>
                </a:lnTo>
                <a:lnTo>
                  <a:pt x="814676" y="955698"/>
                </a:lnTo>
                <a:close/>
              </a:path>
              <a:path w="2772409" h="1343659">
                <a:moveTo>
                  <a:pt x="773536" y="945227"/>
                </a:moveTo>
                <a:lnTo>
                  <a:pt x="765495" y="945227"/>
                </a:lnTo>
                <a:lnTo>
                  <a:pt x="764992" y="955698"/>
                </a:lnTo>
                <a:lnTo>
                  <a:pt x="771735" y="955698"/>
                </a:lnTo>
                <a:lnTo>
                  <a:pt x="773536" y="945227"/>
                </a:lnTo>
                <a:close/>
              </a:path>
              <a:path w="2772409" h="1343659">
                <a:moveTo>
                  <a:pt x="782415" y="945227"/>
                </a:moveTo>
                <a:lnTo>
                  <a:pt x="773536" y="945227"/>
                </a:lnTo>
                <a:lnTo>
                  <a:pt x="776217" y="955698"/>
                </a:lnTo>
                <a:lnTo>
                  <a:pt x="782415" y="945227"/>
                </a:lnTo>
                <a:close/>
              </a:path>
              <a:path w="2772409" h="1343659">
                <a:moveTo>
                  <a:pt x="779591" y="952434"/>
                </a:moveTo>
                <a:lnTo>
                  <a:pt x="776646" y="955698"/>
                </a:lnTo>
                <a:lnTo>
                  <a:pt x="778311" y="955698"/>
                </a:lnTo>
                <a:lnTo>
                  <a:pt x="779591" y="952434"/>
                </a:lnTo>
                <a:close/>
              </a:path>
              <a:path w="2772409" h="1343659">
                <a:moveTo>
                  <a:pt x="779971" y="952012"/>
                </a:moveTo>
                <a:lnTo>
                  <a:pt x="779591" y="952434"/>
                </a:lnTo>
                <a:lnTo>
                  <a:pt x="778311" y="955698"/>
                </a:lnTo>
                <a:lnTo>
                  <a:pt x="779971" y="952012"/>
                </a:lnTo>
                <a:close/>
              </a:path>
              <a:path w="2772409" h="1343659">
                <a:moveTo>
                  <a:pt x="786091" y="945227"/>
                </a:moveTo>
                <a:lnTo>
                  <a:pt x="779971" y="952012"/>
                </a:lnTo>
                <a:lnTo>
                  <a:pt x="778311" y="955698"/>
                </a:lnTo>
                <a:lnTo>
                  <a:pt x="785839" y="955698"/>
                </a:lnTo>
                <a:lnTo>
                  <a:pt x="786091" y="945227"/>
                </a:lnTo>
                <a:close/>
              </a:path>
              <a:path w="2772409" h="1343659">
                <a:moveTo>
                  <a:pt x="826362" y="945227"/>
                </a:moveTo>
                <a:lnTo>
                  <a:pt x="797316" y="945227"/>
                </a:lnTo>
                <a:lnTo>
                  <a:pt x="796111" y="955698"/>
                </a:lnTo>
                <a:lnTo>
                  <a:pt x="826004" y="955698"/>
                </a:lnTo>
                <a:lnTo>
                  <a:pt x="826362" y="945227"/>
                </a:lnTo>
                <a:close/>
              </a:path>
              <a:path w="2772409" h="1343659">
                <a:moveTo>
                  <a:pt x="911406" y="945227"/>
                </a:moveTo>
                <a:lnTo>
                  <a:pt x="829398" y="945227"/>
                </a:lnTo>
                <a:lnTo>
                  <a:pt x="830561" y="955698"/>
                </a:lnTo>
                <a:lnTo>
                  <a:pt x="915618" y="955698"/>
                </a:lnTo>
                <a:lnTo>
                  <a:pt x="916889" y="953610"/>
                </a:lnTo>
                <a:lnTo>
                  <a:pt x="911406" y="945227"/>
                </a:lnTo>
                <a:close/>
              </a:path>
              <a:path w="2772409" h="1343659">
                <a:moveTo>
                  <a:pt x="921992" y="945227"/>
                </a:moveTo>
                <a:lnTo>
                  <a:pt x="916889" y="953610"/>
                </a:lnTo>
                <a:lnTo>
                  <a:pt x="918254" y="955698"/>
                </a:lnTo>
                <a:lnTo>
                  <a:pt x="921992" y="945227"/>
                </a:lnTo>
                <a:close/>
              </a:path>
              <a:path w="2772409" h="1343659">
                <a:moveTo>
                  <a:pt x="927738" y="953386"/>
                </a:moveTo>
                <a:lnTo>
                  <a:pt x="926526" y="955698"/>
                </a:lnTo>
                <a:lnTo>
                  <a:pt x="928903" y="955698"/>
                </a:lnTo>
                <a:lnTo>
                  <a:pt x="927738" y="953386"/>
                </a:lnTo>
                <a:close/>
              </a:path>
              <a:path w="2772409" h="1343659">
                <a:moveTo>
                  <a:pt x="942882" y="945227"/>
                </a:moveTo>
                <a:lnTo>
                  <a:pt x="932013" y="945227"/>
                </a:lnTo>
                <a:lnTo>
                  <a:pt x="936023" y="955698"/>
                </a:lnTo>
                <a:lnTo>
                  <a:pt x="942830" y="945523"/>
                </a:lnTo>
                <a:lnTo>
                  <a:pt x="942882" y="945227"/>
                </a:lnTo>
                <a:close/>
              </a:path>
              <a:path w="2772409" h="1343659">
                <a:moveTo>
                  <a:pt x="943625" y="945227"/>
                </a:moveTo>
                <a:lnTo>
                  <a:pt x="943028" y="945227"/>
                </a:lnTo>
                <a:lnTo>
                  <a:pt x="942830" y="945523"/>
                </a:lnTo>
                <a:lnTo>
                  <a:pt x="941060" y="955698"/>
                </a:lnTo>
                <a:lnTo>
                  <a:pt x="945667" y="955698"/>
                </a:lnTo>
                <a:lnTo>
                  <a:pt x="943625" y="945227"/>
                </a:lnTo>
                <a:close/>
              </a:path>
              <a:path w="2772409" h="1343659">
                <a:moveTo>
                  <a:pt x="932013" y="945227"/>
                </a:moveTo>
                <a:lnTo>
                  <a:pt x="923626" y="945227"/>
                </a:lnTo>
                <a:lnTo>
                  <a:pt x="927738" y="953386"/>
                </a:lnTo>
                <a:lnTo>
                  <a:pt x="932013" y="945227"/>
                </a:lnTo>
                <a:close/>
              </a:path>
              <a:path w="2772409" h="1343659">
                <a:moveTo>
                  <a:pt x="783026" y="945227"/>
                </a:moveTo>
                <a:lnTo>
                  <a:pt x="782415" y="945227"/>
                </a:lnTo>
                <a:lnTo>
                  <a:pt x="779591" y="952434"/>
                </a:lnTo>
                <a:lnTo>
                  <a:pt x="779971" y="952012"/>
                </a:lnTo>
                <a:lnTo>
                  <a:pt x="783026" y="945227"/>
                </a:lnTo>
                <a:close/>
              </a:path>
              <a:path w="2772409" h="1343659">
                <a:moveTo>
                  <a:pt x="943028" y="945227"/>
                </a:moveTo>
                <a:lnTo>
                  <a:pt x="942882" y="945227"/>
                </a:lnTo>
                <a:lnTo>
                  <a:pt x="942830" y="945523"/>
                </a:lnTo>
                <a:lnTo>
                  <a:pt x="943028" y="945227"/>
                </a:lnTo>
                <a:close/>
              </a:path>
              <a:path w="2772409" h="1343659">
                <a:moveTo>
                  <a:pt x="809629" y="934756"/>
                </a:moveTo>
                <a:lnTo>
                  <a:pt x="787145" y="934756"/>
                </a:lnTo>
                <a:lnTo>
                  <a:pt x="783756" y="945227"/>
                </a:lnTo>
                <a:lnTo>
                  <a:pt x="799556" y="945227"/>
                </a:lnTo>
                <a:lnTo>
                  <a:pt x="809629" y="934756"/>
                </a:lnTo>
                <a:close/>
              </a:path>
              <a:path w="2772409" h="1343659">
                <a:moveTo>
                  <a:pt x="862382" y="934756"/>
                </a:moveTo>
                <a:lnTo>
                  <a:pt x="809629" y="934756"/>
                </a:lnTo>
                <a:lnTo>
                  <a:pt x="808237" y="945227"/>
                </a:lnTo>
                <a:lnTo>
                  <a:pt x="857795" y="945227"/>
                </a:lnTo>
                <a:lnTo>
                  <a:pt x="862382" y="934756"/>
                </a:lnTo>
                <a:close/>
              </a:path>
              <a:path w="2772409" h="1343659">
                <a:moveTo>
                  <a:pt x="862382" y="934756"/>
                </a:moveTo>
                <a:lnTo>
                  <a:pt x="857795" y="945227"/>
                </a:lnTo>
                <a:lnTo>
                  <a:pt x="858350" y="945227"/>
                </a:lnTo>
                <a:lnTo>
                  <a:pt x="862382" y="934756"/>
                </a:lnTo>
                <a:close/>
              </a:path>
              <a:path w="2772409" h="1343659">
                <a:moveTo>
                  <a:pt x="939950" y="934756"/>
                </a:moveTo>
                <a:lnTo>
                  <a:pt x="862382" y="934756"/>
                </a:lnTo>
                <a:lnTo>
                  <a:pt x="858350" y="945227"/>
                </a:lnTo>
                <a:lnTo>
                  <a:pt x="936442" y="945227"/>
                </a:lnTo>
                <a:lnTo>
                  <a:pt x="939950" y="934756"/>
                </a:lnTo>
                <a:close/>
              </a:path>
              <a:path w="2772409" h="1343659">
                <a:moveTo>
                  <a:pt x="958253" y="934756"/>
                </a:moveTo>
                <a:lnTo>
                  <a:pt x="939950" y="934756"/>
                </a:lnTo>
                <a:lnTo>
                  <a:pt x="945123" y="945227"/>
                </a:lnTo>
                <a:lnTo>
                  <a:pt x="948808" y="945227"/>
                </a:lnTo>
                <a:lnTo>
                  <a:pt x="958253" y="934756"/>
                </a:lnTo>
                <a:close/>
              </a:path>
              <a:path w="2772409" h="1343659">
                <a:moveTo>
                  <a:pt x="794195" y="924285"/>
                </a:moveTo>
                <a:lnTo>
                  <a:pt x="790158" y="934756"/>
                </a:lnTo>
                <a:lnTo>
                  <a:pt x="798844" y="934756"/>
                </a:lnTo>
                <a:lnTo>
                  <a:pt x="794195" y="924285"/>
                </a:lnTo>
                <a:close/>
              </a:path>
              <a:path w="2772409" h="1343659">
                <a:moveTo>
                  <a:pt x="878643" y="924285"/>
                </a:moveTo>
                <a:lnTo>
                  <a:pt x="801839" y="924285"/>
                </a:lnTo>
                <a:lnTo>
                  <a:pt x="798844" y="934756"/>
                </a:lnTo>
                <a:lnTo>
                  <a:pt x="877460" y="934756"/>
                </a:lnTo>
                <a:lnTo>
                  <a:pt x="878643" y="924285"/>
                </a:lnTo>
                <a:close/>
              </a:path>
              <a:path w="2772409" h="1343659">
                <a:moveTo>
                  <a:pt x="903281" y="924285"/>
                </a:moveTo>
                <a:lnTo>
                  <a:pt x="885198" y="924285"/>
                </a:lnTo>
                <a:lnTo>
                  <a:pt x="885219" y="934756"/>
                </a:lnTo>
                <a:lnTo>
                  <a:pt x="910349" y="934756"/>
                </a:lnTo>
                <a:lnTo>
                  <a:pt x="903281" y="924285"/>
                </a:lnTo>
                <a:close/>
              </a:path>
              <a:path w="2772409" h="1343659">
                <a:moveTo>
                  <a:pt x="969520" y="924285"/>
                </a:moveTo>
                <a:lnTo>
                  <a:pt x="909616" y="924285"/>
                </a:lnTo>
                <a:lnTo>
                  <a:pt x="910349" y="934756"/>
                </a:lnTo>
                <a:lnTo>
                  <a:pt x="967782" y="934756"/>
                </a:lnTo>
                <a:lnTo>
                  <a:pt x="969520" y="924285"/>
                </a:lnTo>
                <a:close/>
              </a:path>
              <a:path w="2772409" h="1343659">
                <a:moveTo>
                  <a:pt x="989373" y="924285"/>
                </a:moveTo>
                <a:lnTo>
                  <a:pt x="989180" y="924285"/>
                </a:lnTo>
                <a:lnTo>
                  <a:pt x="991812" y="934756"/>
                </a:lnTo>
                <a:lnTo>
                  <a:pt x="989373" y="924285"/>
                </a:lnTo>
                <a:close/>
              </a:path>
              <a:path w="2772409" h="1343659">
                <a:moveTo>
                  <a:pt x="815807" y="913815"/>
                </a:moveTo>
                <a:lnTo>
                  <a:pt x="811807" y="913815"/>
                </a:lnTo>
                <a:lnTo>
                  <a:pt x="806373" y="924285"/>
                </a:lnTo>
                <a:lnTo>
                  <a:pt x="812038" y="924285"/>
                </a:lnTo>
                <a:lnTo>
                  <a:pt x="815807" y="913815"/>
                </a:lnTo>
                <a:close/>
              </a:path>
              <a:path w="2772409" h="1343659">
                <a:moveTo>
                  <a:pt x="901532" y="913815"/>
                </a:moveTo>
                <a:lnTo>
                  <a:pt x="821046" y="913815"/>
                </a:lnTo>
                <a:lnTo>
                  <a:pt x="812949" y="924285"/>
                </a:lnTo>
                <a:lnTo>
                  <a:pt x="897208" y="924285"/>
                </a:lnTo>
                <a:lnTo>
                  <a:pt x="901532" y="913815"/>
                </a:lnTo>
                <a:close/>
              </a:path>
              <a:path w="2772409" h="1343659">
                <a:moveTo>
                  <a:pt x="916003" y="913815"/>
                </a:moveTo>
                <a:lnTo>
                  <a:pt x="911218" y="913815"/>
                </a:lnTo>
                <a:lnTo>
                  <a:pt x="905783" y="924285"/>
                </a:lnTo>
                <a:lnTo>
                  <a:pt x="916809" y="924285"/>
                </a:lnTo>
                <a:lnTo>
                  <a:pt x="916003" y="913815"/>
                </a:lnTo>
                <a:close/>
              </a:path>
              <a:path w="2772409" h="1343659">
                <a:moveTo>
                  <a:pt x="989142" y="913815"/>
                </a:moveTo>
                <a:lnTo>
                  <a:pt x="923333" y="913815"/>
                </a:lnTo>
                <a:lnTo>
                  <a:pt x="916809" y="924285"/>
                </a:lnTo>
                <a:lnTo>
                  <a:pt x="988524" y="924285"/>
                </a:lnTo>
                <a:lnTo>
                  <a:pt x="989142" y="913815"/>
                </a:lnTo>
                <a:close/>
              </a:path>
              <a:path w="2772409" h="1343659">
                <a:moveTo>
                  <a:pt x="891868" y="903344"/>
                </a:moveTo>
                <a:lnTo>
                  <a:pt x="836471" y="903344"/>
                </a:lnTo>
                <a:lnTo>
                  <a:pt x="827915" y="913815"/>
                </a:lnTo>
                <a:lnTo>
                  <a:pt x="882622" y="913815"/>
                </a:lnTo>
                <a:lnTo>
                  <a:pt x="887281" y="910401"/>
                </a:lnTo>
                <a:lnTo>
                  <a:pt x="891868" y="903344"/>
                </a:lnTo>
                <a:close/>
              </a:path>
              <a:path w="2772409" h="1343659">
                <a:moveTo>
                  <a:pt x="887281" y="910401"/>
                </a:moveTo>
                <a:lnTo>
                  <a:pt x="882622" y="913815"/>
                </a:lnTo>
                <a:lnTo>
                  <a:pt x="885063" y="913815"/>
                </a:lnTo>
                <a:lnTo>
                  <a:pt x="887281" y="910401"/>
                </a:lnTo>
                <a:close/>
              </a:path>
              <a:path w="2772409" h="1343659">
                <a:moveTo>
                  <a:pt x="1015110" y="903344"/>
                </a:moveTo>
                <a:lnTo>
                  <a:pt x="896915" y="903344"/>
                </a:lnTo>
                <a:lnTo>
                  <a:pt x="887281" y="910401"/>
                </a:lnTo>
                <a:lnTo>
                  <a:pt x="885063" y="913815"/>
                </a:lnTo>
                <a:lnTo>
                  <a:pt x="1014639" y="913815"/>
                </a:lnTo>
                <a:lnTo>
                  <a:pt x="1015110" y="903344"/>
                </a:lnTo>
                <a:close/>
              </a:path>
              <a:path w="2772409" h="1343659">
                <a:moveTo>
                  <a:pt x="1028083" y="903344"/>
                </a:moveTo>
                <a:lnTo>
                  <a:pt x="1022953" y="903344"/>
                </a:lnTo>
                <a:lnTo>
                  <a:pt x="1018691" y="913815"/>
                </a:lnTo>
                <a:lnTo>
                  <a:pt x="1022691" y="913815"/>
                </a:lnTo>
                <a:lnTo>
                  <a:pt x="1028083" y="903344"/>
                </a:lnTo>
                <a:close/>
              </a:path>
              <a:path w="2772409" h="1343659">
                <a:moveTo>
                  <a:pt x="1038366" y="892873"/>
                </a:moveTo>
                <a:lnTo>
                  <a:pt x="863376" y="892873"/>
                </a:lnTo>
                <a:lnTo>
                  <a:pt x="866675" y="903344"/>
                </a:lnTo>
                <a:lnTo>
                  <a:pt x="1036565" y="903344"/>
                </a:lnTo>
                <a:lnTo>
                  <a:pt x="1038366" y="892873"/>
                </a:lnTo>
                <a:close/>
              </a:path>
              <a:path w="2772409" h="1343659">
                <a:moveTo>
                  <a:pt x="1039234" y="901729"/>
                </a:moveTo>
                <a:lnTo>
                  <a:pt x="1037570" y="903344"/>
                </a:lnTo>
                <a:lnTo>
                  <a:pt x="1039392" y="903344"/>
                </a:lnTo>
                <a:lnTo>
                  <a:pt x="1039234" y="901729"/>
                </a:lnTo>
                <a:close/>
              </a:path>
              <a:path w="2772409" h="1343659">
                <a:moveTo>
                  <a:pt x="1066156" y="892873"/>
                </a:moveTo>
                <a:lnTo>
                  <a:pt x="1057821" y="892873"/>
                </a:lnTo>
                <a:lnTo>
                  <a:pt x="1058438" y="903344"/>
                </a:lnTo>
                <a:lnTo>
                  <a:pt x="1066156" y="892873"/>
                </a:lnTo>
                <a:close/>
              </a:path>
              <a:path w="2772409" h="1343659">
                <a:moveTo>
                  <a:pt x="1048357" y="892873"/>
                </a:moveTo>
                <a:lnTo>
                  <a:pt x="1038366" y="892873"/>
                </a:lnTo>
                <a:lnTo>
                  <a:pt x="1039234" y="901729"/>
                </a:lnTo>
                <a:lnTo>
                  <a:pt x="1048357" y="892873"/>
                </a:lnTo>
                <a:close/>
              </a:path>
              <a:path w="2772409" h="1343659">
                <a:moveTo>
                  <a:pt x="917794" y="882402"/>
                </a:moveTo>
                <a:lnTo>
                  <a:pt x="873627" y="882402"/>
                </a:lnTo>
                <a:lnTo>
                  <a:pt x="874392" y="892873"/>
                </a:lnTo>
                <a:lnTo>
                  <a:pt x="917082" y="892873"/>
                </a:lnTo>
                <a:lnTo>
                  <a:pt x="917794" y="882402"/>
                </a:lnTo>
                <a:close/>
              </a:path>
              <a:path w="2772409" h="1343659">
                <a:moveTo>
                  <a:pt x="939070" y="882402"/>
                </a:moveTo>
                <a:lnTo>
                  <a:pt x="931196" y="882402"/>
                </a:lnTo>
                <a:lnTo>
                  <a:pt x="924788" y="892873"/>
                </a:lnTo>
                <a:lnTo>
                  <a:pt x="928118" y="892873"/>
                </a:lnTo>
                <a:lnTo>
                  <a:pt x="939070" y="882402"/>
                </a:lnTo>
                <a:close/>
              </a:path>
              <a:path w="2772409" h="1343659">
                <a:moveTo>
                  <a:pt x="1021277" y="882402"/>
                </a:moveTo>
                <a:lnTo>
                  <a:pt x="946464" y="882402"/>
                </a:lnTo>
                <a:lnTo>
                  <a:pt x="937903" y="892873"/>
                </a:lnTo>
                <a:lnTo>
                  <a:pt x="1022869" y="892873"/>
                </a:lnTo>
                <a:lnTo>
                  <a:pt x="1021277" y="882402"/>
                </a:lnTo>
                <a:close/>
              </a:path>
              <a:path w="2772409" h="1343659">
                <a:moveTo>
                  <a:pt x="1029162" y="882402"/>
                </a:moveTo>
                <a:lnTo>
                  <a:pt x="1024345" y="882402"/>
                </a:lnTo>
                <a:lnTo>
                  <a:pt x="1024597" y="892873"/>
                </a:lnTo>
                <a:lnTo>
                  <a:pt x="1027424" y="892873"/>
                </a:lnTo>
                <a:lnTo>
                  <a:pt x="1029162" y="882402"/>
                </a:lnTo>
                <a:close/>
              </a:path>
              <a:path w="2772409" h="1343659">
                <a:moveTo>
                  <a:pt x="1068158" y="882402"/>
                </a:moveTo>
                <a:lnTo>
                  <a:pt x="1032649" y="882402"/>
                </a:lnTo>
                <a:lnTo>
                  <a:pt x="1031298" y="892873"/>
                </a:lnTo>
                <a:lnTo>
                  <a:pt x="1058335" y="892873"/>
                </a:lnTo>
                <a:lnTo>
                  <a:pt x="1068158" y="882402"/>
                </a:lnTo>
                <a:close/>
              </a:path>
              <a:path w="2772409" h="1343659">
                <a:moveTo>
                  <a:pt x="1078480" y="882402"/>
                </a:moveTo>
                <a:lnTo>
                  <a:pt x="1069077" y="882402"/>
                </a:lnTo>
                <a:lnTo>
                  <a:pt x="1073129" y="892873"/>
                </a:lnTo>
                <a:lnTo>
                  <a:pt x="1078480" y="882402"/>
                </a:lnTo>
                <a:close/>
              </a:path>
              <a:path w="2772409" h="1343659">
                <a:moveTo>
                  <a:pt x="894632" y="871931"/>
                </a:moveTo>
                <a:lnTo>
                  <a:pt x="887658" y="871931"/>
                </a:lnTo>
                <a:lnTo>
                  <a:pt x="890729" y="882402"/>
                </a:lnTo>
                <a:lnTo>
                  <a:pt x="895030" y="882402"/>
                </a:lnTo>
                <a:lnTo>
                  <a:pt x="895507" y="881140"/>
                </a:lnTo>
                <a:lnTo>
                  <a:pt x="894632" y="871931"/>
                </a:lnTo>
                <a:close/>
              </a:path>
              <a:path w="2772409" h="1343659">
                <a:moveTo>
                  <a:pt x="895507" y="881140"/>
                </a:moveTo>
                <a:lnTo>
                  <a:pt x="895030" y="882402"/>
                </a:lnTo>
                <a:lnTo>
                  <a:pt x="895627" y="882402"/>
                </a:lnTo>
                <a:lnTo>
                  <a:pt x="895507" y="881140"/>
                </a:lnTo>
                <a:close/>
              </a:path>
              <a:path w="2772409" h="1343659">
                <a:moveTo>
                  <a:pt x="912097" y="871931"/>
                </a:moveTo>
                <a:lnTo>
                  <a:pt x="898988" y="871931"/>
                </a:lnTo>
                <a:lnTo>
                  <a:pt x="895507" y="881140"/>
                </a:lnTo>
                <a:lnTo>
                  <a:pt x="895627" y="882402"/>
                </a:lnTo>
                <a:lnTo>
                  <a:pt x="911919" y="882402"/>
                </a:lnTo>
                <a:lnTo>
                  <a:pt x="912097" y="871931"/>
                </a:lnTo>
                <a:close/>
              </a:path>
              <a:path w="2772409" h="1343659">
                <a:moveTo>
                  <a:pt x="944002" y="871931"/>
                </a:moveTo>
                <a:lnTo>
                  <a:pt x="920296" y="871931"/>
                </a:lnTo>
                <a:lnTo>
                  <a:pt x="912904" y="882402"/>
                </a:lnTo>
                <a:lnTo>
                  <a:pt x="933730" y="882402"/>
                </a:lnTo>
                <a:lnTo>
                  <a:pt x="944002" y="871931"/>
                </a:lnTo>
                <a:close/>
              </a:path>
              <a:path w="2772409" h="1343659">
                <a:moveTo>
                  <a:pt x="944002" y="871931"/>
                </a:moveTo>
                <a:lnTo>
                  <a:pt x="933730" y="882402"/>
                </a:lnTo>
                <a:lnTo>
                  <a:pt x="944016" y="872044"/>
                </a:lnTo>
                <a:close/>
              </a:path>
              <a:path w="2772409" h="1343659">
                <a:moveTo>
                  <a:pt x="944016" y="872044"/>
                </a:moveTo>
                <a:lnTo>
                  <a:pt x="933730" y="882402"/>
                </a:lnTo>
                <a:lnTo>
                  <a:pt x="945269" y="882402"/>
                </a:lnTo>
                <a:lnTo>
                  <a:pt x="944016" y="872044"/>
                </a:lnTo>
                <a:close/>
              </a:path>
              <a:path w="2772409" h="1343659">
                <a:moveTo>
                  <a:pt x="962508" y="871931"/>
                </a:moveTo>
                <a:lnTo>
                  <a:pt x="949217" y="871931"/>
                </a:lnTo>
                <a:lnTo>
                  <a:pt x="946787" y="882402"/>
                </a:lnTo>
                <a:lnTo>
                  <a:pt x="957782" y="882402"/>
                </a:lnTo>
                <a:lnTo>
                  <a:pt x="962508" y="871931"/>
                </a:lnTo>
                <a:close/>
              </a:path>
              <a:path w="2772409" h="1343659">
                <a:moveTo>
                  <a:pt x="1071443" y="871931"/>
                </a:moveTo>
                <a:lnTo>
                  <a:pt x="971033" y="871931"/>
                </a:lnTo>
                <a:lnTo>
                  <a:pt x="963962" y="882402"/>
                </a:lnTo>
                <a:lnTo>
                  <a:pt x="1064564" y="882402"/>
                </a:lnTo>
                <a:lnTo>
                  <a:pt x="1071443" y="871931"/>
                </a:lnTo>
                <a:close/>
              </a:path>
              <a:path w="2772409" h="1343659">
                <a:moveTo>
                  <a:pt x="1073946" y="871931"/>
                </a:moveTo>
                <a:lnTo>
                  <a:pt x="1071443" y="871931"/>
                </a:lnTo>
                <a:lnTo>
                  <a:pt x="1064564" y="882402"/>
                </a:lnTo>
                <a:lnTo>
                  <a:pt x="1073946" y="871931"/>
                </a:lnTo>
                <a:close/>
              </a:path>
              <a:path w="2772409" h="1343659">
                <a:moveTo>
                  <a:pt x="1095924" y="871931"/>
                </a:moveTo>
                <a:lnTo>
                  <a:pt x="1073946" y="871931"/>
                </a:lnTo>
                <a:lnTo>
                  <a:pt x="1064564" y="882402"/>
                </a:lnTo>
                <a:lnTo>
                  <a:pt x="1088699" y="882402"/>
                </a:lnTo>
                <a:lnTo>
                  <a:pt x="1095924" y="871931"/>
                </a:lnTo>
                <a:close/>
              </a:path>
              <a:path w="2772409" h="1343659">
                <a:moveTo>
                  <a:pt x="1097024" y="871931"/>
                </a:moveTo>
                <a:lnTo>
                  <a:pt x="1095924" y="871931"/>
                </a:lnTo>
                <a:lnTo>
                  <a:pt x="1089013" y="882402"/>
                </a:lnTo>
                <a:lnTo>
                  <a:pt x="1094553" y="882402"/>
                </a:lnTo>
                <a:lnTo>
                  <a:pt x="1097024" y="871931"/>
                </a:lnTo>
                <a:close/>
              </a:path>
              <a:path w="2772409" h="1343659">
                <a:moveTo>
                  <a:pt x="944128" y="871931"/>
                </a:moveTo>
                <a:close/>
              </a:path>
              <a:path w="2772409" h="1343659">
                <a:moveTo>
                  <a:pt x="977824" y="861460"/>
                </a:moveTo>
                <a:lnTo>
                  <a:pt x="932586" y="861460"/>
                </a:lnTo>
                <a:lnTo>
                  <a:pt x="926558" y="871931"/>
                </a:lnTo>
                <a:lnTo>
                  <a:pt x="969914" y="871931"/>
                </a:lnTo>
                <a:lnTo>
                  <a:pt x="977824" y="861460"/>
                </a:lnTo>
                <a:close/>
              </a:path>
              <a:path w="2772409" h="1343659">
                <a:moveTo>
                  <a:pt x="1076637" y="861460"/>
                </a:moveTo>
                <a:lnTo>
                  <a:pt x="977824" y="861460"/>
                </a:lnTo>
                <a:lnTo>
                  <a:pt x="984064" y="871931"/>
                </a:lnTo>
                <a:lnTo>
                  <a:pt x="1069161" y="871931"/>
                </a:lnTo>
                <a:lnTo>
                  <a:pt x="1076637" y="861460"/>
                </a:lnTo>
                <a:close/>
              </a:path>
              <a:path w="2772409" h="1343659">
                <a:moveTo>
                  <a:pt x="1118028" y="861460"/>
                </a:moveTo>
                <a:lnTo>
                  <a:pt x="1086103" y="861460"/>
                </a:lnTo>
                <a:lnTo>
                  <a:pt x="1076941" y="871931"/>
                </a:lnTo>
                <a:lnTo>
                  <a:pt x="1118028" y="871931"/>
                </a:lnTo>
                <a:lnTo>
                  <a:pt x="1118028" y="861460"/>
                </a:lnTo>
                <a:close/>
              </a:path>
              <a:path w="2772409" h="1343659">
                <a:moveTo>
                  <a:pt x="937573" y="850989"/>
                </a:moveTo>
                <a:lnTo>
                  <a:pt x="932903" y="861460"/>
                </a:lnTo>
                <a:lnTo>
                  <a:pt x="941950" y="861460"/>
                </a:lnTo>
                <a:lnTo>
                  <a:pt x="937573" y="850989"/>
                </a:lnTo>
                <a:close/>
              </a:path>
              <a:path w="2772409" h="1343659">
                <a:moveTo>
                  <a:pt x="990304" y="850989"/>
                </a:moveTo>
                <a:lnTo>
                  <a:pt x="944840" y="850989"/>
                </a:lnTo>
                <a:lnTo>
                  <a:pt x="941950" y="861460"/>
                </a:lnTo>
                <a:lnTo>
                  <a:pt x="991959" y="861460"/>
                </a:lnTo>
                <a:lnTo>
                  <a:pt x="990304" y="850989"/>
                </a:lnTo>
                <a:close/>
              </a:path>
              <a:path w="2772409" h="1343659">
                <a:moveTo>
                  <a:pt x="1009843" y="850989"/>
                </a:moveTo>
                <a:lnTo>
                  <a:pt x="998946" y="850989"/>
                </a:lnTo>
                <a:lnTo>
                  <a:pt x="998159" y="861460"/>
                </a:lnTo>
                <a:lnTo>
                  <a:pt x="1009498" y="861460"/>
                </a:lnTo>
                <a:lnTo>
                  <a:pt x="1010447" y="852906"/>
                </a:lnTo>
                <a:lnTo>
                  <a:pt x="1009843" y="850989"/>
                </a:lnTo>
                <a:close/>
              </a:path>
              <a:path w="2772409" h="1343659">
                <a:moveTo>
                  <a:pt x="1144687" y="840518"/>
                </a:moveTo>
                <a:lnTo>
                  <a:pt x="1126515" y="840518"/>
                </a:lnTo>
                <a:lnTo>
                  <a:pt x="1129451" y="850989"/>
                </a:lnTo>
                <a:lnTo>
                  <a:pt x="1010660" y="850989"/>
                </a:lnTo>
                <a:lnTo>
                  <a:pt x="1010447" y="852906"/>
                </a:lnTo>
                <a:lnTo>
                  <a:pt x="1013141" y="861460"/>
                </a:lnTo>
                <a:lnTo>
                  <a:pt x="1136488" y="861460"/>
                </a:lnTo>
                <a:lnTo>
                  <a:pt x="1139253" y="850989"/>
                </a:lnTo>
                <a:lnTo>
                  <a:pt x="1144687" y="840518"/>
                </a:lnTo>
                <a:close/>
              </a:path>
              <a:path w="2772409" h="1343659">
                <a:moveTo>
                  <a:pt x="1010660" y="850989"/>
                </a:moveTo>
                <a:lnTo>
                  <a:pt x="1009843" y="850989"/>
                </a:lnTo>
                <a:lnTo>
                  <a:pt x="1010447" y="852906"/>
                </a:lnTo>
                <a:lnTo>
                  <a:pt x="1010660" y="850989"/>
                </a:lnTo>
                <a:close/>
              </a:path>
              <a:path w="2772409" h="1343659">
                <a:moveTo>
                  <a:pt x="970284" y="840518"/>
                </a:moveTo>
                <a:lnTo>
                  <a:pt x="960986" y="840518"/>
                </a:lnTo>
                <a:lnTo>
                  <a:pt x="952944" y="850989"/>
                </a:lnTo>
                <a:lnTo>
                  <a:pt x="965457" y="850989"/>
                </a:lnTo>
                <a:lnTo>
                  <a:pt x="970284" y="840518"/>
                </a:lnTo>
                <a:close/>
              </a:path>
              <a:path w="2772409" h="1343659">
                <a:moveTo>
                  <a:pt x="1176550" y="809106"/>
                </a:moveTo>
                <a:lnTo>
                  <a:pt x="1023382" y="809106"/>
                </a:lnTo>
                <a:lnTo>
                  <a:pt x="1011523" y="819577"/>
                </a:lnTo>
                <a:lnTo>
                  <a:pt x="977239" y="840518"/>
                </a:lnTo>
                <a:lnTo>
                  <a:pt x="965457" y="850989"/>
                </a:lnTo>
                <a:lnTo>
                  <a:pt x="1007770" y="850989"/>
                </a:lnTo>
                <a:lnTo>
                  <a:pt x="1010440" y="840518"/>
                </a:lnTo>
                <a:lnTo>
                  <a:pt x="1037943" y="840518"/>
                </a:lnTo>
                <a:lnTo>
                  <a:pt x="1047538" y="830048"/>
                </a:lnTo>
                <a:lnTo>
                  <a:pt x="1066917" y="830048"/>
                </a:lnTo>
                <a:lnTo>
                  <a:pt x="1074365" y="819577"/>
                </a:lnTo>
                <a:lnTo>
                  <a:pt x="1161681" y="819577"/>
                </a:lnTo>
                <a:lnTo>
                  <a:pt x="1176550" y="809106"/>
                </a:lnTo>
                <a:close/>
              </a:path>
              <a:path w="2772409" h="1343659">
                <a:moveTo>
                  <a:pt x="1126515" y="840518"/>
                </a:moveTo>
                <a:lnTo>
                  <a:pt x="1010440" y="840518"/>
                </a:lnTo>
                <a:lnTo>
                  <a:pt x="1016000" y="850989"/>
                </a:lnTo>
                <a:lnTo>
                  <a:pt x="1120845" y="850989"/>
                </a:lnTo>
                <a:lnTo>
                  <a:pt x="1126515" y="840518"/>
                </a:lnTo>
                <a:close/>
              </a:path>
              <a:path w="2772409" h="1343659">
                <a:moveTo>
                  <a:pt x="1159692" y="840518"/>
                </a:moveTo>
                <a:lnTo>
                  <a:pt x="1144687" y="840518"/>
                </a:lnTo>
                <a:lnTo>
                  <a:pt x="1140143" y="850989"/>
                </a:lnTo>
                <a:lnTo>
                  <a:pt x="1157074" y="850989"/>
                </a:lnTo>
                <a:lnTo>
                  <a:pt x="1159692" y="840518"/>
                </a:lnTo>
                <a:close/>
              </a:path>
              <a:path w="2772409" h="1343659">
                <a:moveTo>
                  <a:pt x="1161472" y="830048"/>
                </a:moveTo>
                <a:lnTo>
                  <a:pt x="1055475" y="830048"/>
                </a:lnTo>
                <a:lnTo>
                  <a:pt x="1043059" y="840518"/>
                </a:lnTo>
                <a:lnTo>
                  <a:pt x="1157734" y="840518"/>
                </a:lnTo>
                <a:lnTo>
                  <a:pt x="1161472" y="830048"/>
                </a:lnTo>
                <a:close/>
              </a:path>
              <a:path w="2772409" h="1343659">
                <a:moveTo>
                  <a:pt x="1187440" y="830048"/>
                </a:moveTo>
                <a:lnTo>
                  <a:pt x="1161472" y="830048"/>
                </a:lnTo>
                <a:lnTo>
                  <a:pt x="1164509" y="840518"/>
                </a:lnTo>
                <a:lnTo>
                  <a:pt x="1183251" y="840518"/>
                </a:lnTo>
                <a:lnTo>
                  <a:pt x="1187440" y="830048"/>
                </a:lnTo>
                <a:close/>
              </a:path>
              <a:path w="2772409" h="1343659">
                <a:moveTo>
                  <a:pt x="1196854" y="830048"/>
                </a:moveTo>
                <a:lnTo>
                  <a:pt x="1192256" y="830048"/>
                </a:lnTo>
                <a:lnTo>
                  <a:pt x="1187544" y="840518"/>
                </a:lnTo>
                <a:lnTo>
                  <a:pt x="1196854" y="830048"/>
                </a:lnTo>
                <a:close/>
              </a:path>
              <a:path w="2772409" h="1343659">
                <a:moveTo>
                  <a:pt x="1135536" y="819577"/>
                </a:moveTo>
                <a:lnTo>
                  <a:pt x="1079094" y="819577"/>
                </a:lnTo>
                <a:lnTo>
                  <a:pt x="1070913" y="830048"/>
                </a:lnTo>
                <a:lnTo>
                  <a:pt x="1132876" y="830048"/>
                </a:lnTo>
                <a:lnTo>
                  <a:pt x="1135536" y="819577"/>
                </a:lnTo>
                <a:close/>
              </a:path>
              <a:path w="2772409" h="1343659">
                <a:moveTo>
                  <a:pt x="1143357" y="819577"/>
                </a:moveTo>
                <a:lnTo>
                  <a:pt x="1132876" y="830048"/>
                </a:lnTo>
                <a:lnTo>
                  <a:pt x="1142687" y="830048"/>
                </a:lnTo>
                <a:lnTo>
                  <a:pt x="1143357" y="819577"/>
                </a:lnTo>
                <a:close/>
              </a:path>
              <a:path w="2772409" h="1343659">
                <a:moveTo>
                  <a:pt x="1218852" y="819577"/>
                </a:moveTo>
                <a:lnTo>
                  <a:pt x="1145253" y="819577"/>
                </a:lnTo>
                <a:lnTo>
                  <a:pt x="1148090" y="830048"/>
                </a:lnTo>
                <a:lnTo>
                  <a:pt x="1210001" y="830048"/>
                </a:lnTo>
                <a:lnTo>
                  <a:pt x="1218852" y="819577"/>
                </a:lnTo>
                <a:close/>
              </a:path>
              <a:path w="2772409" h="1343659">
                <a:moveTo>
                  <a:pt x="1181262" y="809106"/>
                </a:moveTo>
                <a:lnTo>
                  <a:pt x="1179377" y="809106"/>
                </a:lnTo>
                <a:lnTo>
                  <a:pt x="1179171" y="819577"/>
                </a:lnTo>
                <a:lnTo>
                  <a:pt x="1183775" y="819577"/>
                </a:lnTo>
                <a:lnTo>
                  <a:pt x="1181262" y="809106"/>
                </a:lnTo>
                <a:close/>
              </a:path>
              <a:path w="2772409" h="1343659">
                <a:moveTo>
                  <a:pt x="1236234" y="809106"/>
                </a:moveTo>
                <a:lnTo>
                  <a:pt x="1184927" y="809106"/>
                </a:lnTo>
                <a:lnTo>
                  <a:pt x="1183775" y="819577"/>
                </a:lnTo>
                <a:lnTo>
                  <a:pt x="1231627" y="819577"/>
                </a:lnTo>
                <a:lnTo>
                  <a:pt x="1236234" y="809106"/>
                </a:lnTo>
                <a:close/>
              </a:path>
              <a:path w="2772409" h="1343659">
                <a:moveTo>
                  <a:pt x="1181471" y="798635"/>
                </a:moveTo>
                <a:lnTo>
                  <a:pt x="1046722" y="798635"/>
                </a:lnTo>
                <a:lnTo>
                  <a:pt x="1036104" y="809106"/>
                </a:lnTo>
                <a:lnTo>
                  <a:pt x="1179587" y="809106"/>
                </a:lnTo>
                <a:lnTo>
                  <a:pt x="1181471" y="798635"/>
                </a:lnTo>
                <a:close/>
              </a:path>
              <a:path w="2772409" h="1343659">
                <a:moveTo>
                  <a:pt x="1192885" y="798635"/>
                </a:moveTo>
                <a:lnTo>
                  <a:pt x="1181471" y="798635"/>
                </a:lnTo>
                <a:lnTo>
                  <a:pt x="1187021" y="809106"/>
                </a:lnTo>
                <a:lnTo>
                  <a:pt x="1192885" y="798635"/>
                </a:lnTo>
                <a:close/>
              </a:path>
              <a:path w="2772409" h="1343659">
                <a:moveTo>
                  <a:pt x="1244611" y="798635"/>
                </a:moveTo>
                <a:lnTo>
                  <a:pt x="1192885" y="798635"/>
                </a:lnTo>
                <a:lnTo>
                  <a:pt x="1191628" y="809106"/>
                </a:lnTo>
                <a:lnTo>
                  <a:pt x="1247333" y="809106"/>
                </a:lnTo>
                <a:lnTo>
                  <a:pt x="1244611" y="798635"/>
                </a:lnTo>
                <a:close/>
              </a:path>
              <a:path w="2772409" h="1343659">
                <a:moveTo>
                  <a:pt x="1259051" y="798635"/>
                </a:moveTo>
                <a:lnTo>
                  <a:pt x="1249742" y="798635"/>
                </a:lnTo>
                <a:lnTo>
                  <a:pt x="1247333" y="809106"/>
                </a:lnTo>
                <a:lnTo>
                  <a:pt x="1253508" y="809106"/>
                </a:lnTo>
                <a:lnTo>
                  <a:pt x="1259051" y="798635"/>
                </a:lnTo>
                <a:close/>
              </a:path>
              <a:path w="2772409" h="1343659">
                <a:moveTo>
                  <a:pt x="1062338" y="795536"/>
                </a:moveTo>
                <a:lnTo>
                  <a:pt x="1057789" y="798635"/>
                </a:lnTo>
                <a:lnTo>
                  <a:pt x="1061768" y="798635"/>
                </a:lnTo>
                <a:lnTo>
                  <a:pt x="1062338" y="795536"/>
                </a:lnTo>
                <a:close/>
              </a:path>
              <a:path w="2772409" h="1343659">
                <a:moveTo>
                  <a:pt x="1071864" y="789047"/>
                </a:moveTo>
                <a:lnTo>
                  <a:pt x="1062338" y="795536"/>
                </a:lnTo>
                <a:lnTo>
                  <a:pt x="1061768" y="798635"/>
                </a:lnTo>
                <a:lnTo>
                  <a:pt x="1071864" y="789047"/>
                </a:lnTo>
                <a:close/>
              </a:path>
              <a:path w="2772409" h="1343659">
                <a:moveTo>
                  <a:pt x="1141654" y="788164"/>
                </a:moveTo>
                <a:lnTo>
                  <a:pt x="1073161" y="788164"/>
                </a:lnTo>
                <a:lnTo>
                  <a:pt x="1071864" y="789047"/>
                </a:lnTo>
                <a:lnTo>
                  <a:pt x="1061768" y="798635"/>
                </a:lnTo>
                <a:lnTo>
                  <a:pt x="1136321" y="798635"/>
                </a:lnTo>
                <a:lnTo>
                  <a:pt x="1141654" y="788164"/>
                </a:lnTo>
                <a:close/>
              </a:path>
              <a:path w="2772409" h="1343659">
                <a:moveTo>
                  <a:pt x="1143253" y="788164"/>
                </a:moveTo>
                <a:lnTo>
                  <a:pt x="1141654" y="788164"/>
                </a:lnTo>
                <a:lnTo>
                  <a:pt x="1136321" y="798635"/>
                </a:lnTo>
                <a:lnTo>
                  <a:pt x="1143253" y="788164"/>
                </a:lnTo>
                <a:close/>
              </a:path>
              <a:path w="2772409" h="1343659">
                <a:moveTo>
                  <a:pt x="1228661" y="788164"/>
                </a:moveTo>
                <a:lnTo>
                  <a:pt x="1143253" y="788164"/>
                </a:lnTo>
                <a:lnTo>
                  <a:pt x="1136321" y="798635"/>
                </a:lnTo>
                <a:lnTo>
                  <a:pt x="1220842" y="798635"/>
                </a:lnTo>
                <a:lnTo>
                  <a:pt x="1228661" y="788164"/>
                </a:lnTo>
                <a:close/>
              </a:path>
              <a:path w="2772409" h="1343659">
                <a:moveTo>
                  <a:pt x="1248093" y="795040"/>
                </a:moveTo>
                <a:lnTo>
                  <a:pt x="1244931" y="798635"/>
                </a:lnTo>
                <a:lnTo>
                  <a:pt x="1248380" y="798635"/>
                </a:lnTo>
                <a:lnTo>
                  <a:pt x="1248093" y="795040"/>
                </a:lnTo>
                <a:close/>
              </a:path>
              <a:path w="2772409" h="1343659">
                <a:moveTo>
                  <a:pt x="1254139" y="788164"/>
                </a:moveTo>
                <a:lnTo>
                  <a:pt x="1248093" y="795040"/>
                </a:lnTo>
                <a:lnTo>
                  <a:pt x="1248380" y="798635"/>
                </a:lnTo>
                <a:lnTo>
                  <a:pt x="1252045" y="798635"/>
                </a:lnTo>
                <a:lnTo>
                  <a:pt x="1254139" y="788164"/>
                </a:lnTo>
                <a:close/>
              </a:path>
              <a:path w="2772409" h="1343659">
                <a:moveTo>
                  <a:pt x="1263982" y="788164"/>
                </a:moveTo>
                <a:lnTo>
                  <a:pt x="1254139" y="788164"/>
                </a:lnTo>
                <a:lnTo>
                  <a:pt x="1252045" y="798635"/>
                </a:lnTo>
                <a:lnTo>
                  <a:pt x="1262202" y="798635"/>
                </a:lnTo>
                <a:lnTo>
                  <a:pt x="1263982" y="788164"/>
                </a:lnTo>
                <a:close/>
              </a:path>
              <a:path w="2772409" h="1343659">
                <a:moveTo>
                  <a:pt x="1273146" y="788164"/>
                </a:moveTo>
                <a:lnTo>
                  <a:pt x="1271626" y="788164"/>
                </a:lnTo>
                <a:lnTo>
                  <a:pt x="1263668" y="798635"/>
                </a:lnTo>
                <a:lnTo>
                  <a:pt x="1274099" y="798635"/>
                </a:lnTo>
                <a:lnTo>
                  <a:pt x="1273146" y="788164"/>
                </a:lnTo>
                <a:close/>
              </a:path>
              <a:path w="2772409" h="1343659">
                <a:moveTo>
                  <a:pt x="1072794" y="788164"/>
                </a:moveTo>
                <a:lnTo>
                  <a:pt x="1063695" y="788164"/>
                </a:lnTo>
                <a:lnTo>
                  <a:pt x="1062338" y="795536"/>
                </a:lnTo>
                <a:lnTo>
                  <a:pt x="1071864" y="789047"/>
                </a:lnTo>
                <a:lnTo>
                  <a:pt x="1072794" y="788164"/>
                </a:lnTo>
                <a:close/>
              </a:path>
              <a:path w="2772409" h="1343659">
                <a:moveTo>
                  <a:pt x="1254139" y="788164"/>
                </a:moveTo>
                <a:lnTo>
                  <a:pt x="1247543" y="788164"/>
                </a:lnTo>
                <a:lnTo>
                  <a:pt x="1248093" y="795040"/>
                </a:lnTo>
                <a:lnTo>
                  <a:pt x="1254139" y="788164"/>
                </a:lnTo>
                <a:close/>
              </a:path>
              <a:path w="2772409" h="1343659">
                <a:moveTo>
                  <a:pt x="1100660" y="777693"/>
                </a:moveTo>
                <a:lnTo>
                  <a:pt x="1092136" y="777693"/>
                </a:lnTo>
                <a:lnTo>
                  <a:pt x="1083908" y="788164"/>
                </a:lnTo>
                <a:lnTo>
                  <a:pt x="1097254" y="788164"/>
                </a:lnTo>
                <a:lnTo>
                  <a:pt x="1100660" y="777693"/>
                </a:lnTo>
                <a:close/>
              </a:path>
              <a:path w="2772409" h="1343659">
                <a:moveTo>
                  <a:pt x="1146195" y="777693"/>
                </a:moveTo>
                <a:lnTo>
                  <a:pt x="1103003" y="777693"/>
                </a:lnTo>
                <a:lnTo>
                  <a:pt x="1101191" y="788164"/>
                </a:lnTo>
                <a:lnTo>
                  <a:pt x="1138614" y="788164"/>
                </a:lnTo>
                <a:lnTo>
                  <a:pt x="1146195" y="777693"/>
                </a:lnTo>
                <a:close/>
              </a:path>
              <a:path w="2772409" h="1343659">
                <a:moveTo>
                  <a:pt x="1150080" y="777693"/>
                </a:moveTo>
                <a:lnTo>
                  <a:pt x="1146195" y="777693"/>
                </a:lnTo>
                <a:lnTo>
                  <a:pt x="1144122" y="788164"/>
                </a:lnTo>
                <a:lnTo>
                  <a:pt x="1145096" y="788164"/>
                </a:lnTo>
                <a:lnTo>
                  <a:pt x="1150080" y="777693"/>
                </a:lnTo>
                <a:close/>
              </a:path>
              <a:path w="2772409" h="1343659">
                <a:moveTo>
                  <a:pt x="1263144" y="777693"/>
                </a:moveTo>
                <a:lnTo>
                  <a:pt x="1150080" y="777693"/>
                </a:lnTo>
                <a:lnTo>
                  <a:pt x="1152153" y="788164"/>
                </a:lnTo>
                <a:lnTo>
                  <a:pt x="1255710" y="788164"/>
                </a:lnTo>
                <a:lnTo>
                  <a:pt x="1263144" y="777693"/>
                </a:lnTo>
                <a:close/>
              </a:path>
              <a:path w="2772409" h="1343659">
                <a:moveTo>
                  <a:pt x="1273406" y="777693"/>
                </a:moveTo>
                <a:lnTo>
                  <a:pt x="1263982" y="777693"/>
                </a:lnTo>
                <a:lnTo>
                  <a:pt x="1255710" y="788164"/>
                </a:lnTo>
                <a:lnTo>
                  <a:pt x="1273510" y="788164"/>
                </a:lnTo>
                <a:lnTo>
                  <a:pt x="1273406" y="777693"/>
                </a:lnTo>
                <a:close/>
              </a:path>
              <a:path w="2772409" h="1343659">
                <a:moveTo>
                  <a:pt x="1305185" y="777693"/>
                </a:moveTo>
                <a:lnTo>
                  <a:pt x="1277908" y="777693"/>
                </a:lnTo>
                <a:lnTo>
                  <a:pt x="1274034" y="788164"/>
                </a:lnTo>
                <a:lnTo>
                  <a:pt x="1301491" y="788164"/>
                </a:lnTo>
                <a:lnTo>
                  <a:pt x="1305185" y="777693"/>
                </a:lnTo>
                <a:close/>
              </a:path>
              <a:path w="2772409" h="1343659">
                <a:moveTo>
                  <a:pt x="1104961" y="767222"/>
                </a:moveTo>
                <a:lnTo>
                  <a:pt x="1102542" y="767222"/>
                </a:lnTo>
                <a:lnTo>
                  <a:pt x="1102144" y="777693"/>
                </a:lnTo>
                <a:lnTo>
                  <a:pt x="1108238" y="777693"/>
                </a:lnTo>
                <a:lnTo>
                  <a:pt x="1104961" y="767222"/>
                </a:lnTo>
                <a:close/>
              </a:path>
              <a:path w="2772409" h="1343659">
                <a:moveTo>
                  <a:pt x="1138509" y="756751"/>
                </a:moveTo>
                <a:lnTo>
                  <a:pt x="1130630" y="756751"/>
                </a:lnTo>
                <a:lnTo>
                  <a:pt x="1115884" y="767222"/>
                </a:lnTo>
                <a:lnTo>
                  <a:pt x="1108238" y="777693"/>
                </a:lnTo>
                <a:lnTo>
                  <a:pt x="1255095" y="777693"/>
                </a:lnTo>
                <a:lnTo>
                  <a:pt x="1260515" y="767222"/>
                </a:lnTo>
                <a:lnTo>
                  <a:pt x="1140897" y="767222"/>
                </a:lnTo>
                <a:lnTo>
                  <a:pt x="1138509" y="756751"/>
                </a:lnTo>
                <a:close/>
              </a:path>
              <a:path w="2772409" h="1343659">
                <a:moveTo>
                  <a:pt x="1293405" y="767222"/>
                </a:moveTo>
                <a:lnTo>
                  <a:pt x="1260515" y="767222"/>
                </a:lnTo>
                <a:lnTo>
                  <a:pt x="1263668" y="777693"/>
                </a:lnTo>
                <a:lnTo>
                  <a:pt x="1288693" y="777693"/>
                </a:lnTo>
                <a:lnTo>
                  <a:pt x="1293405" y="767222"/>
                </a:lnTo>
                <a:close/>
              </a:path>
              <a:path w="2772409" h="1343659">
                <a:moveTo>
                  <a:pt x="1303667" y="767222"/>
                </a:moveTo>
                <a:lnTo>
                  <a:pt x="1294784" y="767222"/>
                </a:lnTo>
                <a:lnTo>
                  <a:pt x="1292044" y="777693"/>
                </a:lnTo>
                <a:lnTo>
                  <a:pt x="1303876" y="777693"/>
                </a:lnTo>
                <a:lnTo>
                  <a:pt x="1303667" y="767222"/>
                </a:lnTo>
                <a:close/>
              </a:path>
              <a:path w="2772409" h="1343659">
                <a:moveTo>
                  <a:pt x="1316546" y="767222"/>
                </a:moveTo>
                <a:lnTo>
                  <a:pt x="1307331" y="767222"/>
                </a:lnTo>
                <a:lnTo>
                  <a:pt x="1303876" y="777693"/>
                </a:lnTo>
                <a:lnTo>
                  <a:pt x="1312357" y="777693"/>
                </a:lnTo>
                <a:lnTo>
                  <a:pt x="1316546" y="767222"/>
                </a:lnTo>
                <a:close/>
              </a:path>
              <a:path w="2772409" h="1343659">
                <a:moveTo>
                  <a:pt x="1324294" y="767222"/>
                </a:moveTo>
                <a:lnTo>
                  <a:pt x="1316755" y="767222"/>
                </a:lnTo>
                <a:lnTo>
                  <a:pt x="1318640" y="777693"/>
                </a:lnTo>
                <a:lnTo>
                  <a:pt x="1325970" y="777693"/>
                </a:lnTo>
                <a:lnTo>
                  <a:pt x="1324294" y="767222"/>
                </a:lnTo>
                <a:close/>
              </a:path>
              <a:path w="2772409" h="1343659">
                <a:moveTo>
                  <a:pt x="1288019" y="756751"/>
                </a:moveTo>
                <a:lnTo>
                  <a:pt x="1142562" y="756751"/>
                </a:lnTo>
                <a:lnTo>
                  <a:pt x="1140897" y="767222"/>
                </a:lnTo>
                <a:lnTo>
                  <a:pt x="1286625" y="767222"/>
                </a:lnTo>
                <a:lnTo>
                  <a:pt x="1288019" y="756751"/>
                </a:lnTo>
                <a:close/>
              </a:path>
              <a:path w="2772409" h="1343659">
                <a:moveTo>
                  <a:pt x="1295395" y="756751"/>
                </a:moveTo>
                <a:lnTo>
                  <a:pt x="1291835" y="756751"/>
                </a:lnTo>
                <a:lnTo>
                  <a:pt x="1292044" y="767222"/>
                </a:lnTo>
                <a:lnTo>
                  <a:pt x="1295395" y="756751"/>
                </a:lnTo>
                <a:close/>
              </a:path>
              <a:path w="2772409" h="1343659">
                <a:moveTo>
                  <a:pt x="1307436" y="746280"/>
                </a:moveTo>
                <a:lnTo>
                  <a:pt x="1153875" y="746280"/>
                </a:lnTo>
                <a:lnTo>
                  <a:pt x="1147849" y="756751"/>
                </a:lnTo>
                <a:lnTo>
                  <a:pt x="1295395" y="756751"/>
                </a:lnTo>
                <a:lnTo>
                  <a:pt x="1296023" y="767222"/>
                </a:lnTo>
                <a:lnTo>
                  <a:pt x="1302410" y="767222"/>
                </a:lnTo>
                <a:lnTo>
                  <a:pt x="1303562" y="756751"/>
                </a:lnTo>
                <a:lnTo>
                  <a:pt x="1306812" y="753219"/>
                </a:lnTo>
                <a:lnTo>
                  <a:pt x="1307436" y="746280"/>
                </a:lnTo>
                <a:close/>
              </a:path>
              <a:path w="2772409" h="1343659">
                <a:moveTo>
                  <a:pt x="1306075" y="756751"/>
                </a:moveTo>
                <a:lnTo>
                  <a:pt x="1302410" y="767222"/>
                </a:lnTo>
                <a:lnTo>
                  <a:pt x="1307960" y="767222"/>
                </a:lnTo>
                <a:lnTo>
                  <a:pt x="1306075" y="756751"/>
                </a:lnTo>
                <a:close/>
              </a:path>
              <a:path w="2772409" h="1343659">
                <a:moveTo>
                  <a:pt x="1317698" y="756751"/>
                </a:moveTo>
                <a:lnTo>
                  <a:pt x="1313195" y="756751"/>
                </a:lnTo>
                <a:lnTo>
                  <a:pt x="1307960" y="767222"/>
                </a:lnTo>
                <a:lnTo>
                  <a:pt x="1317698" y="767222"/>
                </a:lnTo>
                <a:lnTo>
                  <a:pt x="1317698" y="756751"/>
                </a:lnTo>
                <a:close/>
              </a:path>
              <a:path w="2772409" h="1343659">
                <a:moveTo>
                  <a:pt x="1335079" y="756751"/>
                </a:moveTo>
                <a:lnTo>
                  <a:pt x="1320001" y="756751"/>
                </a:lnTo>
                <a:lnTo>
                  <a:pt x="1321048" y="767222"/>
                </a:lnTo>
                <a:lnTo>
                  <a:pt x="1328903" y="767222"/>
                </a:lnTo>
                <a:lnTo>
                  <a:pt x="1335079" y="756751"/>
                </a:lnTo>
                <a:close/>
              </a:path>
              <a:path w="2772409" h="1343659">
                <a:moveTo>
                  <a:pt x="1348796" y="756751"/>
                </a:moveTo>
                <a:lnTo>
                  <a:pt x="1335079" y="756751"/>
                </a:lnTo>
                <a:lnTo>
                  <a:pt x="1333509" y="767222"/>
                </a:lnTo>
                <a:lnTo>
                  <a:pt x="1348691" y="767222"/>
                </a:lnTo>
                <a:lnTo>
                  <a:pt x="1348796" y="756751"/>
                </a:lnTo>
                <a:close/>
              </a:path>
              <a:path w="2772409" h="1343659">
                <a:moveTo>
                  <a:pt x="1313195" y="746280"/>
                </a:moveTo>
                <a:lnTo>
                  <a:pt x="1306812" y="753219"/>
                </a:lnTo>
                <a:lnTo>
                  <a:pt x="1306494" y="756751"/>
                </a:lnTo>
                <a:lnTo>
                  <a:pt x="1313195" y="746280"/>
                </a:lnTo>
                <a:close/>
              </a:path>
              <a:path w="2772409" h="1343659">
                <a:moveTo>
                  <a:pt x="1318116" y="746280"/>
                </a:moveTo>
                <a:lnTo>
                  <a:pt x="1316127" y="756751"/>
                </a:lnTo>
                <a:lnTo>
                  <a:pt x="1318406" y="756751"/>
                </a:lnTo>
                <a:lnTo>
                  <a:pt x="1318116" y="746280"/>
                </a:lnTo>
                <a:close/>
              </a:path>
              <a:path w="2772409" h="1343659">
                <a:moveTo>
                  <a:pt x="1352461" y="746280"/>
                </a:moveTo>
                <a:lnTo>
                  <a:pt x="1321297" y="746280"/>
                </a:lnTo>
                <a:lnTo>
                  <a:pt x="1318406" y="756751"/>
                </a:lnTo>
                <a:lnTo>
                  <a:pt x="1348168" y="756751"/>
                </a:lnTo>
                <a:lnTo>
                  <a:pt x="1352461" y="746280"/>
                </a:lnTo>
                <a:close/>
              </a:path>
              <a:path w="2772409" h="1343659">
                <a:moveTo>
                  <a:pt x="1364398" y="746280"/>
                </a:moveTo>
                <a:lnTo>
                  <a:pt x="1352461" y="746280"/>
                </a:lnTo>
                <a:lnTo>
                  <a:pt x="1349110" y="756751"/>
                </a:lnTo>
                <a:lnTo>
                  <a:pt x="1360314" y="756751"/>
                </a:lnTo>
                <a:lnTo>
                  <a:pt x="1364398" y="746280"/>
                </a:lnTo>
                <a:close/>
              </a:path>
              <a:path w="2772409" h="1343659">
                <a:moveTo>
                  <a:pt x="1168592" y="735810"/>
                </a:moveTo>
                <a:lnTo>
                  <a:pt x="1164823" y="746280"/>
                </a:lnTo>
                <a:lnTo>
                  <a:pt x="1174875" y="746280"/>
                </a:lnTo>
                <a:lnTo>
                  <a:pt x="1168592" y="735810"/>
                </a:lnTo>
                <a:close/>
              </a:path>
              <a:path w="2772409" h="1343659">
                <a:moveTo>
                  <a:pt x="1328483" y="735810"/>
                </a:moveTo>
                <a:lnTo>
                  <a:pt x="1181053" y="735810"/>
                </a:lnTo>
                <a:lnTo>
                  <a:pt x="1174875" y="746280"/>
                </a:lnTo>
                <a:lnTo>
                  <a:pt x="1323908" y="746280"/>
                </a:lnTo>
                <a:lnTo>
                  <a:pt x="1328483" y="735810"/>
                </a:lnTo>
                <a:close/>
              </a:path>
              <a:path w="2772409" h="1343659">
                <a:moveTo>
                  <a:pt x="1330407" y="744972"/>
                </a:moveTo>
                <a:lnTo>
                  <a:pt x="1328901" y="746280"/>
                </a:lnTo>
                <a:lnTo>
                  <a:pt x="1330681" y="746280"/>
                </a:lnTo>
                <a:lnTo>
                  <a:pt x="1330407" y="744972"/>
                </a:lnTo>
                <a:close/>
              </a:path>
              <a:path w="2772409" h="1343659">
                <a:moveTo>
                  <a:pt x="1332623" y="743044"/>
                </a:moveTo>
                <a:lnTo>
                  <a:pt x="1330407" y="744972"/>
                </a:lnTo>
                <a:lnTo>
                  <a:pt x="1330681" y="746280"/>
                </a:lnTo>
                <a:lnTo>
                  <a:pt x="1332623" y="743044"/>
                </a:lnTo>
                <a:close/>
              </a:path>
              <a:path w="2772409" h="1343659">
                <a:moveTo>
                  <a:pt x="1392237" y="735810"/>
                </a:moveTo>
                <a:lnTo>
                  <a:pt x="1340943" y="735810"/>
                </a:lnTo>
                <a:lnTo>
                  <a:pt x="1332623" y="743044"/>
                </a:lnTo>
                <a:lnTo>
                  <a:pt x="1330681" y="746280"/>
                </a:lnTo>
                <a:lnTo>
                  <a:pt x="1385433" y="746280"/>
                </a:lnTo>
                <a:lnTo>
                  <a:pt x="1392237" y="735810"/>
                </a:lnTo>
                <a:close/>
              </a:path>
              <a:path w="2772409" h="1343659">
                <a:moveTo>
                  <a:pt x="1336964" y="735810"/>
                </a:moveTo>
                <a:lnTo>
                  <a:pt x="1328483" y="735810"/>
                </a:lnTo>
                <a:lnTo>
                  <a:pt x="1330407" y="744972"/>
                </a:lnTo>
                <a:lnTo>
                  <a:pt x="1332623" y="743044"/>
                </a:lnTo>
                <a:lnTo>
                  <a:pt x="1336964" y="735810"/>
                </a:lnTo>
                <a:close/>
              </a:path>
              <a:path w="2772409" h="1343659">
                <a:moveTo>
                  <a:pt x="1422223" y="725339"/>
                </a:moveTo>
                <a:lnTo>
                  <a:pt x="1189953" y="725339"/>
                </a:lnTo>
                <a:lnTo>
                  <a:pt x="1189429" y="735810"/>
                </a:lnTo>
                <a:lnTo>
                  <a:pt x="1412842" y="735810"/>
                </a:lnTo>
                <a:lnTo>
                  <a:pt x="1422223" y="725339"/>
                </a:lnTo>
                <a:close/>
              </a:path>
              <a:path w="2772409" h="1343659">
                <a:moveTo>
                  <a:pt x="1236653" y="704397"/>
                </a:moveTo>
                <a:lnTo>
                  <a:pt x="1230266" y="704397"/>
                </a:lnTo>
                <a:lnTo>
                  <a:pt x="1223172" y="714868"/>
                </a:lnTo>
                <a:lnTo>
                  <a:pt x="1210816" y="725339"/>
                </a:lnTo>
                <a:lnTo>
                  <a:pt x="1432036" y="725339"/>
                </a:lnTo>
                <a:lnTo>
                  <a:pt x="1440731" y="714868"/>
                </a:lnTo>
                <a:lnTo>
                  <a:pt x="1234454" y="714868"/>
                </a:lnTo>
                <a:lnTo>
                  <a:pt x="1236653" y="704397"/>
                </a:lnTo>
                <a:close/>
              </a:path>
              <a:path w="2772409" h="1343659">
                <a:moveTo>
                  <a:pt x="1346911" y="672984"/>
                </a:moveTo>
                <a:lnTo>
                  <a:pt x="1310787" y="672984"/>
                </a:lnTo>
                <a:lnTo>
                  <a:pt x="1292042" y="683455"/>
                </a:lnTo>
                <a:lnTo>
                  <a:pt x="1253257" y="704397"/>
                </a:lnTo>
                <a:lnTo>
                  <a:pt x="1234454" y="714868"/>
                </a:lnTo>
                <a:lnTo>
                  <a:pt x="1286808" y="714868"/>
                </a:lnTo>
                <a:lnTo>
                  <a:pt x="1287179" y="714141"/>
                </a:lnTo>
                <a:lnTo>
                  <a:pt x="1285133" y="704397"/>
                </a:lnTo>
                <a:lnTo>
                  <a:pt x="1295185" y="704397"/>
                </a:lnTo>
                <a:lnTo>
                  <a:pt x="1300211" y="693926"/>
                </a:lnTo>
                <a:lnTo>
                  <a:pt x="1426385" y="693926"/>
                </a:lnTo>
                <a:lnTo>
                  <a:pt x="1433715" y="683455"/>
                </a:lnTo>
                <a:lnTo>
                  <a:pt x="1351623" y="683455"/>
                </a:lnTo>
                <a:lnTo>
                  <a:pt x="1346911" y="672984"/>
                </a:lnTo>
                <a:close/>
              </a:path>
              <a:path w="2772409" h="1343659">
                <a:moveTo>
                  <a:pt x="1292149" y="704397"/>
                </a:moveTo>
                <a:lnTo>
                  <a:pt x="1287179" y="714141"/>
                </a:lnTo>
                <a:lnTo>
                  <a:pt x="1287332" y="714868"/>
                </a:lnTo>
                <a:lnTo>
                  <a:pt x="1292149" y="704397"/>
                </a:lnTo>
                <a:close/>
              </a:path>
              <a:path w="2772409" h="1343659">
                <a:moveTo>
                  <a:pt x="1295918" y="704397"/>
                </a:moveTo>
                <a:lnTo>
                  <a:pt x="1294766" y="704397"/>
                </a:lnTo>
                <a:lnTo>
                  <a:pt x="1290369" y="714868"/>
                </a:lnTo>
                <a:lnTo>
                  <a:pt x="1294662" y="714868"/>
                </a:lnTo>
                <a:lnTo>
                  <a:pt x="1295918" y="704397"/>
                </a:lnTo>
                <a:close/>
              </a:path>
              <a:path w="2772409" h="1343659">
                <a:moveTo>
                  <a:pt x="1458950" y="704397"/>
                </a:moveTo>
                <a:lnTo>
                  <a:pt x="1300630" y="704397"/>
                </a:lnTo>
                <a:lnTo>
                  <a:pt x="1296546" y="714868"/>
                </a:lnTo>
                <a:lnTo>
                  <a:pt x="1453688" y="714868"/>
                </a:lnTo>
                <a:lnTo>
                  <a:pt x="1458950" y="704397"/>
                </a:lnTo>
                <a:close/>
              </a:path>
              <a:path w="2772409" h="1343659">
                <a:moveTo>
                  <a:pt x="1306598" y="693926"/>
                </a:moveTo>
                <a:lnTo>
                  <a:pt x="1300211" y="693926"/>
                </a:lnTo>
                <a:lnTo>
                  <a:pt x="1300002" y="704397"/>
                </a:lnTo>
                <a:lnTo>
                  <a:pt x="1306598" y="693926"/>
                </a:lnTo>
                <a:close/>
              </a:path>
              <a:path w="2772409" h="1343659">
                <a:moveTo>
                  <a:pt x="1482719" y="693926"/>
                </a:moveTo>
                <a:lnTo>
                  <a:pt x="1306598" y="693926"/>
                </a:lnTo>
                <a:lnTo>
                  <a:pt x="1303352" y="704397"/>
                </a:lnTo>
                <a:lnTo>
                  <a:pt x="1478112" y="704397"/>
                </a:lnTo>
                <a:lnTo>
                  <a:pt x="1482719" y="693926"/>
                </a:lnTo>
                <a:close/>
              </a:path>
              <a:path w="2772409" h="1343659">
                <a:moveTo>
                  <a:pt x="1496226" y="693926"/>
                </a:moveTo>
                <a:lnTo>
                  <a:pt x="1483871" y="693926"/>
                </a:lnTo>
                <a:lnTo>
                  <a:pt x="1484394" y="704397"/>
                </a:lnTo>
                <a:lnTo>
                  <a:pt x="1496226" y="693926"/>
                </a:lnTo>
                <a:close/>
              </a:path>
              <a:path w="2772409" h="1343659">
                <a:moveTo>
                  <a:pt x="1445547" y="683455"/>
                </a:moveTo>
                <a:lnTo>
                  <a:pt x="1435495" y="683455"/>
                </a:lnTo>
                <a:lnTo>
                  <a:pt x="1435912" y="693926"/>
                </a:lnTo>
                <a:lnTo>
                  <a:pt x="1448584" y="693926"/>
                </a:lnTo>
                <a:lnTo>
                  <a:pt x="1445547" y="683455"/>
                </a:lnTo>
                <a:close/>
              </a:path>
              <a:path w="2772409" h="1343659">
                <a:moveTo>
                  <a:pt x="1499263" y="683455"/>
                </a:moveTo>
                <a:lnTo>
                  <a:pt x="1454761" y="683455"/>
                </a:lnTo>
                <a:lnTo>
                  <a:pt x="1448584" y="693926"/>
                </a:lnTo>
                <a:lnTo>
                  <a:pt x="1496959" y="693926"/>
                </a:lnTo>
                <a:lnTo>
                  <a:pt x="1499263" y="683455"/>
                </a:lnTo>
                <a:close/>
              </a:path>
              <a:path w="2772409" h="1343659">
                <a:moveTo>
                  <a:pt x="1450259" y="672984"/>
                </a:moveTo>
                <a:lnTo>
                  <a:pt x="1354935" y="672984"/>
                </a:lnTo>
                <a:lnTo>
                  <a:pt x="1351728" y="683455"/>
                </a:lnTo>
                <a:lnTo>
                  <a:pt x="1440626" y="683455"/>
                </a:lnTo>
                <a:lnTo>
                  <a:pt x="1450259" y="672984"/>
                </a:lnTo>
                <a:close/>
              </a:path>
              <a:path w="2772409" h="1343659">
                <a:moveTo>
                  <a:pt x="1465965" y="672984"/>
                </a:moveTo>
                <a:lnTo>
                  <a:pt x="1461463" y="672984"/>
                </a:lnTo>
                <a:lnTo>
                  <a:pt x="1458636" y="683455"/>
                </a:lnTo>
                <a:lnTo>
                  <a:pt x="1467222" y="683455"/>
                </a:lnTo>
                <a:lnTo>
                  <a:pt x="1465965" y="672984"/>
                </a:lnTo>
                <a:close/>
              </a:path>
              <a:path w="2772409" h="1343659">
                <a:moveTo>
                  <a:pt x="1476636" y="672984"/>
                </a:moveTo>
                <a:lnTo>
                  <a:pt x="1473400" y="672984"/>
                </a:lnTo>
                <a:lnTo>
                  <a:pt x="1467222" y="683455"/>
                </a:lnTo>
                <a:lnTo>
                  <a:pt x="1470154" y="683455"/>
                </a:lnTo>
                <a:lnTo>
                  <a:pt x="1476636" y="672984"/>
                </a:lnTo>
                <a:close/>
              </a:path>
              <a:path w="2772409" h="1343659">
                <a:moveTo>
                  <a:pt x="1478803" y="673279"/>
                </a:moveTo>
                <a:lnTo>
                  <a:pt x="1470154" y="683455"/>
                </a:lnTo>
                <a:lnTo>
                  <a:pt x="1479577" y="683455"/>
                </a:lnTo>
                <a:lnTo>
                  <a:pt x="1479094" y="673790"/>
                </a:lnTo>
                <a:lnTo>
                  <a:pt x="1478803" y="673279"/>
                </a:lnTo>
                <a:close/>
              </a:path>
              <a:path w="2772409" h="1343659">
                <a:moveTo>
                  <a:pt x="1521239" y="672984"/>
                </a:moveTo>
                <a:lnTo>
                  <a:pt x="1479054" y="672984"/>
                </a:lnTo>
                <a:lnTo>
                  <a:pt x="1479094" y="673790"/>
                </a:lnTo>
                <a:lnTo>
                  <a:pt x="1484604" y="683455"/>
                </a:lnTo>
                <a:lnTo>
                  <a:pt x="1510314" y="683455"/>
                </a:lnTo>
                <a:lnTo>
                  <a:pt x="1521239" y="672984"/>
                </a:lnTo>
                <a:close/>
              </a:path>
              <a:path w="2772409" h="1343659">
                <a:moveTo>
                  <a:pt x="1539052" y="672984"/>
                </a:moveTo>
                <a:lnTo>
                  <a:pt x="1538738" y="672984"/>
                </a:lnTo>
                <a:lnTo>
                  <a:pt x="1532979" y="683455"/>
                </a:lnTo>
                <a:lnTo>
                  <a:pt x="1535911" y="683455"/>
                </a:lnTo>
                <a:lnTo>
                  <a:pt x="1539052" y="672984"/>
                </a:lnTo>
                <a:close/>
              </a:path>
              <a:path w="2772409" h="1343659">
                <a:moveTo>
                  <a:pt x="1479054" y="672984"/>
                </a:moveTo>
                <a:lnTo>
                  <a:pt x="1478803" y="673279"/>
                </a:lnTo>
                <a:lnTo>
                  <a:pt x="1479094" y="673790"/>
                </a:lnTo>
                <a:lnTo>
                  <a:pt x="1479054" y="672984"/>
                </a:lnTo>
                <a:close/>
              </a:path>
              <a:path w="2772409" h="1343659">
                <a:moveTo>
                  <a:pt x="1479054" y="672984"/>
                </a:moveTo>
                <a:lnTo>
                  <a:pt x="1478635" y="672984"/>
                </a:lnTo>
                <a:lnTo>
                  <a:pt x="1478803" y="673279"/>
                </a:lnTo>
                <a:lnTo>
                  <a:pt x="1479054" y="672984"/>
                </a:lnTo>
                <a:close/>
              </a:path>
              <a:path w="2772409" h="1343659">
                <a:moveTo>
                  <a:pt x="1320629" y="662513"/>
                </a:moveTo>
                <a:lnTo>
                  <a:pt x="1313090" y="662513"/>
                </a:lnTo>
                <a:lnTo>
                  <a:pt x="1305656" y="672984"/>
                </a:lnTo>
                <a:lnTo>
                  <a:pt x="1310054" y="672984"/>
                </a:lnTo>
                <a:lnTo>
                  <a:pt x="1320629" y="662513"/>
                </a:lnTo>
                <a:close/>
              </a:path>
              <a:path w="2772409" h="1343659">
                <a:moveTo>
                  <a:pt x="1366911" y="662513"/>
                </a:moveTo>
                <a:lnTo>
                  <a:pt x="1321099" y="662513"/>
                </a:lnTo>
                <a:lnTo>
                  <a:pt x="1316022" y="672984"/>
                </a:lnTo>
                <a:lnTo>
                  <a:pt x="1364188" y="672984"/>
                </a:lnTo>
                <a:lnTo>
                  <a:pt x="1367160" y="668549"/>
                </a:lnTo>
                <a:lnTo>
                  <a:pt x="1367108" y="666462"/>
                </a:lnTo>
                <a:lnTo>
                  <a:pt x="1366911" y="662513"/>
                </a:lnTo>
                <a:close/>
              </a:path>
              <a:path w="2772409" h="1343659">
                <a:moveTo>
                  <a:pt x="1367209" y="668476"/>
                </a:moveTo>
                <a:lnTo>
                  <a:pt x="1364188" y="672984"/>
                </a:lnTo>
                <a:lnTo>
                  <a:pt x="1367204" y="668549"/>
                </a:lnTo>
                <a:close/>
              </a:path>
              <a:path w="2772409" h="1343659">
                <a:moveTo>
                  <a:pt x="1367212" y="668538"/>
                </a:moveTo>
                <a:lnTo>
                  <a:pt x="1364188" y="672984"/>
                </a:lnTo>
                <a:lnTo>
                  <a:pt x="1367434" y="672984"/>
                </a:lnTo>
                <a:lnTo>
                  <a:pt x="1367212" y="668538"/>
                </a:lnTo>
                <a:close/>
              </a:path>
              <a:path w="2772409" h="1343659">
                <a:moveTo>
                  <a:pt x="1473783" y="662513"/>
                </a:moveTo>
                <a:lnTo>
                  <a:pt x="1371309" y="662513"/>
                </a:lnTo>
                <a:lnTo>
                  <a:pt x="1374136" y="672984"/>
                </a:lnTo>
                <a:lnTo>
                  <a:pt x="1466384" y="672984"/>
                </a:lnTo>
                <a:lnTo>
                  <a:pt x="1473539" y="664664"/>
                </a:lnTo>
                <a:lnTo>
                  <a:pt x="1473783" y="662513"/>
                </a:lnTo>
                <a:close/>
              </a:path>
              <a:path w="2772409" h="1343659">
                <a:moveTo>
                  <a:pt x="1473336" y="666462"/>
                </a:moveTo>
                <a:lnTo>
                  <a:pt x="1469944" y="672984"/>
                </a:lnTo>
                <a:lnTo>
                  <a:pt x="1472598" y="672984"/>
                </a:lnTo>
                <a:lnTo>
                  <a:pt x="1473336" y="666462"/>
                </a:lnTo>
                <a:close/>
              </a:path>
              <a:path w="2772409" h="1343659">
                <a:moveTo>
                  <a:pt x="1479745" y="668549"/>
                </a:moveTo>
                <a:lnTo>
                  <a:pt x="1478504" y="672984"/>
                </a:lnTo>
                <a:lnTo>
                  <a:pt x="1480939" y="672984"/>
                </a:lnTo>
                <a:lnTo>
                  <a:pt x="1481100" y="672535"/>
                </a:lnTo>
                <a:lnTo>
                  <a:pt x="1479745" y="668549"/>
                </a:lnTo>
                <a:close/>
              </a:path>
              <a:path w="2772409" h="1343659">
                <a:moveTo>
                  <a:pt x="1490048" y="662513"/>
                </a:moveTo>
                <a:lnTo>
                  <a:pt x="1484708" y="662513"/>
                </a:lnTo>
                <a:lnTo>
                  <a:pt x="1481100" y="672535"/>
                </a:lnTo>
                <a:lnTo>
                  <a:pt x="1481253" y="672984"/>
                </a:lnTo>
                <a:lnTo>
                  <a:pt x="1489106" y="672984"/>
                </a:lnTo>
                <a:lnTo>
                  <a:pt x="1490048" y="662513"/>
                </a:lnTo>
                <a:close/>
              </a:path>
              <a:path w="2772409" h="1343659">
                <a:moveTo>
                  <a:pt x="1545963" y="662513"/>
                </a:moveTo>
                <a:lnTo>
                  <a:pt x="1491575" y="662513"/>
                </a:lnTo>
                <a:lnTo>
                  <a:pt x="1494446" y="672984"/>
                </a:lnTo>
                <a:lnTo>
                  <a:pt x="1532850" y="672984"/>
                </a:lnTo>
                <a:lnTo>
                  <a:pt x="1545963" y="662513"/>
                </a:lnTo>
                <a:close/>
              </a:path>
              <a:path w="2772409" h="1343659">
                <a:moveTo>
                  <a:pt x="1481433" y="662513"/>
                </a:moveTo>
                <a:lnTo>
                  <a:pt x="1477693" y="662513"/>
                </a:lnTo>
                <a:lnTo>
                  <a:pt x="1479745" y="668549"/>
                </a:lnTo>
                <a:lnTo>
                  <a:pt x="1481433" y="662513"/>
                </a:lnTo>
                <a:close/>
              </a:path>
              <a:path w="2772409" h="1343659">
                <a:moveTo>
                  <a:pt x="1371309" y="662513"/>
                </a:moveTo>
                <a:lnTo>
                  <a:pt x="1367209" y="668476"/>
                </a:lnTo>
                <a:lnTo>
                  <a:pt x="1371309" y="662513"/>
                </a:lnTo>
                <a:close/>
              </a:path>
              <a:path w="2772409" h="1343659">
                <a:moveTo>
                  <a:pt x="1475389" y="662513"/>
                </a:moveTo>
                <a:lnTo>
                  <a:pt x="1473539" y="664664"/>
                </a:lnTo>
                <a:lnTo>
                  <a:pt x="1473336" y="666462"/>
                </a:lnTo>
                <a:lnTo>
                  <a:pt x="1475389" y="662513"/>
                </a:lnTo>
                <a:close/>
              </a:path>
              <a:path w="2772409" h="1343659">
                <a:moveTo>
                  <a:pt x="1391064" y="652042"/>
                </a:moveTo>
                <a:lnTo>
                  <a:pt x="1351191" y="652042"/>
                </a:lnTo>
                <a:lnTo>
                  <a:pt x="1349619" y="662513"/>
                </a:lnTo>
                <a:lnTo>
                  <a:pt x="1393284" y="662513"/>
                </a:lnTo>
                <a:lnTo>
                  <a:pt x="1391064" y="652042"/>
                </a:lnTo>
                <a:close/>
              </a:path>
              <a:path w="2772409" h="1343659">
                <a:moveTo>
                  <a:pt x="1399266" y="652042"/>
                </a:moveTo>
                <a:lnTo>
                  <a:pt x="1397919" y="662513"/>
                </a:lnTo>
                <a:lnTo>
                  <a:pt x="1400208" y="662513"/>
                </a:lnTo>
                <a:lnTo>
                  <a:pt x="1399266" y="652042"/>
                </a:lnTo>
                <a:close/>
              </a:path>
              <a:path w="2772409" h="1343659">
                <a:moveTo>
                  <a:pt x="1404815" y="652042"/>
                </a:moveTo>
                <a:lnTo>
                  <a:pt x="1401884" y="662513"/>
                </a:lnTo>
                <a:lnTo>
                  <a:pt x="1405339" y="662513"/>
                </a:lnTo>
                <a:lnTo>
                  <a:pt x="1404815" y="652042"/>
                </a:lnTo>
                <a:close/>
              </a:path>
              <a:path w="2772409" h="1343659">
                <a:moveTo>
                  <a:pt x="1489315" y="652042"/>
                </a:moveTo>
                <a:lnTo>
                  <a:pt x="1421150" y="652042"/>
                </a:lnTo>
                <a:lnTo>
                  <a:pt x="1421673" y="662513"/>
                </a:lnTo>
                <a:lnTo>
                  <a:pt x="1489839" y="662513"/>
                </a:lnTo>
                <a:lnTo>
                  <a:pt x="1489315" y="652042"/>
                </a:lnTo>
                <a:close/>
              </a:path>
              <a:path w="2772409" h="1343659">
                <a:moveTo>
                  <a:pt x="1498216" y="652042"/>
                </a:moveTo>
                <a:lnTo>
                  <a:pt x="1494027" y="652042"/>
                </a:lnTo>
                <a:lnTo>
                  <a:pt x="1497483" y="662513"/>
                </a:lnTo>
                <a:lnTo>
                  <a:pt x="1498216" y="652042"/>
                </a:lnTo>
                <a:close/>
              </a:path>
              <a:path w="2772409" h="1343659">
                <a:moveTo>
                  <a:pt x="1515597" y="641572"/>
                </a:moveTo>
                <a:lnTo>
                  <a:pt x="1442929" y="641572"/>
                </a:lnTo>
                <a:lnTo>
                  <a:pt x="1443034" y="652042"/>
                </a:lnTo>
                <a:lnTo>
                  <a:pt x="1500938" y="652042"/>
                </a:lnTo>
                <a:lnTo>
                  <a:pt x="1501880" y="662513"/>
                </a:lnTo>
                <a:lnTo>
                  <a:pt x="1507954" y="662513"/>
                </a:lnTo>
                <a:lnTo>
                  <a:pt x="1507116" y="652042"/>
                </a:lnTo>
                <a:lnTo>
                  <a:pt x="1515597" y="641572"/>
                </a:lnTo>
                <a:close/>
              </a:path>
              <a:path w="2772409" h="1343659">
                <a:moveTo>
                  <a:pt x="1561146" y="652042"/>
                </a:moveTo>
                <a:lnTo>
                  <a:pt x="1527953" y="652042"/>
                </a:lnTo>
                <a:lnTo>
                  <a:pt x="1527639" y="662513"/>
                </a:lnTo>
                <a:lnTo>
                  <a:pt x="1552350" y="662513"/>
                </a:lnTo>
                <a:lnTo>
                  <a:pt x="1561146" y="652042"/>
                </a:lnTo>
                <a:close/>
              </a:path>
              <a:path w="2772409" h="1343659">
                <a:moveTo>
                  <a:pt x="1586140" y="652042"/>
                </a:moveTo>
                <a:lnTo>
                  <a:pt x="1583449" y="652042"/>
                </a:lnTo>
                <a:lnTo>
                  <a:pt x="1580622" y="662513"/>
                </a:lnTo>
                <a:lnTo>
                  <a:pt x="1586140" y="652042"/>
                </a:lnTo>
                <a:close/>
              </a:path>
              <a:path w="2772409" h="1343659">
                <a:moveTo>
                  <a:pt x="1417904" y="641572"/>
                </a:moveTo>
                <a:lnTo>
                  <a:pt x="1368874" y="641572"/>
                </a:lnTo>
                <a:lnTo>
                  <a:pt x="1366034" y="652042"/>
                </a:lnTo>
                <a:lnTo>
                  <a:pt x="1417380" y="652042"/>
                </a:lnTo>
                <a:lnTo>
                  <a:pt x="1417904" y="641572"/>
                </a:lnTo>
                <a:close/>
              </a:path>
              <a:path w="2772409" h="1343659">
                <a:moveTo>
                  <a:pt x="1430678" y="641572"/>
                </a:moveTo>
                <a:lnTo>
                  <a:pt x="1436437" y="652042"/>
                </a:lnTo>
                <a:lnTo>
                  <a:pt x="1443034" y="652042"/>
                </a:lnTo>
                <a:lnTo>
                  <a:pt x="1430678" y="641572"/>
                </a:lnTo>
                <a:close/>
              </a:path>
              <a:path w="2772409" h="1343659">
                <a:moveTo>
                  <a:pt x="1525440" y="641572"/>
                </a:moveTo>
                <a:lnTo>
                  <a:pt x="1515597" y="641572"/>
                </a:lnTo>
                <a:lnTo>
                  <a:pt x="1516121" y="652042"/>
                </a:lnTo>
                <a:lnTo>
                  <a:pt x="1528477" y="652042"/>
                </a:lnTo>
                <a:lnTo>
                  <a:pt x="1525440" y="641572"/>
                </a:lnTo>
                <a:close/>
              </a:path>
              <a:path w="2772409" h="1343659">
                <a:moveTo>
                  <a:pt x="1582716" y="641572"/>
                </a:moveTo>
                <a:lnTo>
                  <a:pt x="1542928" y="641572"/>
                </a:lnTo>
                <a:lnTo>
                  <a:pt x="1535597" y="652042"/>
                </a:lnTo>
                <a:lnTo>
                  <a:pt x="1586485" y="652042"/>
                </a:lnTo>
                <a:lnTo>
                  <a:pt x="1582716" y="641572"/>
                </a:lnTo>
                <a:close/>
              </a:path>
              <a:path w="2772409" h="1343659">
                <a:moveTo>
                  <a:pt x="1436961" y="631101"/>
                </a:moveTo>
                <a:lnTo>
                  <a:pt x="1398634" y="631101"/>
                </a:lnTo>
                <a:lnTo>
                  <a:pt x="1388900" y="641572"/>
                </a:lnTo>
                <a:lnTo>
                  <a:pt x="1431935" y="641572"/>
                </a:lnTo>
                <a:lnTo>
                  <a:pt x="1436961" y="631101"/>
                </a:lnTo>
                <a:close/>
              </a:path>
              <a:path w="2772409" h="1343659">
                <a:moveTo>
                  <a:pt x="1451516" y="631101"/>
                </a:moveTo>
                <a:lnTo>
                  <a:pt x="1446692" y="631101"/>
                </a:lnTo>
                <a:lnTo>
                  <a:pt x="1440102" y="641572"/>
                </a:lnTo>
                <a:lnTo>
                  <a:pt x="1456437" y="641572"/>
                </a:lnTo>
                <a:lnTo>
                  <a:pt x="1451516" y="631101"/>
                </a:lnTo>
                <a:close/>
              </a:path>
              <a:path w="2772409" h="1343659">
                <a:moveTo>
                  <a:pt x="1461044" y="631101"/>
                </a:moveTo>
                <a:lnTo>
                  <a:pt x="1458217" y="631101"/>
                </a:lnTo>
                <a:lnTo>
                  <a:pt x="1456437" y="641572"/>
                </a:lnTo>
                <a:lnTo>
                  <a:pt x="1458426" y="641572"/>
                </a:lnTo>
                <a:lnTo>
                  <a:pt x="1461044" y="631101"/>
                </a:lnTo>
                <a:close/>
              </a:path>
              <a:path w="2772409" h="1343659">
                <a:moveTo>
                  <a:pt x="1515283" y="631101"/>
                </a:moveTo>
                <a:lnTo>
                  <a:pt x="1471515" y="631101"/>
                </a:lnTo>
                <a:lnTo>
                  <a:pt x="1475808" y="641572"/>
                </a:lnTo>
                <a:lnTo>
                  <a:pt x="1513294" y="641572"/>
                </a:lnTo>
                <a:lnTo>
                  <a:pt x="1515283" y="631101"/>
                </a:lnTo>
                <a:close/>
              </a:path>
              <a:path w="2772409" h="1343659">
                <a:moveTo>
                  <a:pt x="1525964" y="631101"/>
                </a:moveTo>
                <a:lnTo>
                  <a:pt x="1520762" y="631101"/>
                </a:lnTo>
                <a:lnTo>
                  <a:pt x="1517155" y="641572"/>
                </a:lnTo>
                <a:lnTo>
                  <a:pt x="1528895" y="641572"/>
                </a:lnTo>
                <a:lnTo>
                  <a:pt x="1525964" y="631101"/>
                </a:lnTo>
                <a:close/>
              </a:path>
              <a:path w="2772409" h="1343659">
                <a:moveTo>
                  <a:pt x="1525964" y="631101"/>
                </a:moveTo>
                <a:lnTo>
                  <a:pt x="1528895" y="641572"/>
                </a:lnTo>
                <a:lnTo>
                  <a:pt x="1530050" y="639614"/>
                </a:lnTo>
                <a:lnTo>
                  <a:pt x="1525964" y="631101"/>
                </a:lnTo>
                <a:close/>
              </a:path>
              <a:path w="2772409" h="1343659">
                <a:moveTo>
                  <a:pt x="1530050" y="639614"/>
                </a:moveTo>
                <a:lnTo>
                  <a:pt x="1528895" y="641572"/>
                </a:lnTo>
                <a:lnTo>
                  <a:pt x="1530990" y="641572"/>
                </a:lnTo>
                <a:lnTo>
                  <a:pt x="1530050" y="639614"/>
                </a:lnTo>
                <a:close/>
              </a:path>
              <a:path w="2772409" h="1343659">
                <a:moveTo>
                  <a:pt x="1539394" y="631101"/>
                </a:moveTo>
                <a:lnTo>
                  <a:pt x="1535073" y="631101"/>
                </a:lnTo>
                <a:lnTo>
                  <a:pt x="1536016" y="641572"/>
                </a:lnTo>
                <a:lnTo>
                  <a:pt x="1539394" y="631101"/>
                </a:lnTo>
                <a:close/>
              </a:path>
              <a:path w="2772409" h="1343659">
                <a:moveTo>
                  <a:pt x="1562716" y="631101"/>
                </a:moveTo>
                <a:lnTo>
                  <a:pt x="1557167" y="641572"/>
                </a:lnTo>
                <a:lnTo>
                  <a:pt x="1559680" y="641572"/>
                </a:lnTo>
                <a:lnTo>
                  <a:pt x="1562716" y="631101"/>
                </a:lnTo>
                <a:close/>
              </a:path>
              <a:path w="2772409" h="1343659">
                <a:moveTo>
                  <a:pt x="1598263" y="613942"/>
                </a:moveTo>
                <a:lnTo>
                  <a:pt x="1589888" y="620630"/>
                </a:lnTo>
                <a:lnTo>
                  <a:pt x="1575206" y="631101"/>
                </a:lnTo>
                <a:lnTo>
                  <a:pt x="1559680" y="641572"/>
                </a:lnTo>
                <a:lnTo>
                  <a:pt x="1593605" y="641572"/>
                </a:lnTo>
                <a:lnTo>
                  <a:pt x="1598422" y="631101"/>
                </a:lnTo>
                <a:lnTo>
                  <a:pt x="1609731" y="631101"/>
                </a:lnTo>
                <a:lnTo>
                  <a:pt x="1616928" y="620630"/>
                </a:lnTo>
                <a:lnTo>
                  <a:pt x="1600202" y="620630"/>
                </a:lnTo>
                <a:lnTo>
                  <a:pt x="1598263" y="613942"/>
                </a:lnTo>
                <a:close/>
              </a:path>
              <a:path w="2772409" h="1343659">
                <a:moveTo>
                  <a:pt x="1600696" y="639079"/>
                </a:moveTo>
                <a:lnTo>
                  <a:pt x="1599050" y="641572"/>
                </a:lnTo>
                <a:lnTo>
                  <a:pt x="1600621" y="641572"/>
                </a:lnTo>
                <a:lnTo>
                  <a:pt x="1600696" y="639079"/>
                </a:lnTo>
                <a:close/>
              </a:path>
              <a:path w="2772409" h="1343659">
                <a:moveTo>
                  <a:pt x="1535073" y="631101"/>
                </a:moveTo>
                <a:lnTo>
                  <a:pt x="1525964" y="631101"/>
                </a:lnTo>
                <a:lnTo>
                  <a:pt x="1530050" y="639614"/>
                </a:lnTo>
                <a:lnTo>
                  <a:pt x="1535073" y="631101"/>
                </a:lnTo>
                <a:close/>
              </a:path>
              <a:path w="2772409" h="1343659">
                <a:moveTo>
                  <a:pt x="1605961" y="631101"/>
                </a:moveTo>
                <a:lnTo>
                  <a:pt x="1600935" y="631101"/>
                </a:lnTo>
                <a:lnTo>
                  <a:pt x="1600696" y="639079"/>
                </a:lnTo>
                <a:lnTo>
                  <a:pt x="1605961" y="631101"/>
                </a:lnTo>
                <a:close/>
              </a:path>
              <a:path w="2772409" h="1343659">
                <a:moveTo>
                  <a:pt x="1419160" y="620630"/>
                </a:moveTo>
                <a:lnTo>
                  <a:pt x="1411098" y="631101"/>
                </a:lnTo>
                <a:lnTo>
                  <a:pt x="1419370" y="631101"/>
                </a:lnTo>
                <a:lnTo>
                  <a:pt x="1419160" y="620630"/>
                </a:lnTo>
                <a:close/>
              </a:path>
              <a:path w="2772409" h="1343659">
                <a:moveTo>
                  <a:pt x="1443558" y="620630"/>
                </a:moveTo>
                <a:lnTo>
                  <a:pt x="1425652" y="620630"/>
                </a:lnTo>
                <a:lnTo>
                  <a:pt x="1419370" y="631101"/>
                </a:lnTo>
                <a:lnTo>
                  <a:pt x="1441359" y="631101"/>
                </a:lnTo>
                <a:lnTo>
                  <a:pt x="1443558" y="620630"/>
                </a:lnTo>
                <a:close/>
              </a:path>
              <a:path w="2772409" h="1343659">
                <a:moveTo>
                  <a:pt x="1451934" y="620630"/>
                </a:moveTo>
                <a:lnTo>
                  <a:pt x="1447641" y="620630"/>
                </a:lnTo>
                <a:lnTo>
                  <a:pt x="1444395" y="631101"/>
                </a:lnTo>
                <a:lnTo>
                  <a:pt x="1451751" y="631101"/>
                </a:lnTo>
                <a:lnTo>
                  <a:pt x="1453286" y="623772"/>
                </a:lnTo>
                <a:lnTo>
                  <a:pt x="1451934" y="620630"/>
                </a:lnTo>
                <a:close/>
              </a:path>
              <a:path w="2772409" h="1343659">
                <a:moveTo>
                  <a:pt x="1453286" y="623772"/>
                </a:moveTo>
                <a:lnTo>
                  <a:pt x="1451751" y="631101"/>
                </a:lnTo>
                <a:lnTo>
                  <a:pt x="1456437" y="631101"/>
                </a:lnTo>
                <a:lnTo>
                  <a:pt x="1453286" y="623772"/>
                </a:lnTo>
                <a:close/>
              </a:path>
              <a:path w="2772409" h="1343659">
                <a:moveTo>
                  <a:pt x="1461607" y="620630"/>
                </a:moveTo>
                <a:lnTo>
                  <a:pt x="1453943" y="620630"/>
                </a:lnTo>
                <a:lnTo>
                  <a:pt x="1453286" y="623772"/>
                </a:lnTo>
                <a:lnTo>
                  <a:pt x="1456437" y="631101"/>
                </a:lnTo>
                <a:lnTo>
                  <a:pt x="1462453" y="631101"/>
                </a:lnTo>
                <a:lnTo>
                  <a:pt x="1461607" y="620630"/>
                </a:lnTo>
                <a:close/>
              </a:path>
              <a:path w="2772409" h="1343659">
                <a:moveTo>
                  <a:pt x="1472991" y="620630"/>
                </a:moveTo>
                <a:lnTo>
                  <a:pt x="1465023" y="620630"/>
                </a:lnTo>
                <a:lnTo>
                  <a:pt x="1468897" y="631101"/>
                </a:lnTo>
                <a:lnTo>
                  <a:pt x="1472991" y="620630"/>
                </a:lnTo>
                <a:close/>
              </a:path>
              <a:path w="2772409" h="1343659">
                <a:moveTo>
                  <a:pt x="1542298" y="620630"/>
                </a:moveTo>
                <a:lnTo>
                  <a:pt x="1487640" y="620630"/>
                </a:lnTo>
                <a:lnTo>
                  <a:pt x="1490991" y="631101"/>
                </a:lnTo>
                <a:lnTo>
                  <a:pt x="1533188" y="631101"/>
                </a:lnTo>
                <a:lnTo>
                  <a:pt x="1542298" y="620630"/>
                </a:lnTo>
                <a:close/>
              </a:path>
              <a:path w="2772409" h="1343659">
                <a:moveTo>
                  <a:pt x="1542298" y="620630"/>
                </a:moveTo>
                <a:lnTo>
                  <a:pt x="1533188" y="631101"/>
                </a:lnTo>
                <a:lnTo>
                  <a:pt x="1538188" y="631101"/>
                </a:lnTo>
                <a:lnTo>
                  <a:pt x="1543043" y="625286"/>
                </a:lnTo>
                <a:lnTo>
                  <a:pt x="1542298" y="620630"/>
                </a:lnTo>
                <a:close/>
              </a:path>
              <a:path w="2772409" h="1343659">
                <a:moveTo>
                  <a:pt x="1543043" y="625286"/>
                </a:moveTo>
                <a:lnTo>
                  <a:pt x="1538188" y="631101"/>
                </a:lnTo>
                <a:lnTo>
                  <a:pt x="1543973" y="631101"/>
                </a:lnTo>
                <a:lnTo>
                  <a:pt x="1543043" y="625286"/>
                </a:lnTo>
                <a:close/>
              </a:path>
              <a:path w="2772409" h="1343659">
                <a:moveTo>
                  <a:pt x="1564496" y="620630"/>
                </a:moveTo>
                <a:lnTo>
                  <a:pt x="1556224" y="620630"/>
                </a:lnTo>
                <a:lnTo>
                  <a:pt x="1562088" y="631101"/>
                </a:lnTo>
                <a:lnTo>
                  <a:pt x="1564496" y="620630"/>
                </a:lnTo>
                <a:close/>
              </a:path>
              <a:path w="2772409" h="1343659">
                <a:moveTo>
                  <a:pt x="1617404" y="621912"/>
                </a:moveTo>
                <a:lnTo>
                  <a:pt x="1611615" y="631101"/>
                </a:lnTo>
                <a:lnTo>
                  <a:pt x="1616956" y="631101"/>
                </a:lnTo>
                <a:lnTo>
                  <a:pt x="1617898" y="623243"/>
                </a:lnTo>
                <a:lnTo>
                  <a:pt x="1617404" y="621912"/>
                </a:lnTo>
                <a:close/>
              </a:path>
              <a:path w="2772409" h="1343659">
                <a:moveTo>
                  <a:pt x="1629102" y="620630"/>
                </a:moveTo>
                <a:lnTo>
                  <a:pt x="1618212" y="620630"/>
                </a:lnTo>
                <a:lnTo>
                  <a:pt x="1617898" y="623243"/>
                </a:lnTo>
                <a:lnTo>
                  <a:pt x="1620817" y="631101"/>
                </a:lnTo>
                <a:lnTo>
                  <a:pt x="1628369" y="631101"/>
                </a:lnTo>
                <a:lnTo>
                  <a:pt x="1629102" y="620630"/>
                </a:lnTo>
                <a:close/>
              </a:path>
              <a:path w="2772409" h="1343659">
                <a:moveTo>
                  <a:pt x="1649511" y="624411"/>
                </a:moveTo>
                <a:lnTo>
                  <a:pt x="1644494" y="631101"/>
                </a:lnTo>
                <a:lnTo>
                  <a:pt x="1649311" y="631101"/>
                </a:lnTo>
                <a:lnTo>
                  <a:pt x="1649511" y="624411"/>
                </a:lnTo>
                <a:close/>
              </a:path>
              <a:path w="2772409" h="1343659">
                <a:moveTo>
                  <a:pt x="1546931" y="620630"/>
                </a:moveTo>
                <a:lnTo>
                  <a:pt x="1542298" y="620630"/>
                </a:lnTo>
                <a:lnTo>
                  <a:pt x="1543043" y="625286"/>
                </a:lnTo>
                <a:lnTo>
                  <a:pt x="1546931" y="620630"/>
                </a:lnTo>
                <a:close/>
              </a:path>
              <a:path w="2772409" h="1343659">
                <a:moveTo>
                  <a:pt x="1652347" y="620630"/>
                </a:moveTo>
                <a:lnTo>
                  <a:pt x="1649625" y="620630"/>
                </a:lnTo>
                <a:lnTo>
                  <a:pt x="1649511" y="624411"/>
                </a:lnTo>
                <a:lnTo>
                  <a:pt x="1652347" y="620630"/>
                </a:lnTo>
                <a:close/>
              </a:path>
              <a:path w="2772409" h="1343659">
                <a:moveTo>
                  <a:pt x="1618212" y="620630"/>
                </a:moveTo>
                <a:lnTo>
                  <a:pt x="1617404" y="621912"/>
                </a:lnTo>
                <a:lnTo>
                  <a:pt x="1617898" y="623243"/>
                </a:lnTo>
                <a:lnTo>
                  <a:pt x="1618212" y="620630"/>
                </a:lnTo>
                <a:close/>
              </a:path>
              <a:path w="2772409" h="1343659">
                <a:moveTo>
                  <a:pt x="1618212" y="620630"/>
                </a:moveTo>
                <a:lnTo>
                  <a:pt x="1616928" y="620630"/>
                </a:lnTo>
                <a:lnTo>
                  <a:pt x="1617404" y="621912"/>
                </a:lnTo>
                <a:lnTo>
                  <a:pt x="1618212" y="620630"/>
                </a:lnTo>
                <a:close/>
              </a:path>
              <a:path w="2772409" h="1343659">
                <a:moveTo>
                  <a:pt x="1429631" y="610159"/>
                </a:moveTo>
                <a:lnTo>
                  <a:pt x="1428584" y="610159"/>
                </a:lnTo>
                <a:lnTo>
                  <a:pt x="1425548" y="620630"/>
                </a:lnTo>
                <a:lnTo>
                  <a:pt x="1429631" y="610159"/>
                </a:lnTo>
                <a:close/>
              </a:path>
              <a:path w="2772409" h="1343659">
                <a:moveTo>
                  <a:pt x="1476960" y="610159"/>
                </a:moveTo>
                <a:lnTo>
                  <a:pt x="1429631" y="610159"/>
                </a:lnTo>
                <a:lnTo>
                  <a:pt x="1430888" y="620630"/>
                </a:lnTo>
                <a:lnTo>
                  <a:pt x="1477379" y="620630"/>
                </a:lnTo>
                <a:lnTo>
                  <a:pt x="1476960" y="610159"/>
                </a:lnTo>
                <a:close/>
              </a:path>
              <a:path w="2772409" h="1343659">
                <a:moveTo>
                  <a:pt x="1491095" y="610159"/>
                </a:moveTo>
                <a:lnTo>
                  <a:pt x="1486698" y="610159"/>
                </a:lnTo>
                <a:lnTo>
                  <a:pt x="1486802" y="620630"/>
                </a:lnTo>
                <a:lnTo>
                  <a:pt x="1491305" y="620630"/>
                </a:lnTo>
                <a:lnTo>
                  <a:pt x="1491095" y="610159"/>
                </a:lnTo>
                <a:close/>
              </a:path>
              <a:path w="2772409" h="1343659">
                <a:moveTo>
                  <a:pt x="1507325" y="610159"/>
                </a:moveTo>
                <a:lnTo>
                  <a:pt x="1505336" y="610159"/>
                </a:lnTo>
                <a:lnTo>
                  <a:pt x="1504917" y="620630"/>
                </a:lnTo>
                <a:lnTo>
                  <a:pt x="1508372" y="617638"/>
                </a:lnTo>
                <a:lnTo>
                  <a:pt x="1507325" y="610159"/>
                </a:lnTo>
                <a:close/>
              </a:path>
              <a:path w="2772409" h="1343659">
                <a:moveTo>
                  <a:pt x="1508372" y="617638"/>
                </a:moveTo>
                <a:lnTo>
                  <a:pt x="1505022" y="620630"/>
                </a:lnTo>
                <a:lnTo>
                  <a:pt x="1508791" y="620630"/>
                </a:lnTo>
                <a:lnTo>
                  <a:pt x="1508372" y="617638"/>
                </a:lnTo>
                <a:close/>
              </a:path>
              <a:path w="2772409" h="1343659">
                <a:moveTo>
                  <a:pt x="1576224" y="610159"/>
                </a:moveTo>
                <a:lnTo>
                  <a:pt x="1516749" y="610159"/>
                </a:lnTo>
                <a:lnTo>
                  <a:pt x="1508372" y="617638"/>
                </a:lnTo>
                <a:lnTo>
                  <a:pt x="1508791" y="620630"/>
                </a:lnTo>
                <a:lnTo>
                  <a:pt x="1572768" y="620630"/>
                </a:lnTo>
                <a:lnTo>
                  <a:pt x="1576362" y="610362"/>
                </a:lnTo>
                <a:lnTo>
                  <a:pt x="1576224" y="610159"/>
                </a:lnTo>
                <a:close/>
              </a:path>
              <a:path w="2772409" h="1343659">
                <a:moveTo>
                  <a:pt x="1576424" y="610454"/>
                </a:moveTo>
                <a:lnTo>
                  <a:pt x="1576119" y="620630"/>
                </a:lnTo>
                <a:lnTo>
                  <a:pt x="1583344" y="620630"/>
                </a:lnTo>
                <a:lnTo>
                  <a:pt x="1576424" y="610454"/>
                </a:lnTo>
                <a:close/>
              </a:path>
              <a:path w="2772409" h="1343659">
                <a:moveTo>
                  <a:pt x="1604600" y="610159"/>
                </a:moveTo>
                <a:lnTo>
                  <a:pt x="1603000" y="610159"/>
                </a:lnTo>
                <a:lnTo>
                  <a:pt x="1598263" y="613942"/>
                </a:lnTo>
                <a:lnTo>
                  <a:pt x="1600202" y="620630"/>
                </a:lnTo>
                <a:lnTo>
                  <a:pt x="1604600" y="610159"/>
                </a:lnTo>
                <a:close/>
              </a:path>
              <a:path w="2772409" h="1343659">
                <a:moveTo>
                  <a:pt x="1642819" y="610159"/>
                </a:moveTo>
                <a:lnTo>
                  <a:pt x="1604600" y="610159"/>
                </a:lnTo>
                <a:lnTo>
                  <a:pt x="1600202" y="620630"/>
                </a:lnTo>
                <a:lnTo>
                  <a:pt x="1649834" y="620630"/>
                </a:lnTo>
                <a:lnTo>
                  <a:pt x="1642819" y="610159"/>
                </a:lnTo>
                <a:close/>
              </a:path>
              <a:path w="2772409" h="1343659">
                <a:moveTo>
                  <a:pt x="1656221" y="610159"/>
                </a:moveTo>
                <a:lnTo>
                  <a:pt x="1650881" y="620630"/>
                </a:lnTo>
                <a:lnTo>
                  <a:pt x="1654127" y="620630"/>
                </a:lnTo>
                <a:lnTo>
                  <a:pt x="1656221" y="610159"/>
                </a:lnTo>
                <a:close/>
              </a:path>
              <a:path w="2772409" h="1343659">
                <a:moveTo>
                  <a:pt x="1603000" y="610159"/>
                </a:moveTo>
                <a:lnTo>
                  <a:pt x="1597166" y="610159"/>
                </a:lnTo>
                <a:lnTo>
                  <a:pt x="1598263" y="613942"/>
                </a:lnTo>
                <a:lnTo>
                  <a:pt x="1603000" y="610159"/>
                </a:lnTo>
                <a:close/>
              </a:path>
              <a:path w="2772409" h="1343659">
                <a:moveTo>
                  <a:pt x="1521566" y="599688"/>
                </a:moveTo>
                <a:lnTo>
                  <a:pt x="1456987" y="599688"/>
                </a:lnTo>
                <a:lnTo>
                  <a:pt x="1449559" y="610159"/>
                </a:lnTo>
                <a:lnTo>
                  <a:pt x="1521670" y="610159"/>
                </a:lnTo>
                <a:lnTo>
                  <a:pt x="1521566" y="599688"/>
                </a:lnTo>
                <a:close/>
              </a:path>
              <a:path w="2772409" h="1343659">
                <a:moveTo>
                  <a:pt x="1524104" y="607514"/>
                </a:moveTo>
                <a:lnTo>
                  <a:pt x="1521670" y="610159"/>
                </a:lnTo>
                <a:lnTo>
                  <a:pt x="1524183" y="610159"/>
                </a:lnTo>
                <a:lnTo>
                  <a:pt x="1524104" y="607514"/>
                </a:lnTo>
                <a:close/>
              </a:path>
              <a:path w="2772409" h="1343659">
                <a:moveTo>
                  <a:pt x="1528895" y="602306"/>
                </a:moveTo>
                <a:lnTo>
                  <a:pt x="1524104" y="607514"/>
                </a:lnTo>
                <a:lnTo>
                  <a:pt x="1524183" y="610159"/>
                </a:lnTo>
                <a:lnTo>
                  <a:pt x="1528895" y="602306"/>
                </a:lnTo>
                <a:close/>
              </a:path>
              <a:path w="2772409" h="1343659">
                <a:moveTo>
                  <a:pt x="1626484" y="599688"/>
                </a:moveTo>
                <a:lnTo>
                  <a:pt x="1531304" y="599688"/>
                </a:lnTo>
                <a:lnTo>
                  <a:pt x="1528895" y="602306"/>
                </a:lnTo>
                <a:lnTo>
                  <a:pt x="1524183" y="610159"/>
                </a:lnTo>
                <a:lnTo>
                  <a:pt x="1617479" y="610159"/>
                </a:lnTo>
                <a:lnTo>
                  <a:pt x="1622962" y="604448"/>
                </a:lnTo>
                <a:lnTo>
                  <a:pt x="1626484" y="599688"/>
                </a:lnTo>
                <a:close/>
              </a:path>
              <a:path w="2772409" h="1343659">
                <a:moveTo>
                  <a:pt x="1667111" y="599688"/>
                </a:moveTo>
                <a:lnTo>
                  <a:pt x="1627531" y="599688"/>
                </a:lnTo>
                <a:lnTo>
                  <a:pt x="1622962" y="604448"/>
                </a:lnTo>
                <a:lnTo>
                  <a:pt x="1618736" y="610159"/>
                </a:lnTo>
                <a:lnTo>
                  <a:pt x="1667530" y="610159"/>
                </a:lnTo>
                <a:lnTo>
                  <a:pt x="1667111" y="599688"/>
                </a:lnTo>
                <a:close/>
              </a:path>
              <a:path w="2772409" h="1343659">
                <a:moveTo>
                  <a:pt x="1691194" y="599688"/>
                </a:moveTo>
                <a:lnTo>
                  <a:pt x="1690461" y="599688"/>
                </a:lnTo>
                <a:lnTo>
                  <a:pt x="1678838" y="610159"/>
                </a:lnTo>
                <a:lnTo>
                  <a:pt x="1691927" y="610159"/>
                </a:lnTo>
                <a:lnTo>
                  <a:pt x="1691194" y="599688"/>
                </a:lnTo>
                <a:close/>
              </a:path>
              <a:path w="2772409" h="1343659">
                <a:moveTo>
                  <a:pt x="1530466" y="599688"/>
                </a:moveTo>
                <a:lnTo>
                  <a:pt x="1523869" y="599688"/>
                </a:lnTo>
                <a:lnTo>
                  <a:pt x="1524104" y="607514"/>
                </a:lnTo>
                <a:lnTo>
                  <a:pt x="1528895" y="602306"/>
                </a:lnTo>
                <a:lnTo>
                  <a:pt x="1530466" y="599688"/>
                </a:lnTo>
                <a:close/>
              </a:path>
              <a:path w="2772409" h="1343659">
                <a:moveTo>
                  <a:pt x="1627531" y="599688"/>
                </a:moveTo>
                <a:lnTo>
                  <a:pt x="1626484" y="599688"/>
                </a:lnTo>
                <a:lnTo>
                  <a:pt x="1622962" y="604448"/>
                </a:lnTo>
                <a:lnTo>
                  <a:pt x="1627531" y="599688"/>
                </a:lnTo>
                <a:close/>
              </a:path>
              <a:path w="2772409" h="1343659">
                <a:moveTo>
                  <a:pt x="1513922" y="589217"/>
                </a:moveTo>
                <a:lnTo>
                  <a:pt x="1477536" y="589217"/>
                </a:lnTo>
                <a:lnTo>
                  <a:pt x="1470219" y="599688"/>
                </a:lnTo>
                <a:lnTo>
                  <a:pt x="1511933" y="599688"/>
                </a:lnTo>
                <a:lnTo>
                  <a:pt x="1513922" y="589217"/>
                </a:lnTo>
                <a:close/>
              </a:path>
              <a:path w="2772409" h="1343659">
                <a:moveTo>
                  <a:pt x="1522403" y="589217"/>
                </a:moveTo>
                <a:lnTo>
                  <a:pt x="1520937" y="589217"/>
                </a:lnTo>
                <a:lnTo>
                  <a:pt x="1518110" y="599688"/>
                </a:lnTo>
                <a:lnTo>
                  <a:pt x="1521597" y="599688"/>
                </a:lnTo>
                <a:lnTo>
                  <a:pt x="1522958" y="595378"/>
                </a:lnTo>
                <a:lnTo>
                  <a:pt x="1522403" y="589217"/>
                </a:lnTo>
                <a:close/>
              </a:path>
              <a:path w="2772409" h="1343659">
                <a:moveTo>
                  <a:pt x="1534654" y="589217"/>
                </a:moveTo>
                <a:lnTo>
                  <a:pt x="1524903" y="589217"/>
                </a:lnTo>
                <a:lnTo>
                  <a:pt x="1522958" y="595378"/>
                </a:lnTo>
                <a:lnTo>
                  <a:pt x="1523346" y="599688"/>
                </a:lnTo>
                <a:lnTo>
                  <a:pt x="1530675" y="599688"/>
                </a:lnTo>
                <a:lnTo>
                  <a:pt x="1534654" y="589217"/>
                </a:lnTo>
                <a:close/>
              </a:path>
              <a:path w="2772409" h="1343659">
                <a:moveTo>
                  <a:pt x="1686340" y="589217"/>
                </a:moveTo>
                <a:lnTo>
                  <a:pt x="1544078" y="589217"/>
                </a:lnTo>
                <a:lnTo>
                  <a:pt x="1534968" y="599688"/>
                </a:lnTo>
                <a:lnTo>
                  <a:pt x="1685540" y="599688"/>
                </a:lnTo>
                <a:lnTo>
                  <a:pt x="1686340" y="589217"/>
                </a:lnTo>
                <a:close/>
              </a:path>
              <a:path w="2772409" h="1343659">
                <a:moveTo>
                  <a:pt x="1704702" y="589217"/>
                </a:moveTo>
                <a:lnTo>
                  <a:pt x="1702398" y="589217"/>
                </a:lnTo>
                <a:lnTo>
                  <a:pt x="1702607" y="599688"/>
                </a:lnTo>
                <a:lnTo>
                  <a:pt x="1704702" y="589217"/>
                </a:lnTo>
                <a:close/>
              </a:path>
              <a:path w="2772409" h="1343659">
                <a:moveTo>
                  <a:pt x="1714125" y="589217"/>
                </a:moveTo>
                <a:lnTo>
                  <a:pt x="1706063" y="589217"/>
                </a:lnTo>
                <a:lnTo>
                  <a:pt x="1706482" y="599688"/>
                </a:lnTo>
                <a:lnTo>
                  <a:pt x="1714125" y="589217"/>
                </a:lnTo>
                <a:close/>
              </a:path>
              <a:path w="2772409" h="1343659">
                <a:moveTo>
                  <a:pt x="1524903" y="589217"/>
                </a:moveTo>
                <a:lnTo>
                  <a:pt x="1522403" y="589217"/>
                </a:lnTo>
                <a:lnTo>
                  <a:pt x="1522958" y="595378"/>
                </a:lnTo>
                <a:lnTo>
                  <a:pt x="1524903" y="589217"/>
                </a:lnTo>
                <a:close/>
              </a:path>
              <a:path w="2772409" h="1343659">
                <a:moveTo>
                  <a:pt x="1532770" y="578746"/>
                </a:moveTo>
                <a:lnTo>
                  <a:pt x="1498949" y="578746"/>
                </a:lnTo>
                <a:lnTo>
                  <a:pt x="1494865" y="589217"/>
                </a:lnTo>
                <a:lnTo>
                  <a:pt x="1533398" y="589217"/>
                </a:lnTo>
                <a:lnTo>
                  <a:pt x="1532770" y="578746"/>
                </a:lnTo>
                <a:close/>
              </a:path>
              <a:path w="2772409" h="1343659">
                <a:moveTo>
                  <a:pt x="1546105" y="578746"/>
                </a:moveTo>
                <a:lnTo>
                  <a:pt x="1537275" y="578746"/>
                </a:lnTo>
                <a:lnTo>
                  <a:pt x="1538162" y="589217"/>
                </a:lnTo>
                <a:lnTo>
                  <a:pt x="1546316" y="589217"/>
                </a:lnTo>
                <a:lnTo>
                  <a:pt x="1546105" y="578746"/>
                </a:lnTo>
                <a:close/>
              </a:path>
              <a:path w="2772409" h="1343659">
                <a:moveTo>
                  <a:pt x="1705644" y="578746"/>
                </a:moveTo>
                <a:lnTo>
                  <a:pt x="1548266" y="578746"/>
                </a:lnTo>
                <a:lnTo>
                  <a:pt x="1548999" y="589217"/>
                </a:lnTo>
                <a:lnTo>
                  <a:pt x="1698071" y="589217"/>
                </a:lnTo>
                <a:lnTo>
                  <a:pt x="1705644" y="578746"/>
                </a:lnTo>
                <a:close/>
              </a:path>
              <a:path w="2772409" h="1343659">
                <a:moveTo>
                  <a:pt x="1721664" y="578746"/>
                </a:moveTo>
                <a:lnTo>
                  <a:pt x="1710801" y="578746"/>
                </a:lnTo>
                <a:lnTo>
                  <a:pt x="1712358" y="589217"/>
                </a:lnTo>
                <a:lnTo>
                  <a:pt x="1717371" y="589217"/>
                </a:lnTo>
                <a:lnTo>
                  <a:pt x="1721664" y="578746"/>
                </a:lnTo>
                <a:close/>
              </a:path>
              <a:path w="2772409" h="1343659">
                <a:moveTo>
                  <a:pt x="1512351" y="568275"/>
                </a:moveTo>
                <a:lnTo>
                  <a:pt x="1501880" y="578746"/>
                </a:lnTo>
                <a:lnTo>
                  <a:pt x="1512823" y="578746"/>
                </a:lnTo>
                <a:lnTo>
                  <a:pt x="1512351" y="568275"/>
                </a:lnTo>
                <a:close/>
              </a:path>
              <a:path w="2772409" h="1343659">
                <a:moveTo>
                  <a:pt x="1559784" y="568275"/>
                </a:moveTo>
                <a:lnTo>
                  <a:pt x="1518712" y="568275"/>
                </a:lnTo>
                <a:lnTo>
                  <a:pt x="1512823" y="578746"/>
                </a:lnTo>
                <a:lnTo>
                  <a:pt x="1559994" y="578746"/>
                </a:lnTo>
                <a:lnTo>
                  <a:pt x="1559784" y="568275"/>
                </a:lnTo>
                <a:close/>
              </a:path>
              <a:path w="2772409" h="1343659">
                <a:moveTo>
                  <a:pt x="1565858" y="568275"/>
                </a:moveTo>
                <a:lnTo>
                  <a:pt x="1562402" y="568275"/>
                </a:lnTo>
                <a:lnTo>
                  <a:pt x="1562716" y="578746"/>
                </a:lnTo>
                <a:lnTo>
                  <a:pt x="1565858" y="568275"/>
                </a:lnTo>
                <a:close/>
              </a:path>
              <a:path w="2772409" h="1343659">
                <a:moveTo>
                  <a:pt x="1574997" y="568275"/>
                </a:moveTo>
                <a:lnTo>
                  <a:pt x="1573541" y="568275"/>
                </a:lnTo>
                <a:lnTo>
                  <a:pt x="1565663" y="578746"/>
                </a:lnTo>
                <a:lnTo>
                  <a:pt x="1567847" y="578746"/>
                </a:lnTo>
                <a:lnTo>
                  <a:pt x="1574997" y="568275"/>
                </a:lnTo>
                <a:close/>
              </a:path>
              <a:path w="2772409" h="1343659">
                <a:moveTo>
                  <a:pt x="1722502" y="568275"/>
                </a:moveTo>
                <a:lnTo>
                  <a:pt x="1582169" y="568275"/>
                </a:lnTo>
                <a:lnTo>
                  <a:pt x="1575618" y="578746"/>
                </a:lnTo>
                <a:lnTo>
                  <a:pt x="1715277" y="578746"/>
                </a:lnTo>
                <a:lnTo>
                  <a:pt x="1722502" y="568275"/>
                </a:lnTo>
                <a:close/>
              </a:path>
              <a:path w="2772409" h="1343659">
                <a:moveTo>
                  <a:pt x="1729413" y="568275"/>
                </a:moveTo>
                <a:lnTo>
                  <a:pt x="1722502" y="568275"/>
                </a:lnTo>
                <a:lnTo>
                  <a:pt x="1724177" y="578746"/>
                </a:lnTo>
                <a:lnTo>
                  <a:pt x="1726272" y="578746"/>
                </a:lnTo>
                <a:lnTo>
                  <a:pt x="1729413" y="568275"/>
                </a:lnTo>
                <a:close/>
              </a:path>
              <a:path w="2772409" h="1343659">
                <a:moveTo>
                  <a:pt x="1735172" y="568275"/>
                </a:moveTo>
                <a:lnTo>
                  <a:pt x="1729413" y="568275"/>
                </a:lnTo>
                <a:lnTo>
                  <a:pt x="1730250" y="578746"/>
                </a:lnTo>
                <a:lnTo>
                  <a:pt x="1735172" y="568275"/>
                </a:lnTo>
                <a:close/>
              </a:path>
              <a:path w="2772409" h="1343659">
                <a:moveTo>
                  <a:pt x="1748053" y="568275"/>
                </a:moveTo>
                <a:lnTo>
                  <a:pt x="1735172" y="568275"/>
                </a:lnTo>
                <a:lnTo>
                  <a:pt x="1737161" y="578746"/>
                </a:lnTo>
                <a:lnTo>
                  <a:pt x="1748053" y="568275"/>
                </a:lnTo>
                <a:close/>
              </a:path>
              <a:path w="2772409" h="1343659">
                <a:moveTo>
                  <a:pt x="1597166" y="557805"/>
                </a:moveTo>
                <a:lnTo>
                  <a:pt x="1536120" y="557805"/>
                </a:lnTo>
                <a:lnTo>
                  <a:pt x="1531827" y="568275"/>
                </a:lnTo>
                <a:lnTo>
                  <a:pt x="1596328" y="568275"/>
                </a:lnTo>
                <a:lnTo>
                  <a:pt x="1597166" y="557805"/>
                </a:lnTo>
                <a:close/>
              </a:path>
              <a:path w="2772409" h="1343659">
                <a:moveTo>
                  <a:pt x="1756171" y="557805"/>
                </a:moveTo>
                <a:lnTo>
                  <a:pt x="1604395" y="557805"/>
                </a:lnTo>
                <a:lnTo>
                  <a:pt x="1604286" y="568275"/>
                </a:lnTo>
                <a:lnTo>
                  <a:pt x="1753378" y="568275"/>
                </a:lnTo>
                <a:lnTo>
                  <a:pt x="1756171" y="557805"/>
                </a:lnTo>
                <a:close/>
              </a:path>
              <a:path w="2772409" h="1343659">
                <a:moveTo>
                  <a:pt x="1761768" y="557805"/>
                </a:moveTo>
                <a:lnTo>
                  <a:pt x="1759674" y="557805"/>
                </a:lnTo>
                <a:lnTo>
                  <a:pt x="1754229" y="568275"/>
                </a:lnTo>
                <a:lnTo>
                  <a:pt x="1761768" y="557805"/>
                </a:lnTo>
                <a:close/>
              </a:path>
              <a:path w="2772409" h="1343659">
                <a:moveTo>
                  <a:pt x="1774546" y="557805"/>
                </a:moveTo>
                <a:lnTo>
                  <a:pt x="1765014" y="557805"/>
                </a:lnTo>
                <a:lnTo>
                  <a:pt x="1769621" y="568275"/>
                </a:lnTo>
                <a:lnTo>
                  <a:pt x="1774546" y="557805"/>
                </a:lnTo>
                <a:close/>
              </a:path>
              <a:path w="2772409" h="1343659">
                <a:moveTo>
                  <a:pt x="1605856" y="547334"/>
                </a:moveTo>
                <a:lnTo>
                  <a:pt x="1552978" y="547334"/>
                </a:lnTo>
                <a:lnTo>
                  <a:pt x="1555073" y="557805"/>
                </a:lnTo>
                <a:lnTo>
                  <a:pt x="1605333" y="557805"/>
                </a:lnTo>
                <a:lnTo>
                  <a:pt x="1605856" y="547334"/>
                </a:lnTo>
                <a:close/>
              </a:path>
              <a:path w="2772409" h="1343659">
                <a:moveTo>
                  <a:pt x="1617060" y="547334"/>
                </a:moveTo>
                <a:lnTo>
                  <a:pt x="1613395" y="557805"/>
                </a:lnTo>
                <a:lnTo>
                  <a:pt x="1615594" y="557805"/>
                </a:lnTo>
                <a:lnTo>
                  <a:pt x="1617060" y="547334"/>
                </a:lnTo>
                <a:close/>
              </a:path>
              <a:path w="2772409" h="1343659">
                <a:moveTo>
                  <a:pt x="1781767" y="547334"/>
                </a:moveTo>
                <a:lnTo>
                  <a:pt x="1621249" y="547334"/>
                </a:lnTo>
                <a:lnTo>
                  <a:pt x="1620411" y="557805"/>
                </a:lnTo>
                <a:lnTo>
                  <a:pt x="1777369" y="557805"/>
                </a:lnTo>
                <a:lnTo>
                  <a:pt x="1781767" y="547334"/>
                </a:lnTo>
                <a:close/>
              </a:path>
              <a:path w="2772409" h="1343659">
                <a:moveTo>
                  <a:pt x="1630986" y="536863"/>
                </a:moveTo>
                <a:lnTo>
                  <a:pt x="1575386" y="536863"/>
                </a:lnTo>
                <a:lnTo>
                  <a:pt x="1575700" y="547334"/>
                </a:lnTo>
                <a:lnTo>
                  <a:pt x="1631824" y="547334"/>
                </a:lnTo>
                <a:lnTo>
                  <a:pt x="1630986" y="536863"/>
                </a:lnTo>
                <a:close/>
              </a:path>
              <a:path w="2772409" h="1343659">
                <a:moveTo>
                  <a:pt x="1637374" y="536863"/>
                </a:moveTo>
                <a:lnTo>
                  <a:pt x="1633918" y="536863"/>
                </a:lnTo>
                <a:lnTo>
                  <a:pt x="1633918" y="547334"/>
                </a:lnTo>
                <a:lnTo>
                  <a:pt x="1637374" y="536863"/>
                </a:lnTo>
                <a:close/>
              </a:path>
              <a:path w="2772409" h="1343659">
                <a:moveTo>
                  <a:pt x="1787526" y="536863"/>
                </a:moveTo>
                <a:lnTo>
                  <a:pt x="1637374" y="536863"/>
                </a:lnTo>
                <a:lnTo>
                  <a:pt x="1637060" y="547334"/>
                </a:lnTo>
                <a:lnTo>
                  <a:pt x="1779987" y="547334"/>
                </a:lnTo>
                <a:lnTo>
                  <a:pt x="1787526" y="536863"/>
                </a:lnTo>
                <a:close/>
              </a:path>
              <a:path w="2772409" h="1343659">
                <a:moveTo>
                  <a:pt x="1800196" y="536863"/>
                </a:moveTo>
                <a:lnTo>
                  <a:pt x="1787526" y="536863"/>
                </a:lnTo>
                <a:lnTo>
                  <a:pt x="1783547" y="547334"/>
                </a:lnTo>
                <a:lnTo>
                  <a:pt x="1807421" y="547334"/>
                </a:lnTo>
                <a:lnTo>
                  <a:pt x="1800196" y="536863"/>
                </a:lnTo>
                <a:close/>
              </a:path>
              <a:path w="2772409" h="1343659">
                <a:moveTo>
                  <a:pt x="1665043" y="526392"/>
                </a:moveTo>
                <a:lnTo>
                  <a:pt x="1601446" y="526392"/>
                </a:lnTo>
                <a:lnTo>
                  <a:pt x="1589491" y="536863"/>
                </a:lnTo>
                <a:lnTo>
                  <a:pt x="1660541" y="536863"/>
                </a:lnTo>
                <a:lnTo>
                  <a:pt x="1665043" y="526392"/>
                </a:lnTo>
                <a:close/>
              </a:path>
              <a:path w="2772409" h="1343659">
                <a:moveTo>
                  <a:pt x="1674859" y="526392"/>
                </a:moveTo>
                <a:lnTo>
                  <a:pt x="1670357" y="526392"/>
                </a:lnTo>
                <a:lnTo>
                  <a:pt x="1665436" y="536863"/>
                </a:lnTo>
                <a:lnTo>
                  <a:pt x="1676744" y="536863"/>
                </a:lnTo>
                <a:lnTo>
                  <a:pt x="1674859" y="526392"/>
                </a:lnTo>
                <a:close/>
              </a:path>
              <a:path w="2772409" h="1343659">
                <a:moveTo>
                  <a:pt x="1806374" y="526392"/>
                </a:moveTo>
                <a:lnTo>
                  <a:pt x="1678629" y="526392"/>
                </a:lnTo>
                <a:lnTo>
                  <a:pt x="1676744" y="536863"/>
                </a:lnTo>
                <a:lnTo>
                  <a:pt x="1802395" y="536863"/>
                </a:lnTo>
                <a:lnTo>
                  <a:pt x="1806374" y="526392"/>
                </a:lnTo>
                <a:close/>
              </a:path>
              <a:path w="2772409" h="1343659">
                <a:moveTo>
                  <a:pt x="1826478" y="526392"/>
                </a:moveTo>
                <a:lnTo>
                  <a:pt x="1813285" y="526392"/>
                </a:lnTo>
                <a:lnTo>
                  <a:pt x="1814227" y="536863"/>
                </a:lnTo>
                <a:lnTo>
                  <a:pt x="1826478" y="526392"/>
                </a:lnTo>
                <a:close/>
              </a:path>
              <a:path w="2772409" h="1343659">
                <a:moveTo>
                  <a:pt x="1681456" y="515921"/>
                </a:moveTo>
                <a:lnTo>
                  <a:pt x="1628997" y="515921"/>
                </a:lnTo>
                <a:lnTo>
                  <a:pt x="1613773" y="526392"/>
                </a:lnTo>
                <a:lnTo>
                  <a:pt x="1681351" y="526392"/>
                </a:lnTo>
                <a:lnTo>
                  <a:pt x="1681456" y="515921"/>
                </a:lnTo>
                <a:close/>
              </a:path>
              <a:path w="2772409" h="1343659">
                <a:moveTo>
                  <a:pt x="1689218" y="515921"/>
                </a:moveTo>
                <a:lnTo>
                  <a:pt x="1687106" y="515921"/>
                </a:lnTo>
                <a:lnTo>
                  <a:pt x="1681351" y="526392"/>
                </a:lnTo>
                <a:lnTo>
                  <a:pt x="1691350" y="526392"/>
                </a:lnTo>
                <a:lnTo>
                  <a:pt x="1689218" y="515921"/>
                </a:lnTo>
                <a:close/>
              </a:path>
              <a:path w="2772409" h="1343659">
                <a:moveTo>
                  <a:pt x="1831504" y="515921"/>
                </a:moveTo>
                <a:lnTo>
                  <a:pt x="1696011" y="515921"/>
                </a:lnTo>
                <a:lnTo>
                  <a:pt x="1697162" y="526392"/>
                </a:lnTo>
                <a:lnTo>
                  <a:pt x="1828049" y="526392"/>
                </a:lnTo>
                <a:lnTo>
                  <a:pt x="1831504" y="515921"/>
                </a:lnTo>
                <a:close/>
              </a:path>
              <a:path w="2772409" h="1343659">
                <a:moveTo>
                  <a:pt x="1833493" y="515921"/>
                </a:moveTo>
                <a:lnTo>
                  <a:pt x="1831504" y="515921"/>
                </a:lnTo>
                <a:lnTo>
                  <a:pt x="1829724" y="526392"/>
                </a:lnTo>
                <a:lnTo>
                  <a:pt x="1833493" y="515921"/>
                </a:lnTo>
                <a:close/>
              </a:path>
              <a:path w="2772409" h="1343659">
                <a:moveTo>
                  <a:pt x="1703445" y="505450"/>
                </a:moveTo>
                <a:lnTo>
                  <a:pt x="1615071" y="505450"/>
                </a:lnTo>
                <a:lnTo>
                  <a:pt x="1615908" y="515921"/>
                </a:lnTo>
                <a:lnTo>
                  <a:pt x="1696534" y="515921"/>
                </a:lnTo>
                <a:lnTo>
                  <a:pt x="1703445" y="505450"/>
                </a:lnTo>
                <a:close/>
              </a:path>
              <a:path w="2772409" h="1343659">
                <a:moveTo>
                  <a:pt x="1849200" y="505450"/>
                </a:moveTo>
                <a:lnTo>
                  <a:pt x="1707843" y="505450"/>
                </a:lnTo>
                <a:lnTo>
                  <a:pt x="1707215" y="515921"/>
                </a:lnTo>
                <a:lnTo>
                  <a:pt x="1838519" y="515921"/>
                </a:lnTo>
                <a:lnTo>
                  <a:pt x="1849200" y="505450"/>
                </a:lnTo>
                <a:close/>
              </a:path>
              <a:path w="2772409" h="1343659">
                <a:moveTo>
                  <a:pt x="1858285" y="505450"/>
                </a:moveTo>
                <a:lnTo>
                  <a:pt x="1849200" y="505450"/>
                </a:lnTo>
                <a:lnTo>
                  <a:pt x="1847726" y="515921"/>
                </a:lnTo>
                <a:lnTo>
                  <a:pt x="1852406" y="515921"/>
                </a:lnTo>
                <a:lnTo>
                  <a:pt x="1858285" y="505450"/>
                </a:lnTo>
                <a:close/>
              </a:path>
              <a:path w="2772409" h="1343659">
                <a:moveTo>
                  <a:pt x="1867169" y="505450"/>
                </a:moveTo>
                <a:lnTo>
                  <a:pt x="1858285" y="505450"/>
                </a:lnTo>
                <a:lnTo>
                  <a:pt x="1860404" y="515921"/>
                </a:lnTo>
                <a:lnTo>
                  <a:pt x="1867169" y="505450"/>
                </a:lnTo>
                <a:close/>
              </a:path>
              <a:path w="2772409" h="1343659">
                <a:moveTo>
                  <a:pt x="1645436" y="494979"/>
                </a:moveTo>
                <a:lnTo>
                  <a:pt x="1635175" y="494979"/>
                </a:lnTo>
                <a:lnTo>
                  <a:pt x="1633395" y="505450"/>
                </a:lnTo>
                <a:lnTo>
                  <a:pt x="1642819" y="505450"/>
                </a:lnTo>
                <a:lnTo>
                  <a:pt x="1645436" y="494979"/>
                </a:lnTo>
                <a:close/>
              </a:path>
              <a:path w="2772409" h="1343659">
                <a:moveTo>
                  <a:pt x="1658630" y="494979"/>
                </a:moveTo>
                <a:lnTo>
                  <a:pt x="1652871" y="494979"/>
                </a:lnTo>
                <a:lnTo>
                  <a:pt x="1649834" y="505450"/>
                </a:lnTo>
                <a:lnTo>
                  <a:pt x="1658630" y="494979"/>
                </a:lnTo>
                <a:close/>
              </a:path>
              <a:path w="2772409" h="1343659">
                <a:moveTo>
                  <a:pt x="1861032" y="494979"/>
                </a:moveTo>
                <a:lnTo>
                  <a:pt x="1664284" y="494979"/>
                </a:lnTo>
                <a:lnTo>
                  <a:pt x="1658186" y="505450"/>
                </a:lnTo>
                <a:lnTo>
                  <a:pt x="1861451" y="505450"/>
                </a:lnTo>
                <a:lnTo>
                  <a:pt x="1861032" y="494979"/>
                </a:lnTo>
                <a:close/>
              </a:path>
              <a:path w="2772409" h="1343659">
                <a:moveTo>
                  <a:pt x="1884382" y="494979"/>
                </a:moveTo>
                <a:lnTo>
                  <a:pt x="1877471" y="494979"/>
                </a:lnTo>
                <a:lnTo>
                  <a:pt x="1862184" y="505450"/>
                </a:lnTo>
                <a:lnTo>
                  <a:pt x="1876851" y="505450"/>
                </a:lnTo>
                <a:lnTo>
                  <a:pt x="1884382" y="494979"/>
                </a:lnTo>
                <a:close/>
              </a:path>
              <a:path w="2772409" h="1343659">
                <a:moveTo>
                  <a:pt x="1663342" y="484508"/>
                </a:moveTo>
                <a:lnTo>
                  <a:pt x="1654363" y="494979"/>
                </a:lnTo>
                <a:lnTo>
                  <a:pt x="1659572" y="494979"/>
                </a:lnTo>
                <a:lnTo>
                  <a:pt x="1663342" y="484508"/>
                </a:lnTo>
                <a:close/>
              </a:path>
              <a:path w="2772409" h="1343659">
                <a:moveTo>
                  <a:pt x="1835588" y="484508"/>
                </a:moveTo>
                <a:lnTo>
                  <a:pt x="1669218" y="484508"/>
                </a:lnTo>
                <a:lnTo>
                  <a:pt x="1663968" y="494979"/>
                </a:lnTo>
                <a:lnTo>
                  <a:pt x="1834436" y="494979"/>
                </a:lnTo>
                <a:lnTo>
                  <a:pt x="1835588" y="484508"/>
                </a:lnTo>
                <a:close/>
              </a:path>
              <a:path w="2772409" h="1343659">
                <a:moveTo>
                  <a:pt x="1840195" y="484508"/>
                </a:moveTo>
                <a:lnTo>
                  <a:pt x="1835588" y="484508"/>
                </a:lnTo>
                <a:lnTo>
                  <a:pt x="1836530" y="494979"/>
                </a:lnTo>
                <a:lnTo>
                  <a:pt x="1840195" y="484508"/>
                </a:lnTo>
                <a:close/>
              </a:path>
              <a:path w="2772409" h="1343659">
                <a:moveTo>
                  <a:pt x="1880298" y="484508"/>
                </a:moveTo>
                <a:lnTo>
                  <a:pt x="1845744" y="484508"/>
                </a:lnTo>
                <a:lnTo>
                  <a:pt x="1840195" y="494979"/>
                </a:lnTo>
                <a:lnTo>
                  <a:pt x="1877052" y="494979"/>
                </a:lnTo>
                <a:lnTo>
                  <a:pt x="1880298" y="484508"/>
                </a:lnTo>
                <a:close/>
              </a:path>
              <a:path w="2772409" h="1343659">
                <a:moveTo>
                  <a:pt x="1895391" y="484508"/>
                </a:moveTo>
                <a:lnTo>
                  <a:pt x="1888780" y="484508"/>
                </a:lnTo>
                <a:lnTo>
                  <a:pt x="1889303" y="494979"/>
                </a:lnTo>
                <a:lnTo>
                  <a:pt x="1895391" y="484508"/>
                </a:lnTo>
                <a:close/>
              </a:path>
              <a:path w="2772409" h="1343659">
                <a:moveTo>
                  <a:pt x="1910899" y="484508"/>
                </a:moveTo>
                <a:lnTo>
                  <a:pt x="1906371" y="484508"/>
                </a:lnTo>
                <a:lnTo>
                  <a:pt x="1896633" y="494979"/>
                </a:lnTo>
                <a:lnTo>
                  <a:pt x="1905831" y="494979"/>
                </a:lnTo>
                <a:lnTo>
                  <a:pt x="1910899" y="484508"/>
                </a:lnTo>
                <a:close/>
              </a:path>
              <a:path w="2772409" h="1343659">
                <a:moveTo>
                  <a:pt x="1690103" y="474037"/>
                </a:moveTo>
                <a:lnTo>
                  <a:pt x="1684597" y="474037"/>
                </a:lnTo>
                <a:lnTo>
                  <a:pt x="1677080" y="484508"/>
                </a:lnTo>
                <a:lnTo>
                  <a:pt x="1685121" y="484508"/>
                </a:lnTo>
                <a:lnTo>
                  <a:pt x="1686723" y="481792"/>
                </a:lnTo>
                <a:lnTo>
                  <a:pt x="1690103" y="474037"/>
                </a:lnTo>
                <a:close/>
              </a:path>
              <a:path w="2772409" h="1343659">
                <a:moveTo>
                  <a:pt x="1690439" y="475495"/>
                </a:moveTo>
                <a:lnTo>
                  <a:pt x="1686723" y="481792"/>
                </a:lnTo>
                <a:lnTo>
                  <a:pt x="1685540" y="484508"/>
                </a:lnTo>
                <a:lnTo>
                  <a:pt x="1692516" y="484508"/>
                </a:lnTo>
                <a:lnTo>
                  <a:pt x="1690439" y="475495"/>
                </a:lnTo>
                <a:close/>
              </a:path>
              <a:path w="2772409" h="1343659">
                <a:moveTo>
                  <a:pt x="1702712" y="474037"/>
                </a:moveTo>
                <a:lnTo>
                  <a:pt x="1696011" y="474037"/>
                </a:lnTo>
                <a:lnTo>
                  <a:pt x="1696325" y="484508"/>
                </a:lnTo>
                <a:lnTo>
                  <a:pt x="1701332" y="478637"/>
                </a:lnTo>
                <a:lnTo>
                  <a:pt x="1702712" y="474037"/>
                </a:lnTo>
                <a:close/>
              </a:path>
              <a:path w="2772409" h="1343659">
                <a:moveTo>
                  <a:pt x="1701332" y="478637"/>
                </a:moveTo>
                <a:lnTo>
                  <a:pt x="1696362" y="484508"/>
                </a:lnTo>
                <a:lnTo>
                  <a:pt x="1699571" y="484508"/>
                </a:lnTo>
                <a:lnTo>
                  <a:pt x="1701332" y="478637"/>
                </a:lnTo>
                <a:close/>
              </a:path>
              <a:path w="2772409" h="1343659">
                <a:moveTo>
                  <a:pt x="1779987" y="474037"/>
                </a:moveTo>
                <a:lnTo>
                  <a:pt x="1705225" y="474037"/>
                </a:lnTo>
                <a:lnTo>
                  <a:pt x="1701332" y="478637"/>
                </a:lnTo>
                <a:lnTo>
                  <a:pt x="1699571" y="484508"/>
                </a:lnTo>
                <a:lnTo>
                  <a:pt x="1782291" y="484508"/>
                </a:lnTo>
                <a:lnTo>
                  <a:pt x="1779987" y="474037"/>
                </a:lnTo>
                <a:close/>
              </a:path>
              <a:path w="2772409" h="1343659">
                <a:moveTo>
                  <a:pt x="1914119" y="474037"/>
                </a:moveTo>
                <a:lnTo>
                  <a:pt x="1788050" y="474037"/>
                </a:lnTo>
                <a:lnTo>
                  <a:pt x="1782291" y="484508"/>
                </a:lnTo>
                <a:lnTo>
                  <a:pt x="1909303" y="484508"/>
                </a:lnTo>
                <a:lnTo>
                  <a:pt x="1914119" y="474037"/>
                </a:lnTo>
                <a:close/>
              </a:path>
              <a:path w="2772409" h="1343659">
                <a:moveTo>
                  <a:pt x="1921554" y="474037"/>
                </a:moveTo>
                <a:lnTo>
                  <a:pt x="1914119" y="474037"/>
                </a:lnTo>
                <a:lnTo>
                  <a:pt x="1915062" y="484508"/>
                </a:lnTo>
                <a:lnTo>
                  <a:pt x="1919275" y="484508"/>
                </a:lnTo>
                <a:lnTo>
                  <a:pt x="1921554" y="474037"/>
                </a:lnTo>
                <a:close/>
              </a:path>
              <a:path w="2772409" h="1343659">
                <a:moveTo>
                  <a:pt x="1928548" y="474037"/>
                </a:moveTo>
                <a:lnTo>
                  <a:pt x="1921554" y="474037"/>
                </a:lnTo>
                <a:lnTo>
                  <a:pt x="1922705" y="484508"/>
                </a:lnTo>
                <a:lnTo>
                  <a:pt x="1926370" y="484508"/>
                </a:lnTo>
                <a:lnTo>
                  <a:pt x="1928548" y="474037"/>
                </a:lnTo>
                <a:close/>
              </a:path>
              <a:path w="2772409" h="1343659">
                <a:moveTo>
                  <a:pt x="1690103" y="474037"/>
                </a:moveTo>
                <a:lnTo>
                  <a:pt x="1686723" y="481792"/>
                </a:lnTo>
                <a:lnTo>
                  <a:pt x="1690439" y="475495"/>
                </a:lnTo>
                <a:lnTo>
                  <a:pt x="1690103" y="474037"/>
                </a:lnTo>
                <a:close/>
              </a:path>
              <a:path w="2772409" h="1343659">
                <a:moveTo>
                  <a:pt x="1691299" y="474037"/>
                </a:moveTo>
                <a:lnTo>
                  <a:pt x="1690103" y="474037"/>
                </a:lnTo>
                <a:lnTo>
                  <a:pt x="1690439" y="475495"/>
                </a:lnTo>
                <a:lnTo>
                  <a:pt x="1691299" y="474037"/>
                </a:lnTo>
                <a:close/>
              </a:path>
              <a:path w="2772409" h="1343659">
                <a:moveTo>
                  <a:pt x="1752658" y="463567"/>
                </a:moveTo>
                <a:lnTo>
                  <a:pt x="1706395" y="463567"/>
                </a:lnTo>
                <a:lnTo>
                  <a:pt x="1698105" y="474037"/>
                </a:lnTo>
                <a:lnTo>
                  <a:pt x="1750773" y="474037"/>
                </a:lnTo>
                <a:lnTo>
                  <a:pt x="1752658" y="463567"/>
                </a:lnTo>
                <a:close/>
              </a:path>
              <a:path w="2772409" h="1343659">
                <a:moveTo>
                  <a:pt x="1778102" y="463567"/>
                </a:moveTo>
                <a:lnTo>
                  <a:pt x="1762187" y="463567"/>
                </a:lnTo>
                <a:lnTo>
                  <a:pt x="1751716" y="474037"/>
                </a:lnTo>
                <a:lnTo>
                  <a:pt x="1775694" y="474037"/>
                </a:lnTo>
                <a:lnTo>
                  <a:pt x="1778102" y="463567"/>
                </a:lnTo>
                <a:close/>
              </a:path>
              <a:path w="2772409" h="1343659">
                <a:moveTo>
                  <a:pt x="1915271" y="463567"/>
                </a:moveTo>
                <a:lnTo>
                  <a:pt x="1781977" y="463567"/>
                </a:lnTo>
                <a:lnTo>
                  <a:pt x="1775694" y="474037"/>
                </a:lnTo>
                <a:lnTo>
                  <a:pt x="1911711" y="474037"/>
                </a:lnTo>
                <a:lnTo>
                  <a:pt x="1915271" y="463567"/>
                </a:lnTo>
                <a:close/>
              </a:path>
              <a:path w="2772409" h="1343659">
                <a:moveTo>
                  <a:pt x="1932548" y="463567"/>
                </a:moveTo>
                <a:lnTo>
                  <a:pt x="1930035" y="463567"/>
                </a:lnTo>
                <a:lnTo>
                  <a:pt x="1923124" y="474037"/>
                </a:lnTo>
                <a:lnTo>
                  <a:pt x="1932548" y="463567"/>
                </a:lnTo>
                <a:close/>
              </a:path>
              <a:path w="2772409" h="1343659">
                <a:moveTo>
                  <a:pt x="1726167" y="453096"/>
                </a:moveTo>
                <a:lnTo>
                  <a:pt x="1725957" y="463567"/>
                </a:lnTo>
                <a:lnTo>
                  <a:pt x="1730565" y="463567"/>
                </a:lnTo>
                <a:lnTo>
                  <a:pt x="1726167" y="453096"/>
                </a:lnTo>
                <a:close/>
              </a:path>
              <a:path w="2772409" h="1343659">
                <a:moveTo>
                  <a:pt x="1768260" y="453096"/>
                </a:moveTo>
                <a:lnTo>
                  <a:pt x="1732345" y="453096"/>
                </a:lnTo>
                <a:lnTo>
                  <a:pt x="1730565" y="463567"/>
                </a:lnTo>
                <a:lnTo>
                  <a:pt x="1769503" y="463567"/>
                </a:lnTo>
                <a:lnTo>
                  <a:pt x="1768260" y="453096"/>
                </a:lnTo>
                <a:close/>
              </a:path>
              <a:path w="2772409" h="1343659">
                <a:moveTo>
                  <a:pt x="1785432" y="453096"/>
                </a:moveTo>
                <a:lnTo>
                  <a:pt x="1776008" y="453096"/>
                </a:lnTo>
                <a:lnTo>
                  <a:pt x="1769726" y="463567"/>
                </a:lnTo>
                <a:lnTo>
                  <a:pt x="1786165" y="463567"/>
                </a:lnTo>
                <a:lnTo>
                  <a:pt x="1785432" y="453096"/>
                </a:lnTo>
                <a:close/>
              </a:path>
              <a:path w="2772409" h="1343659">
                <a:moveTo>
                  <a:pt x="1799897" y="453096"/>
                </a:moveTo>
                <a:lnTo>
                  <a:pt x="1790877" y="453096"/>
                </a:lnTo>
                <a:lnTo>
                  <a:pt x="1790458" y="463567"/>
                </a:lnTo>
                <a:lnTo>
                  <a:pt x="1792029" y="463567"/>
                </a:lnTo>
                <a:lnTo>
                  <a:pt x="1799897" y="453096"/>
                </a:lnTo>
                <a:close/>
              </a:path>
              <a:path w="2772409" h="1343659">
                <a:moveTo>
                  <a:pt x="1816007" y="453096"/>
                </a:moveTo>
                <a:lnTo>
                  <a:pt x="1799897" y="453096"/>
                </a:lnTo>
                <a:lnTo>
                  <a:pt x="1803534" y="463567"/>
                </a:lnTo>
                <a:lnTo>
                  <a:pt x="1807858" y="463567"/>
                </a:lnTo>
                <a:lnTo>
                  <a:pt x="1816177" y="454794"/>
                </a:lnTo>
                <a:lnTo>
                  <a:pt x="1816007" y="453096"/>
                </a:lnTo>
                <a:close/>
              </a:path>
              <a:path w="2772409" h="1343659">
                <a:moveTo>
                  <a:pt x="1929934" y="453096"/>
                </a:moveTo>
                <a:lnTo>
                  <a:pt x="1817787" y="453096"/>
                </a:lnTo>
                <a:lnTo>
                  <a:pt x="1816177" y="454794"/>
                </a:lnTo>
                <a:lnTo>
                  <a:pt x="1817054" y="463567"/>
                </a:lnTo>
                <a:lnTo>
                  <a:pt x="1924773" y="463567"/>
                </a:lnTo>
                <a:lnTo>
                  <a:pt x="1929934" y="453096"/>
                </a:lnTo>
                <a:close/>
              </a:path>
              <a:path w="2772409" h="1343659">
                <a:moveTo>
                  <a:pt x="1936736" y="453096"/>
                </a:moveTo>
                <a:lnTo>
                  <a:pt x="1932653" y="463567"/>
                </a:lnTo>
                <a:lnTo>
                  <a:pt x="1934611" y="463567"/>
                </a:lnTo>
                <a:lnTo>
                  <a:pt x="1938733" y="456936"/>
                </a:lnTo>
                <a:lnTo>
                  <a:pt x="1936736" y="453096"/>
                </a:lnTo>
                <a:close/>
              </a:path>
              <a:path w="2772409" h="1343659">
                <a:moveTo>
                  <a:pt x="1945218" y="453096"/>
                </a:moveTo>
                <a:lnTo>
                  <a:pt x="1941121" y="453096"/>
                </a:lnTo>
                <a:lnTo>
                  <a:pt x="1938733" y="456936"/>
                </a:lnTo>
                <a:lnTo>
                  <a:pt x="1942181" y="463567"/>
                </a:lnTo>
                <a:lnTo>
                  <a:pt x="1945218" y="453096"/>
                </a:lnTo>
                <a:close/>
              </a:path>
              <a:path w="2772409" h="1343659">
                <a:moveTo>
                  <a:pt x="1817787" y="453096"/>
                </a:moveTo>
                <a:lnTo>
                  <a:pt x="1816007" y="453096"/>
                </a:lnTo>
                <a:lnTo>
                  <a:pt x="1816177" y="454794"/>
                </a:lnTo>
                <a:lnTo>
                  <a:pt x="1817787" y="453096"/>
                </a:lnTo>
                <a:close/>
              </a:path>
              <a:path w="2772409" h="1343659">
                <a:moveTo>
                  <a:pt x="1769097" y="442625"/>
                </a:moveTo>
                <a:lnTo>
                  <a:pt x="1757663" y="442625"/>
                </a:lnTo>
                <a:lnTo>
                  <a:pt x="1751611" y="453096"/>
                </a:lnTo>
                <a:lnTo>
                  <a:pt x="1765433" y="453096"/>
                </a:lnTo>
                <a:lnTo>
                  <a:pt x="1769097" y="442625"/>
                </a:lnTo>
                <a:close/>
              </a:path>
              <a:path w="2772409" h="1343659">
                <a:moveTo>
                  <a:pt x="1780720" y="442625"/>
                </a:moveTo>
                <a:lnTo>
                  <a:pt x="1770145" y="453096"/>
                </a:lnTo>
                <a:lnTo>
                  <a:pt x="1777160" y="453096"/>
                </a:lnTo>
                <a:lnTo>
                  <a:pt x="1780720" y="442625"/>
                </a:lnTo>
                <a:close/>
              </a:path>
              <a:path w="2772409" h="1343659">
                <a:moveTo>
                  <a:pt x="1799779" y="442625"/>
                </a:moveTo>
                <a:lnTo>
                  <a:pt x="1783547" y="442625"/>
                </a:lnTo>
                <a:lnTo>
                  <a:pt x="1787422" y="453096"/>
                </a:lnTo>
                <a:lnTo>
                  <a:pt x="1795235" y="453096"/>
                </a:lnTo>
                <a:lnTo>
                  <a:pt x="1799779" y="442625"/>
                </a:lnTo>
                <a:close/>
              </a:path>
              <a:path w="2772409" h="1343659">
                <a:moveTo>
                  <a:pt x="1818101" y="442625"/>
                </a:moveTo>
                <a:lnTo>
                  <a:pt x="1806020" y="442625"/>
                </a:lnTo>
                <a:lnTo>
                  <a:pt x="1807131" y="453096"/>
                </a:lnTo>
                <a:lnTo>
                  <a:pt x="1816635" y="453096"/>
                </a:lnTo>
                <a:lnTo>
                  <a:pt x="1818101" y="442625"/>
                </a:lnTo>
                <a:close/>
              </a:path>
              <a:path w="2772409" h="1343659">
                <a:moveTo>
                  <a:pt x="1819986" y="442625"/>
                </a:moveTo>
                <a:lnTo>
                  <a:pt x="1819559" y="442625"/>
                </a:lnTo>
                <a:lnTo>
                  <a:pt x="1817997" y="453096"/>
                </a:lnTo>
                <a:lnTo>
                  <a:pt x="1819986" y="442625"/>
                </a:lnTo>
                <a:close/>
              </a:path>
              <a:path w="2772409" h="1343659">
                <a:moveTo>
                  <a:pt x="1834540" y="442625"/>
                </a:moveTo>
                <a:lnTo>
                  <a:pt x="1825745" y="453096"/>
                </a:lnTo>
                <a:lnTo>
                  <a:pt x="1839985" y="453096"/>
                </a:lnTo>
                <a:lnTo>
                  <a:pt x="1834540" y="442625"/>
                </a:lnTo>
                <a:close/>
              </a:path>
              <a:path w="2772409" h="1343659">
                <a:moveTo>
                  <a:pt x="1923438" y="442625"/>
                </a:moveTo>
                <a:lnTo>
                  <a:pt x="1842184" y="442625"/>
                </a:lnTo>
                <a:lnTo>
                  <a:pt x="1840614" y="453096"/>
                </a:lnTo>
                <a:lnTo>
                  <a:pt x="1923752" y="453096"/>
                </a:lnTo>
                <a:lnTo>
                  <a:pt x="1923438" y="442625"/>
                </a:lnTo>
                <a:close/>
              </a:path>
              <a:path w="2772409" h="1343659">
                <a:moveTo>
                  <a:pt x="1936003" y="442625"/>
                </a:moveTo>
                <a:lnTo>
                  <a:pt x="1928778" y="453096"/>
                </a:lnTo>
                <a:lnTo>
                  <a:pt x="1931396" y="453096"/>
                </a:lnTo>
                <a:lnTo>
                  <a:pt x="1936003" y="442625"/>
                </a:lnTo>
                <a:close/>
              </a:path>
              <a:path w="2772409" h="1343659">
                <a:moveTo>
                  <a:pt x="1941029" y="442625"/>
                </a:moveTo>
                <a:lnTo>
                  <a:pt x="1936318" y="442625"/>
                </a:lnTo>
                <a:lnTo>
                  <a:pt x="1936527" y="453096"/>
                </a:lnTo>
                <a:lnTo>
                  <a:pt x="1941029" y="442625"/>
                </a:lnTo>
                <a:close/>
              </a:path>
              <a:path w="2772409" h="1343659">
                <a:moveTo>
                  <a:pt x="1951874" y="451148"/>
                </a:moveTo>
                <a:lnTo>
                  <a:pt x="1950643" y="453096"/>
                </a:lnTo>
                <a:lnTo>
                  <a:pt x="1951500" y="453096"/>
                </a:lnTo>
                <a:lnTo>
                  <a:pt x="1951874" y="451148"/>
                </a:lnTo>
                <a:close/>
              </a:path>
              <a:path w="2772409" h="1343659">
                <a:moveTo>
                  <a:pt x="1974536" y="442625"/>
                </a:moveTo>
                <a:lnTo>
                  <a:pt x="1969419" y="442625"/>
                </a:lnTo>
                <a:lnTo>
                  <a:pt x="1967277" y="453096"/>
                </a:lnTo>
                <a:lnTo>
                  <a:pt x="1974536" y="453096"/>
                </a:lnTo>
                <a:lnTo>
                  <a:pt x="1974536" y="442625"/>
                </a:lnTo>
                <a:close/>
              </a:path>
              <a:path w="2772409" h="1343659">
                <a:moveTo>
                  <a:pt x="1985531" y="442625"/>
                </a:moveTo>
                <a:lnTo>
                  <a:pt x="1979353" y="442625"/>
                </a:lnTo>
                <a:lnTo>
                  <a:pt x="1979353" y="453096"/>
                </a:lnTo>
                <a:lnTo>
                  <a:pt x="1982494" y="453096"/>
                </a:lnTo>
                <a:lnTo>
                  <a:pt x="1985531" y="442625"/>
                </a:lnTo>
                <a:close/>
              </a:path>
              <a:path w="2772409" h="1343659">
                <a:moveTo>
                  <a:pt x="1957259" y="442625"/>
                </a:moveTo>
                <a:lnTo>
                  <a:pt x="1953508" y="442625"/>
                </a:lnTo>
                <a:lnTo>
                  <a:pt x="1951874" y="451148"/>
                </a:lnTo>
                <a:lnTo>
                  <a:pt x="1957259" y="442625"/>
                </a:lnTo>
                <a:close/>
              </a:path>
              <a:path w="2772409" h="1343659">
                <a:moveTo>
                  <a:pt x="1825431" y="432154"/>
                </a:moveTo>
                <a:lnTo>
                  <a:pt x="1818729" y="432154"/>
                </a:lnTo>
                <a:lnTo>
                  <a:pt x="1817892" y="442625"/>
                </a:lnTo>
                <a:lnTo>
                  <a:pt x="1826897" y="442625"/>
                </a:lnTo>
                <a:lnTo>
                  <a:pt x="1825431" y="432154"/>
                </a:lnTo>
                <a:close/>
              </a:path>
              <a:path w="2772409" h="1343659">
                <a:moveTo>
                  <a:pt x="1836006" y="432154"/>
                </a:moveTo>
                <a:lnTo>
                  <a:pt x="1826897" y="442625"/>
                </a:lnTo>
                <a:lnTo>
                  <a:pt x="1839043" y="442625"/>
                </a:lnTo>
                <a:lnTo>
                  <a:pt x="1836006" y="432154"/>
                </a:lnTo>
                <a:close/>
              </a:path>
              <a:path w="2772409" h="1343659">
                <a:moveTo>
                  <a:pt x="1857861" y="432154"/>
                </a:moveTo>
                <a:lnTo>
                  <a:pt x="1844069" y="432154"/>
                </a:lnTo>
                <a:lnTo>
                  <a:pt x="1847943" y="442625"/>
                </a:lnTo>
                <a:lnTo>
                  <a:pt x="1852132" y="442625"/>
                </a:lnTo>
                <a:lnTo>
                  <a:pt x="1857861" y="432154"/>
                </a:lnTo>
                <a:close/>
              </a:path>
              <a:path w="2772409" h="1343659">
                <a:moveTo>
                  <a:pt x="1943228" y="432154"/>
                </a:moveTo>
                <a:lnTo>
                  <a:pt x="1863021" y="432154"/>
                </a:lnTo>
                <a:lnTo>
                  <a:pt x="1856961" y="442625"/>
                </a:lnTo>
                <a:lnTo>
                  <a:pt x="1937469" y="442625"/>
                </a:lnTo>
                <a:lnTo>
                  <a:pt x="1942304" y="437588"/>
                </a:lnTo>
                <a:lnTo>
                  <a:pt x="1943228" y="432154"/>
                </a:lnTo>
                <a:close/>
              </a:path>
              <a:path w="2772409" h="1343659">
                <a:moveTo>
                  <a:pt x="1942304" y="437588"/>
                </a:moveTo>
                <a:lnTo>
                  <a:pt x="1937469" y="442625"/>
                </a:lnTo>
                <a:lnTo>
                  <a:pt x="1941448" y="442625"/>
                </a:lnTo>
                <a:lnTo>
                  <a:pt x="1942304" y="437588"/>
                </a:lnTo>
                <a:close/>
              </a:path>
              <a:path w="2772409" h="1343659">
                <a:moveTo>
                  <a:pt x="1943705" y="436129"/>
                </a:moveTo>
                <a:lnTo>
                  <a:pt x="1942304" y="437588"/>
                </a:lnTo>
                <a:lnTo>
                  <a:pt x="1941448" y="442625"/>
                </a:lnTo>
                <a:lnTo>
                  <a:pt x="1944485" y="442625"/>
                </a:lnTo>
                <a:lnTo>
                  <a:pt x="1943705" y="436129"/>
                </a:lnTo>
                <a:close/>
              </a:path>
              <a:path w="2772409" h="1343659">
                <a:moveTo>
                  <a:pt x="1947521" y="432154"/>
                </a:moveTo>
                <a:lnTo>
                  <a:pt x="1943705" y="436129"/>
                </a:lnTo>
                <a:lnTo>
                  <a:pt x="1944485" y="442625"/>
                </a:lnTo>
                <a:lnTo>
                  <a:pt x="1946160" y="442625"/>
                </a:lnTo>
                <a:lnTo>
                  <a:pt x="1947521" y="432154"/>
                </a:lnTo>
                <a:close/>
              </a:path>
              <a:path w="2772409" h="1343659">
                <a:moveTo>
                  <a:pt x="1948673" y="432154"/>
                </a:moveTo>
                <a:lnTo>
                  <a:pt x="1947521" y="432154"/>
                </a:lnTo>
                <a:lnTo>
                  <a:pt x="1946160" y="442625"/>
                </a:lnTo>
                <a:lnTo>
                  <a:pt x="1947521" y="442625"/>
                </a:lnTo>
                <a:lnTo>
                  <a:pt x="1948197" y="440088"/>
                </a:lnTo>
                <a:lnTo>
                  <a:pt x="1948673" y="432154"/>
                </a:lnTo>
                <a:close/>
              </a:path>
              <a:path w="2772409" h="1343659">
                <a:moveTo>
                  <a:pt x="1949636" y="434687"/>
                </a:moveTo>
                <a:lnTo>
                  <a:pt x="1948197" y="440088"/>
                </a:lnTo>
                <a:lnTo>
                  <a:pt x="1948045" y="442625"/>
                </a:lnTo>
                <a:lnTo>
                  <a:pt x="1952547" y="442625"/>
                </a:lnTo>
                <a:lnTo>
                  <a:pt x="1952600" y="442487"/>
                </a:lnTo>
                <a:lnTo>
                  <a:pt x="1949636" y="434687"/>
                </a:lnTo>
                <a:close/>
              </a:path>
              <a:path w="2772409" h="1343659">
                <a:moveTo>
                  <a:pt x="1952600" y="442487"/>
                </a:moveTo>
                <a:lnTo>
                  <a:pt x="1952547" y="442625"/>
                </a:lnTo>
                <a:lnTo>
                  <a:pt x="1952600" y="442487"/>
                </a:lnTo>
                <a:close/>
              </a:path>
              <a:path w="2772409" h="1343659">
                <a:moveTo>
                  <a:pt x="1961552" y="432154"/>
                </a:moveTo>
                <a:lnTo>
                  <a:pt x="1956526" y="432154"/>
                </a:lnTo>
                <a:lnTo>
                  <a:pt x="1952600" y="442487"/>
                </a:lnTo>
                <a:lnTo>
                  <a:pt x="1952652" y="442625"/>
                </a:lnTo>
                <a:lnTo>
                  <a:pt x="1961448" y="442625"/>
                </a:lnTo>
                <a:lnTo>
                  <a:pt x="1961552" y="432154"/>
                </a:lnTo>
                <a:close/>
              </a:path>
              <a:path w="2772409" h="1343659">
                <a:moveTo>
                  <a:pt x="1971604" y="432154"/>
                </a:moveTo>
                <a:lnTo>
                  <a:pt x="1965427" y="432154"/>
                </a:lnTo>
                <a:lnTo>
                  <a:pt x="1963856" y="442625"/>
                </a:lnTo>
                <a:lnTo>
                  <a:pt x="1970871" y="442625"/>
                </a:lnTo>
                <a:lnTo>
                  <a:pt x="1971604" y="432154"/>
                </a:lnTo>
                <a:close/>
              </a:path>
              <a:path w="2772409" h="1343659">
                <a:moveTo>
                  <a:pt x="1973370" y="441229"/>
                </a:moveTo>
                <a:lnTo>
                  <a:pt x="1972547" y="442625"/>
                </a:lnTo>
                <a:lnTo>
                  <a:pt x="1973175" y="442625"/>
                </a:lnTo>
                <a:lnTo>
                  <a:pt x="1973370" y="441229"/>
                </a:lnTo>
                <a:close/>
              </a:path>
              <a:path w="2772409" h="1343659">
                <a:moveTo>
                  <a:pt x="1982285" y="432154"/>
                </a:moveTo>
                <a:lnTo>
                  <a:pt x="1977992" y="442625"/>
                </a:lnTo>
                <a:lnTo>
                  <a:pt x="1978306" y="442625"/>
                </a:lnTo>
                <a:lnTo>
                  <a:pt x="1982285" y="432154"/>
                </a:lnTo>
                <a:close/>
              </a:path>
              <a:path w="2772409" h="1343659">
                <a:moveTo>
                  <a:pt x="1978725" y="432154"/>
                </a:moveTo>
                <a:lnTo>
                  <a:pt x="1974641" y="432154"/>
                </a:lnTo>
                <a:lnTo>
                  <a:pt x="1973370" y="441229"/>
                </a:lnTo>
                <a:lnTo>
                  <a:pt x="1978725" y="432154"/>
                </a:lnTo>
                <a:close/>
              </a:path>
              <a:path w="2772409" h="1343659">
                <a:moveTo>
                  <a:pt x="1948673" y="432154"/>
                </a:moveTo>
                <a:lnTo>
                  <a:pt x="1948197" y="440088"/>
                </a:lnTo>
                <a:lnTo>
                  <a:pt x="1949636" y="434687"/>
                </a:lnTo>
                <a:lnTo>
                  <a:pt x="1948673" y="432154"/>
                </a:lnTo>
                <a:close/>
              </a:path>
              <a:path w="2772409" h="1343659">
                <a:moveTo>
                  <a:pt x="1947521" y="432154"/>
                </a:moveTo>
                <a:lnTo>
                  <a:pt x="1943228" y="432154"/>
                </a:lnTo>
                <a:lnTo>
                  <a:pt x="1943705" y="436129"/>
                </a:lnTo>
                <a:lnTo>
                  <a:pt x="1947521" y="432154"/>
                </a:lnTo>
                <a:close/>
              </a:path>
              <a:path w="2772409" h="1343659">
                <a:moveTo>
                  <a:pt x="1950311" y="432154"/>
                </a:moveTo>
                <a:lnTo>
                  <a:pt x="1948673" y="432154"/>
                </a:lnTo>
                <a:lnTo>
                  <a:pt x="1949636" y="434687"/>
                </a:lnTo>
                <a:lnTo>
                  <a:pt x="1950311" y="432154"/>
                </a:lnTo>
                <a:close/>
              </a:path>
              <a:path w="2772409" h="1343659">
                <a:moveTo>
                  <a:pt x="1825928" y="421683"/>
                </a:moveTo>
                <a:lnTo>
                  <a:pt x="1817997" y="421683"/>
                </a:lnTo>
                <a:lnTo>
                  <a:pt x="1820824" y="432154"/>
                </a:lnTo>
                <a:lnTo>
                  <a:pt x="1825689" y="432154"/>
                </a:lnTo>
                <a:lnTo>
                  <a:pt x="1825928" y="421683"/>
                </a:lnTo>
                <a:close/>
              </a:path>
              <a:path w="2772409" h="1343659">
                <a:moveTo>
                  <a:pt x="1848048" y="421683"/>
                </a:moveTo>
                <a:lnTo>
                  <a:pt x="1829724" y="421683"/>
                </a:lnTo>
                <a:lnTo>
                  <a:pt x="1827839" y="432154"/>
                </a:lnTo>
                <a:lnTo>
                  <a:pt x="1845221" y="432154"/>
                </a:lnTo>
                <a:lnTo>
                  <a:pt x="1848048" y="421683"/>
                </a:lnTo>
                <a:close/>
              </a:path>
              <a:path w="2772409" h="1343659">
                <a:moveTo>
                  <a:pt x="1976761" y="421683"/>
                </a:moveTo>
                <a:lnTo>
                  <a:pt x="1854016" y="421683"/>
                </a:lnTo>
                <a:lnTo>
                  <a:pt x="1848362" y="432154"/>
                </a:lnTo>
                <a:lnTo>
                  <a:pt x="1968319" y="432154"/>
                </a:lnTo>
                <a:lnTo>
                  <a:pt x="1976761" y="421683"/>
                </a:lnTo>
                <a:close/>
              </a:path>
              <a:path w="2772409" h="1343659">
                <a:moveTo>
                  <a:pt x="2022283" y="421683"/>
                </a:moveTo>
                <a:lnTo>
                  <a:pt x="2006975" y="421683"/>
                </a:lnTo>
                <a:lnTo>
                  <a:pt x="2001865" y="432154"/>
                </a:lnTo>
                <a:lnTo>
                  <a:pt x="2018200" y="432154"/>
                </a:lnTo>
                <a:lnTo>
                  <a:pt x="2022283" y="421683"/>
                </a:lnTo>
                <a:close/>
              </a:path>
              <a:path w="2772409" h="1343659">
                <a:moveTo>
                  <a:pt x="2022283" y="421683"/>
                </a:moveTo>
                <a:lnTo>
                  <a:pt x="2018200" y="432154"/>
                </a:lnTo>
                <a:lnTo>
                  <a:pt x="2021551" y="432154"/>
                </a:lnTo>
                <a:lnTo>
                  <a:pt x="2022283" y="421683"/>
                </a:lnTo>
                <a:close/>
              </a:path>
              <a:path w="2772409" h="1343659">
                <a:moveTo>
                  <a:pt x="2027624" y="421683"/>
                </a:moveTo>
                <a:lnTo>
                  <a:pt x="2022283" y="421683"/>
                </a:lnTo>
                <a:lnTo>
                  <a:pt x="2021551" y="432154"/>
                </a:lnTo>
                <a:lnTo>
                  <a:pt x="2023854" y="428664"/>
                </a:lnTo>
                <a:lnTo>
                  <a:pt x="2027624" y="421683"/>
                </a:lnTo>
                <a:close/>
              </a:path>
              <a:path w="2772409" h="1343659">
                <a:moveTo>
                  <a:pt x="2023854" y="428664"/>
                </a:moveTo>
                <a:lnTo>
                  <a:pt x="2021551" y="432154"/>
                </a:lnTo>
                <a:lnTo>
                  <a:pt x="2021969" y="432154"/>
                </a:lnTo>
                <a:lnTo>
                  <a:pt x="2023854" y="428664"/>
                </a:lnTo>
                <a:close/>
              </a:path>
              <a:path w="2772409" h="1343659">
                <a:moveTo>
                  <a:pt x="2028461" y="421683"/>
                </a:moveTo>
                <a:lnTo>
                  <a:pt x="2023854" y="428664"/>
                </a:lnTo>
                <a:lnTo>
                  <a:pt x="2021969" y="432154"/>
                </a:lnTo>
                <a:lnTo>
                  <a:pt x="2026262" y="432154"/>
                </a:lnTo>
                <a:lnTo>
                  <a:pt x="2028461" y="421683"/>
                </a:lnTo>
                <a:close/>
              </a:path>
              <a:path w="2772409" h="1343659">
                <a:moveTo>
                  <a:pt x="1818415" y="411212"/>
                </a:moveTo>
                <a:lnTo>
                  <a:pt x="1817578" y="421683"/>
                </a:lnTo>
                <a:lnTo>
                  <a:pt x="1824400" y="421683"/>
                </a:lnTo>
                <a:lnTo>
                  <a:pt x="1818415" y="411212"/>
                </a:lnTo>
                <a:close/>
              </a:path>
              <a:path w="2772409" h="1343659">
                <a:moveTo>
                  <a:pt x="1847566" y="415849"/>
                </a:moveTo>
                <a:lnTo>
                  <a:pt x="1845116" y="421683"/>
                </a:lnTo>
                <a:lnTo>
                  <a:pt x="1849200" y="421683"/>
                </a:lnTo>
                <a:lnTo>
                  <a:pt x="1847566" y="415849"/>
                </a:lnTo>
                <a:close/>
              </a:path>
              <a:path w="2772409" h="1343659">
                <a:moveTo>
                  <a:pt x="1878728" y="400741"/>
                </a:moveTo>
                <a:lnTo>
                  <a:pt x="1875312" y="400741"/>
                </a:lnTo>
                <a:lnTo>
                  <a:pt x="1869060" y="411212"/>
                </a:lnTo>
                <a:lnTo>
                  <a:pt x="1860089" y="421683"/>
                </a:lnTo>
                <a:lnTo>
                  <a:pt x="1906371" y="421683"/>
                </a:lnTo>
                <a:lnTo>
                  <a:pt x="1909317" y="417474"/>
                </a:lnTo>
                <a:lnTo>
                  <a:pt x="1907313" y="411212"/>
                </a:lnTo>
                <a:lnTo>
                  <a:pt x="1879984" y="411212"/>
                </a:lnTo>
                <a:lnTo>
                  <a:pt x="1878728" y="400741"/>
                </a:lnTo>
                <a:close/>
              </a:path>
              <a:path w="2772409" h="1343659">
                <a:moveTo>
                  <a:pt x="1909317" y="417474"/>
                </a:moveTo>
                <a:lnTo>
                  <a:pt x="1906371" y="421683"/>
                </a:lnTo>
                <a:lnTo>
                  <a:pt x="1909646" y="418503"/>
                </a:lnTo>
                <a:lnTo>
                  <a:pt x="1909317" y="417474"/>
                </a:lnTo>
                <a:close/>
              </a:path>
              <a:path w="2772409" h="1343659">
                <a:moveTo>
                  <a:pt x="1909646" y="418503"/>
                </a:moveTo>
                <a:lnTo>
                  <a:pt x="1906371" y="421683"/>
                </a:lnTo>
                <a:lnTo>
                  <a:pt x="1910664" y="421683"/>
                </a:lnTo>
                <a:lnTo>
                  <a:pt x="1909646" y="418503"/>
                </a:lnTo>
                <a:close/>
              </a:path>
              <a:path w="2772409" h="1343659">
                <a:moveTo>
                  <a:pt x="1992441" y="411212"/>
                </a:moveTo>
                <a:lnTo>
                  <a:pt x="1917156" y="411212"/>
                </a:lnTo>
                <a:lnTo>
                  <a:pt x="1916004" y="421683"/>
                </a:lnTo>
                <a:lnTo>
                  <a:pt x="1986787" y="421683"/>
                </a:lnTo>
                <a:lnTo>
                  <a:pt x="1992441" y="411212"/>
                </a:lnTo>
                <a:close/>
              </a:path>
              <a:path w="2772409" h="1343659">
                <a:moveTo>
                  <a:pt x="2009614" y="411212"/>
                </a:moveTo>
                <a:lnTo>
                  <a:pt x="1992441" y="411212"/>
                </a:lnTo>
                <a:lnTo>
                  <a:pt x="1997050" y="421683"/>
                </a:lnTo>
                <a:lnTo>
                  <a:pt x="2000504" y="421683"/>
                </a:lnTo>
                <a:lnTo>
                  <a:pt x="2009614" y="411212"/>
                </a:lnTo>
                <a:close/>
              </a:path>
              <a:path w="2772409" h="1343659">
                <a:moveTo>
                  <a:pt x="2019980" y="411212"/>
                </a:moveTo>
                <a:lnTo>
                  <a:pt x="2011603" y="411212"/>
                </a:lnTo>
                <a:lnTo>
                  <a:pt x="2012441" y="421683"/>
                </a:lnTo>
                <a:lnTo>
                  <a:pt x="2019980" y="411212"/>
                </a:lnTo>
                <a:close/>
              </a:path>
              <a:path w="2772409" h="1343659">
                <a:moveTo>
                  <a:pt x="2020608" y="411212"/>
                </a:moveTo>
                <a:lnTo>
                  <a:pt x="2017467" y="421683"/>
                </a:lnTo>
                <a:lnTo>
                  <a:pt x="2027519" y="421683"/>
                </a:lnTo>
                <a:lnTo>
                  <a:pt x="2020608" y="411212"/>
                </a:lnTo>
                <a:close/>
              </a:path>
              <a:path w="2772409" h="1343659">
                <a:moveTo>
                  <a:pt x="2027572" y="421606"/>
                </a:moveTo>
                <a:close/>
              </a:path>
              <a:path w="2772409" h="1343659">
                <a:moveTo>
                  <a:pt x="2038019" y="411212"/>
                </a:moveTo>
                <a:lnTo>
                  <a:pt x="2033697" y="421683"/>
                </a:lnTo>
                <a:lnTo>
                  <a:pt x="2041206" y="421683"/>
                </a:lnTo>
                <a:lnTo>
                  <a:pt x="2038019" y="411212"/>
                </a:lnTo>
                <a:close/>
              </a:path>
              <a:path w="2772409" h="1343659">
                <a:moveTo>
                  <a:pt x="2045529" y="411212"/>
                </a:moveTo>
                <a:lnTo>
                  <a:pt x="2041206" y="421683"/>
                </a:lnTo>
                <a:lnTo>
                  <a:pt x="2045634" y="421683"/>
                </a:lnTo>
                <a:lnTo>
                  <a:pt x="2045529" y="411212"/>
                </a:lnTo>
                <a:close/>
              </a:path>
              <a:path w="2772409" h="1343659">
                <a:moveTo>
                  <a:pt x="2040189" y="400741"/>
                </a:moveTo>
                <a:lnTo>
                  <a:pt x="2032545" y="400741"/>
                </a:lnTo>
                <a:lnTo>
                  <a:pt x="2033383" y="411212"/>
                </a:lnTo>
                <a:lnTo>
                  <a:pt x="2027572" y="421606"/>
                </a:lnTo>
                <a:lnTo>
                  <a:pt x="2034744" y="411212"/>
                </a:lnTo>
                <a:lnTo>
                  <a:pt x="2040922" y="411212"/>
                </a:lnTo>
                <a:lnTo>
                  <a:pt x="2040189" y="400741"/>
                </a:lnTo>
                <a:close/>
              </a:path>
              <a:path w="2772409" h="1343659">
                <a:moveTo>
                  <a:pt x="1917156" y="411212"/>
                </a:moveTo>
                <a:lnTo>
                  <a:pt x="1913700" y="411212"/>
                </a:lnTo>
                <a:lnTo>
                  <a:pt x="1909317" y="417474"/>
                </a:lnTo>
                <a:lnTo>
                  <a:pt x="1909646" y="418503"/>
                </a:lnTo>
                <a:lnTo>
                  <a:pt x="1917156" y="411212"/>
                </a:lnTo>
                <a:close/>
              </a:path>
              <a:path w="2772409" h="1343659">
                <a:moveTo>
                  <a:pt x="1849514" y="411212"/>
                </a:moveTo>
                <a:lnTo>
                  <a:pt x="1846268" y="411212"/>
                </a:lnTo>
                <a:lnTo>
                  <a:pt x="1847566" y="415849"/>
                </a:lnTo>
                <a:lnTo>
                  <a:pt x="1849514" y="411212"/>
                </a:lnTo>
                <a:close/>
              </a:path>
              <a:path w="2772409" h="1343659">
                <a:moveTo>
                  <a:pt x="1867062" y="400741"/>
                </a:moveTo>
                <a:lnTo>
                  <a:pt x="1862197" y="400741"/>
                </a:lnTo>
                <a:lnTo>
                  <a:pt x="1853033" y="411212"/>
                </a:lnTo>
                <a:lnTo>
                  <a:pt x="1862733" y="411212"/>
                </a:lnTo>
                <a:lnTo>
                  <a:pt x="1867062" y="400741"/>
                </a:lnTo>
                <a:close/>
              </a:path>
              <a:path w="2772409" h="1343659">
                <a:moveTo>
                  <a:pt x="1925793" y="400741"/>
                </a:moveTo>
                <a:lnTo>
                  <a:pt x="1888269" y="400741"/>
                </a:lnTo>
                <a:lnTo>
                  <a:pt x="1887414" y="411212"/>
                </a:lnTo>
                <a:lnTo>
                  <a:pt x="1920886" y="411212"/>
                </a:lnTo>
                <a:lnTo>
                  <a:pt x="1925793" y="400741"/>
                </a:lnTo>
                <a:close/>
              </a:path>
              <a:path w="2772409" h="1343659">
                <a:moveTo>
                  <a:pt x="2019247" y="400741"/>
                </a:moveTo>
                <a:lnTo>
                  <a:pt x="1941200" y="400741"/>
                </a:lnTo>
                <a:lnTo>
                  <a:pt x="1933283" y="411212"/>
                </a:lnTo>
                <a:lnTo>
                  <a:pt x="2017572" y="411212"/>
                </a:lnTo>
                <a:lnTo>
                  <a:pt x="2019247" y="400741"/>
                </a:lnTo>
                <a:close/>
              </a:path>
              <a:path w="2772409" h="1343659">
                <a:moveTo>
                  <a:pt x="2029796" y="400741"/>
                </a:moveTo>
                <a:lnTo>
                  <a:pt x="2028147" y="400741"/>
                </a:lnTo>
                <a:lnTo>
                  <a:pt x="2023331" y="411212"/>
                </a:lnTo>
                <a:lnTo>
                  <a:pt x="2026544" y="411212"/>
                </a:lnTo>
                <a:lnTo>
                  <a:pt x="2029796" y="400741"/>
                </a:lnTo>
                <a:close/>
              </a:path>
              <a:path w="2772409" h="1343659">
                <a:moveTo>
                  <a:pt x="2087098" y="400741"/>
                </a:moveTo>
                <a:lnTo>
                  <a:pt x="2083224" y="400741"/>
                </a:lnTo>
                <a:lnTo>
                  <a:pt x="2075580" y="411212"/>
                </a:lnTo>
                <a:lnTo>
                  <a:pt x="2080816" y="411212"/>
                </a:lnTo>
                <a:lnTo>
                  <a:pt x="2087098" y="400741"/>
                </a:lnTo>
                <a:close/>
              </a:path>
              <a:path w="2772409" h="1343659">
                <a:moveTo>
                  <a:pt x="1876843" y="390270"/>
                </a:moveTo>
                <a:lnTo>
                  <a:pt x="1870202" y="400741"/>
                </a:lnTo>
                <a:lnTo>
                  <a:pt x="1880837" y="400741"/>
                </a:lnTo>
                <a:lnTo>
                  <a:pt x="1881430" y="399826"/>
                </a:lnTo>
                <a:lnTo>
                  <a:pt x="1876843" y="390270"/>
                </a:lnTo>
                <a:close/>
              </a:path>
              <a:path w="2772409" h="1343659">
                <a:moveTo>
                  <a:pt x="1881430" y="399826"/>
                </a:moveTo>
                <a:lnTo>
                  <a:pt x="1880837" y="400741"/>
                </a:lnTo>
                <a:lnTo>
                  <a:pt x="1881869" y="400741"/>
                </a:lnTo>
                <a:lnTo>
                  <a:pt x="1881430" y="399826"/>
                </a:lnTo>
                <a:close/>
              </a:path>
              <a:path w="2772409" h="1343659">
                <a:moveTo>
                  <a:pt x="1937679" y="390270"/>
                </a:moveTo>
                <a:lnTo>
                  <a:pt x="1887628" y="390270"/>
                </a:lnTo>
                <a:lnTo>
                  <a:pt x="1881430" y="399826"/>
                </a:lnTo>
                <a:lnTo>
                  <a:pt x="1881869" y="400741"/>
                </a:lnTo>
                <a:lnTo>
                  <a:pt x="1934433" y="400741"/>
                </a:lnTo>
                <a:lnTo>
                  <a:pt x="1937679" y="390270"/>
                </a:lnTo>
                <a:close/>
              </a:path>
              <a:path w="2772409" h="1343659">
                <a:moveTo>
                  <a:pt x="1967102" y="390270"/>
                </a:moveTo>
                <a:lnTo>
                  <a:pt x="1944485" y="390270"/>
                </a:lnTo>
                <a:lnTo>
                  <a:pt x="1934433" y="400741"/>
                </a:lnTo>
                <a:lnTo>
                  <a:pt x="1955923" y="400741"/>
                </a:lnTo>
                <a:lnTo>
                  <a:pt x="1959776" y="397524"/>
                </a:lnTo>
                <a:lnTo>
                  <a:pt x="1967102" y="390270"/>
                </a:lnTo>
                <a:close/>
              </a:path>
              <a:path w="2772409" h="1343659">
                <a:moveTo>
                  <a:pt x="2044691" y="390270"/>
                </a:moveTo>
                <a:lnTo>
                  <a:pt x="1968463" y="390270"/>
                </a:lnTo>
                <a:lnTo>
                  <a:pt x="1959776" y="397524"/>
                </a:lnTo>
                <a:lnTo>
                  <a:pt x="1956526" y="400741"/>
                </a:lnTo>
                <a:lnTo>
                  <a:pt x="2045948" y="400741"/>
                </a:lnTo>
                <a:lnTo>
                  <a:pt x="2044691" y="390270"/>
                </a:lnTo>
                <a:close/>
              </a:path>
              <a:path w="2772409" h="1343659">
                <a:moveTo>
                  <a:pt x="2054220" y="390270"/>
                </a:moveTo>
                <a:lnTo>
                  <a:pt x="2049822" y="390270"/>
                </a:lnTo>
                <a:lnTo>
                  <a:pt x="2048356" y="400741"/>
                </a:lnTo>
                <a:lnTo>
                  <a:pt x="2054220" y="390270"/>
                </a:lnTo>
                <a:close/>
              </a:path>
              <a:path w="2772409" h="1343659">
                <a:moveTo>
                  <a:pt x="2069821" y="390270"/>
                </a:moveTo>
                <a:lnTo>
                  <a:pt x="2067536" y="400741"/>
                </a:lnTo>
                <a:lnTo>
                  <a:pt x="2071706" y="400741"/>
                </a:lnTo>
                <a:lnTo>
                  <a:pt x="2069821" y="390270"/>
                </a:lnTo>
                <a:close/>
              </a:path>
              <a:path w="2772409" h="1343659">
                <a:moveTo>
                  <a:pt x="2077989" y="391766"/>
                </a:moveTo>
                <a:lnTo>
                  <a:pt x="2074219" y="400741"/>
                </a:lnTo>
                <a:lnTo>
                  <a:pt x="2076732" y="400741"/>
                </a:lnTo>
                <a:lnTo>
                  <a:pt x="2077989" y="391766"/>
                </a:lnTo>
                <a:close/>
              </a:path>
              <a:path w="2772409" h="1343659">
                <a:moveTo>
                  <a:pt x="2082282" y="390270"/>
                </a:moveTo>
                <a:lnTo>
                  <a:pt x="2080187" y="400741"/>
                </a:lnTo>
                <a:lnTo>
                  <a:pt x="2082700" y="400741"/>
                </a:lnTo>
                <a:lnTo>
                  <a:pt x="2082282" y="390270"/>
                </a:lnTo>
                <a:close/>
              </a:path>
              <a:path w="2772409" h="1343659">
                <a:moveTo>
                  <a:pt x="1968463" y="390270"/>
                </a:moveTo>
                <a:lnTo>
                  <a:pt x="1967102" y="390270"/>
                </a:lnTo>
                <a:lnTo>
                  <a:pt x="1959776" y="397524"/>
                </a:lnTo>
                <a:lnTo>
                  <a:pt x="1968463" y="390270"/>
                </a:lnTo>
                <a:close/>
              </a:path>
              <a:path w="2772409" h="1343659">
                <a:moveTo>
                  <a:pt x="2078617" y="390270"/>
                </a:moveTo>
                <a:lnTo>
                  <a:pt x="2078198" y="390270"/>
                </a:lnTo>
                <a:lnTo>
                  <a:pt x="2077989" y="391766"/>
                </a:lnTo>
                <a:lnTo>
                  <a:pt x="2078617" y="390270"/>
                </a:lnTo>
                <a:close/>
              </a:path>
              <a:path w="2772409" h="1343659">
                <a:moveTo>
                  <a:pt x="1911711" y="379799"/>
                </a:moveTo>
                <a:lnTo>
                  <a:pt x="1906685" y="379799"/>
                </a:lnTo>
                <a:lnTo>
                  <a:pt x="1906475" y="390270"/>
                </a:lnTo>
                <a:lnTo>
                  <a:pt x="1908674" y="390270"/>
                </a:lnTo>
                <a:lnTo>
                  <a:pt x="1911711" y="379799"/>
                </a:lnTo>
                <a:close/>
              </a:path>
              <a:path w="2772409" h="1343659">
                <a:moveTo>
                  <a:pt x="1930977" y="379799"/>
                </a:moveTo>
                <a:lnTo>
                  <a:pt x="1917575" y="379799"/>
                </a:lnTo>
                <a:lnTo>
                  <a:pt x="1913910" y="390270"/>
                </a:lnTo>
                <a:lnTo>
                  <a:pt x="1923648" y="390270"/>
                </a:lnTo>
                <a:lnTo>
                  <a:pt x="1930977" y="379799"/>
                </a:lnTo>
                <a:close/>
              </a:path>
              <a:path w="2772409" h="1343659">
                <a:moveTo>
                  <a:pt x="1956107" y="379799"/>
                </a:moveTo>
                <a:lnTo>
                  <a:pt x="1937155" y="379799"/>
                </a:lnTo>
                <a:lnTo>
                  <a:pt x="1931710" y="390270"/>
                </a:lnTo>
                <a:lnTo>
                  <a:pt x="1957364" y="390270"/>
                </a:lnTo>
                <a:lnTo>
                  <a:pt x="1956107" y="379799"/>
                </a:lnTo>
                <a:close/>
              </a:path>
              <a:path w="2772409" h="1343659">
                <a:moveTo>
                  <a:pt x="1976945" y="379799"/>
                </a:moveTo>
                <a:lnTo>
                  <a:pt x="1973280" y="379799"/>
                </a:lnTo>
                <a:lnTo>
                  <a:pt x="1963437" y="390270"/>
                </a:lnTo>
                <a:lnTo>
                  <a:pt x="1972128" y="390270"/>
                </a:lnTo>
                <a:lnTo>
                  <a:pt x="1976945" y="379799"/>
                </a:lnTo>
                <a:close/>
              </a:path>
              <a:path w="2772409" h="1343659">
                <a:moveTo>
                  <a:pt x="1980309" y="384042"/>
                </a:moveTo>
                <a:lnTo>
                  <a:pt x="1974641" y="390270"/>
                </a:lnTo>
                <a:lnTo>
                  <a:pt x="1981866" y="390270"/>
                </a:lnTo>
                <a:lnTo>
                  <a:pt x="1980309" y="384042"/>
                </a:lnTo>
                <a:close/>
              </a:path>
              <a:path w="2772409" h="1343659">
                <a:moveTo>
                  <a:pt x="2074114" y="379799"/>
                </a:moveTo>
                <a:lnTo>
                  <a:pt x="1988986" y="379799"/>
                </a:lnTo>
                <a:lnTo>
                  <a:pt x="1984693" y="390270"/>
                </a:lnTo>
                <a:lnTo>
                  <a:pt x="2067339" y="390270"/>
                </a:lnTo>
                <a:lnTo>
                  <a:pt x="2074114" y="379799"/>
                </a:lnTo>
                <a:close/>
              </a:path>
              <a:path w="2772409" h="1343659">
                <a:moveTo>
                  <a:pt x="2074743" y="379799"/>
                </a:moveTo>
                <a:lnTo>
                  <a:pt x="2074114" y="379799"/>
                </a:lnTo>
                <a:lnTo>
                  <a:pt x="2078407" y="390270"/>
                </a:lnTo>
                <a:lnTo>
                  <a:pt x="2074743" y="379799"/>
                </a:lnTo>
                <a:close/>
              </a:path>
              <a:path w="2772409" h="1343659">
                <a:moveTo>
                  <a:pt x="2085016" y="379799"/>
                </a:moveTo>
                <a:lnTo>
                  <a:pt x="2080606" y="379799"/>
                </a:lnTo>
                <a:lnTo>
                  <a:pt x="2081653" y="390270"/>
                </a:lnTo>
                <a:lnTo>
                  <a:pt x="2085016" y="379799"/>
                </a:lnTo>
                <a:close/>
              </a:path>
              <a:path w="2772409" h="1343659">
                <a:moveTo>
                  <a:pt x="1984169" y="379799"/>
                </a:moveTo>
                <a:lnTo>
                  <a:pt x="1979248" y="379799"/>
                </a:lnTo>
                <a:lnTo>
                  <a:pt x="1980309" y="384042"/>
                </a:lnTo>
                <a:lnTo>
                  <a:pt x="1984169" y="379799"/>
                </a:lnTo>
                <a:close/>
              </a:path>
              <a:path w="2772409" h="1343659">
                <a:moveTo>
                  <a:pt x="1923543" y="369329"/>
                </a:moveTo>
                <a:lnTo>
                  <a:pt x="1919355" y="379799"/>
                </a:lnTo>
                <a:lnTo>
                  <a:pt x="1921208" y="379799"/>
                </a:lnTo>
                <a:lnTo>
                  <a:pt x="1923543" y="369329"/>
                </a:lnTo>
                <a:close/>
              </a:path>
              <a:path w="2772409" h="1343659">
                <a:moveTo>
                  <a:pt x="1933595" y="369329"/>
                </a:moveTo>
                <a:lnTo>
                  <a:pt x="1927651" y="369329"/>
                </a:lnTo>
                <a:lnTo>
                  <a:pt x="1922928" y="379799"/>
                </a:lnTo>
                <a:lnTo>
                  <a:pt x="1923124" y="379799"/>
                </a:lnTo>
                <a:lnTo>
                  <a:pt x="1933595" y="369329"/>
                </a:lnTo>
                <a:close/>
              </a:path>
              <a:path w="2772409" h="1343659">
                <a:moveTo>
                  <a:pt x="1949261" y="371636"/>
                </a:moveTo>
                <a:lnTo>
                  <a:pt x="1946893" y="379799"/>
                </a:lnTo>
                <a:lnTo>
                  <a:pt x="1951710" y="379799"/>
                </a:lnTo>
                <a:lnTo>
                  <a:pt x="1949261" y="371636"/>
                </a:lnTo>
                <a:close/>
              </a:path>
              <a:path w="2772409" h="1343659">
                <a:moveTo>
                  <a:pt x="1962390" y="369329"/>
                </a:moveTo>
                <a:lnTo>
                  <a:pt x="1958725" y="369329"/>
                </a:lnTo>
                <a:lnTo>
                  <a:pt x="1951710" y="379799"/>
                </a:lnTo>
                <a:lnTo>
                  <a:pt x="1962181" y="379799"/>
                </a:lnTo>
                <a:lnTo>
                  <a:pt x="1962390" y="369329"/>
                </a:lnTo>
                <a:close/>
              </a:path>
              <a:path w="2772409" h="1343659">
                <a:moveTo>
                  <a:pt x="1969929" y="369329"/>
                </a:moveTo>
                <a:lnTo>
                  <a:pt x="1962390" y="369329"/>
                </a:lnTo>
                <a:lnTo>
                  <a:pt x="1965741" y="379799"/>
                </a:lnTo>
                <a:lnTo>
                  <a:pt x="1969929" y="369329"/>
                </a:lnTo>
                <a:close/>
              </a:path>
              <a:path w="2772409" h="1343659">
                <a:moveTo>
                  <a:pt x="1994954" y="369329"/>
                </a:moveTo>
                <a:lnTo>
                  <a:pt x="1969929" y="369329"/>
                </a:lnTo>
                <a:lnTo>
                  <a:pt x="1967207" y="379799"/>
                </a:lnTo>
                <a:lnTo>
                  <a:pt x="1996106" y="379799"/>
                </a:lnTo>
                <a:lnTo>
                  <a:pt x="1994954" y="369329"/>
                </a:lnTo>
                <a:close/>
              </a:path>
              <a:path w="2772409" h="1343659">
                <a:moveTo>
                  <a:pt x="2106469" y="369329"/>
                </a:moveTo>
                <a:lnTo>
                  <a:pt x="2001656" y="369329"/>
                </a:lnTo>
                <a:lnTo>
                  <a:pt x="2001132" y="379799"/>
                </a:lnTo>
                <a:lnTo>
                  <a:pt x="2097747" y="379799"/>
                </a:lnTo>
                <a:lnTo>
                  <a:pt x="2106469" y="369329"/>
                </a:lnTo>
                <a:close/>
              </a:path>
              <a:path w="2772409" h="1343659">
                <a:moveTo>
                  <a:pt x="1949930" y="369329"/>
                </a:moveTo>
                <a:lnTo>
                  <a:pt x="1948568" y="369329"/>
                </a:lnTo>
                <a:lnTo>
                  <a:pt x="1949261" y="371636"/>
                </a:lnTo>
                <a:lnTo>
                  <a:pt x="1949930" y="369329"/>
                </a:lnTo>
                <a:close/>
              </a:path>
              <a:path w="2772409" h="1343659">
                <a:moveTo>
                  <a:pt x="1968358" y="358858"/>
                </a:moveTo>
                <a:lnTo>
                  <a:pt x="1965427" y="358858"/>
                </a:lnTo>
                <a:lnTo>
                  <a:pt x="1957573" y="369329"/>
                </a:lnTo>
                <a:lnTo>
                  <a:pt x="1968987" y="369329"/>
                </a:lnTo>
                <a:lnTo>
                  <a:pt x="1968358" y="358858"/>
                </a:lnTo>
                <a:close/>
              </a:path>
              <a:path w="2772409" h="1343659">
                <a:moveTo>
                  <a:pt x="2032964" y="358858"/>
                </a:moveTo>
                <a:lnTo>
                  <a:pt x="1973699" y="358858"/>
                </a:lnTo>
                <a:lnTo>
                  <a:pt x="1968987" y="369329"/>
                </a:lnTo>
                <a:lnTo>
                  <a:pt x="2024692" y="369329"/>
                </a:lnTo>
                <a:lnTo>
                  <a:pt x="2033022" y="359045"/>
                </a:lnTo>
                <a:lnTo>
                  <a:pt x="2032964" y="358858"/>
                </a:lnTo>
                <a:close/>
              </a:path>
              <a:path w="2772409" h="1343659">
                <a:moveTo>
                  <a:pt x="2035210" y="366103"/>
                </a:moveTo>
                <a:lnTo>
                  <a:pt x="2033302" y="369329"/>
                </a:lnTo>
                <a:lnTo>
                  <a:pt x="2036210" y="369329"/>
                </a:lnTo>
                <a:lnTo>
                  <a:pt x="2035210" y="366103"/>
                </a:lnTo>
                <a:close/>
              </a:path>
              <a:path w="2772409" h="1343659">
                <a:moveTo>
                  <a:pt x="2040503" y="358858"/>
                </a:moveTo>
                <a:lnTo>
                  <a:pt x="2039495" y="358858"/>
                </a:lnTo>
                <a:lnTo>
                  <a:pt x="2035210" y="366103"/>
                </a:lnTo>
                <a:lnTo>
                  <a:pt x="2036210" y="369329"/>
                </a:lnTo>
                <a:lnTo>
                  <a:pt x="2040503" y="358858"/>
                </a:lnTo>
                <a:close/>
              </a:path>
              <a:path w="2772409" h="1343659">
                <a:moveTo>
                  <a:pt x="2125736" y="358858"/>
                </a:moveTo>
                <a:lnTo>
                  <a:pt x="2040503" y="358858"/>
                </a:lnTo>
                <a:lnTo>
                  <a:pt x="2036210" y="369329"/>
                </a:lnTo>
                <a:lnTo>
                  <a:pt x="2119394" y="369329"/>
                </a:lnTo>
                <a:lnTo>
                  <a:pt x="2125736" y="358858"/>
                </a:lnTo>
                <a:close/>
              </a:path>
              <a:path w="2772409" h="1343659">
                <a:moveTo>
                  <a:pt x="2039495" y="358858"/>
                </a:moveTo>
                <a:lnTo>
                  <a:pt x="2033173" y="358858"/>
                </a:lnTo>
                <a:lnTo>
                  <a:pt x="2033022" y="359045"/>
                </a:lnTo>
                <a:lnTo>
                  <a:pt x="2035210" y="366103"/>
                </a:lnTo>
                <a:lnTo>
                  <a:pt x="2039495" y="358858"/>
                </a:lnTo>
                <a:close/>
              </a:path>
              <a:path w="2772409" h="1343659">
                <a:moveTo>
                  <a:pt x="2033173" y="358858"/>
                </a:moveTo>
                <a:lnTo>
                  <a:pt x="2032964" y="358858"/>
                </a:lnTo>
                <a:lnTo>
                  <a:pt x="2033022" y="359045"/>
                </a:lnTo>
                <a:lnTo>
                  <a:pt x="2033173" y="358858"/>
                </a:lnTo>
                <a:close/>
              </a:path>
              <a:path w="2772409" h="1343659">
                <a:moveTo>
                  <a:pt x="1977226" y="348387"/>
                </a:moveTo>
                <a:lnTo>
                  <a:pt x="1973280" y="348387"/>
                </a:lnTo>
                <a:lnTo>
                  <a:pt x="1973280" y="358858"/>
                </a:lnTo>
                <a:lnTo>
                  <a:pt x="1977226" y="348387"/>
                </a:lnTo>
                <a:close/>
              </a:path>
              <a:path w="2772409" h="1343659">
                <a:moveTo>
                  <a:pt x="1979458" y="348387"/>
                </a:moveTo>
                <a:lnTo>
                  <a:pt x="1977226" y="348387"/>
                </a:lnTo>
                <a:lnTo>
                  <a:pt x="1976578" y="358858"/>
                </a:lnTo>
                <a:lnTo>
                  <a:pt x="1983332" y="358858"/>
                </a:lnTo>
                <a:lnTo>
                  <a:pt x="1979458" y="348387"/>
                </a:lnTo>
                <a:close/>
              </a:path>
              <a:path w="2772409" h="1343659">
                <a:moveTo>
                  <a:pt x="2025844" y="348387"/>
                </a:moveTo>
                <a:lnTo>
                  <a:pt x="1988986" y="348387"/>
                </a:lnTo>
                <a:lnTo>
                  <a:pt x="1992756" y="358858"/>
                </a:lnTo>
                <a:lnTo>
                  <a:pt x="2020399" y="358858"/>
                </a:lnTo>
                <a:lnTo>
                  <a:pt x="2025844" y="348387"/>
                </a:lnTo>
                <a:close/>
              </a:path>
              <a:path w="2772409" h="1343659">
                <a:moveTo>
                  <a:pt x="2035372" y="348387"/>
                </a:moveTo>
                <a:lnTo>
                  <a:pt x="2026079" y="348387"/>
                </a:lnTo>
                <a:lnTo>
                  <a:pt x="2021053" y="358858"/>
                </a:lnTo>
                <a:lnTo>
                  <a:pt x="2030137" y="358858"/>
                </a:lnTo>
                <a:lnTo>
                  <a:pt x="2035372" y="348387"/>
                </a:lnTo>
                <a:close/>
              </a:path>
              <a:path w="2772409" h="1343659">
                <a:moveTo>
                  <a:pt x="2040922" y="348387"/>
                </a:moveTo>
                <a:lnTo>
                  <a:pt x="2035372" y="348387"/>
                </a:lnTo>
                <a:lnTo>
                  <a:pt x="2037257" y="358858"/>
                </a:lnTo>
                <a:lnTo>
                  <a:pt x="2040922" y="348387"/>
                </a:lnTo>
                <a:close/>
              </a:path>
              <a:path w="2772409" h="1343659">
                <a:moveTo>
                  <a:pt x="2052963" y="348387"/>
                </a:moveTo>
                <a:lnTo>
                  <a:pt x="2040922" y="348387"/>
                </a:lnTo>
                <a:lnTo>
                  <a:pt x="2040293" y="358858"/>
                </a:lnTo>
                <a:lnTo>
                  <a:pt x="2050241" y="358858"/>
                </a:lnTo>
                <a:lnTo>
                  <a:pt x="2052963" y="348387"/>
                </a:lnTo>
                <a:close/>
              </a:path>
              <a:path w="2772409" h="1343659">
                <a:moveTo>
                  <a:pt x="2145840" y="348387"/>
                </a:moveTo>
                <a:lnTo>
                  <a:pt x="2056000" y="348387"/>
                </a:lnTo>
                <a:lnTo>
                  <a:pt x="2054010" y="358858"/>
                </a:lnTo>
                <a:lnTo>
                  <a:pt x="2139662" y="358858"/>
                </a:lnTo>
                <a:lnTo>
                  <a:pt x="2145840" y="348387"/>
                </a:lnTo>
                <a:close/>
              </a:path>
              <a:path w="2772409" h="1343659">
                <a:moveTo>
                  <a:pt x="2008252" y="337916"/>
                </a:moveTo>
                <a:lnTo>
                  <a:pt x="2001446" y="337916"/>
                </a:lnTo>
                <a:lnTo>
                  <a:pt x="1998305" y="348387"/>
                </a:lnTo>
                <a:lnTo>
                  <a:pt x="2004902" y="348387"/>
                </a:lnTo>
                <a:lnTo>
                  <a:pt x="2008252" y="337916"/>
                </a:lnTo>
                <a:close/>
              </a:path>
              <a:path w="2772409" h="1343659">
                <a:moveTo>
                  <a:pt x="2022180" y="337916"/>
                </a:moveTo>
                <a:lnTo>
                  <a:pt x="2017153" y="337916"/>
                </a:lnTo>
                <a:lnTo>
                  <a:pt x="2013174" y="348387"/>
                </a:lnTo>
                <a:lnTo>
                  <a:pt x="2018200" y="348387"/>
                </a:lnTo>
                <a:lnTo>
                  <a:pt x="2022100" y="340587"/>
                </a:lnTo>
                <a:lnTo>
                  <a:pt x="2022180" y="337916"/>
                </a:lnTo>
                <a:close/>
              </a:path>
              <a:path w="2772409" h="1343659">
                <a:moveTo>
                  <a:pt x="2031498" y="337916"/>
                </a:moveTo>
                <a:lnTo>
                  <a:pt x="2023435" y="337916"/>
                </a:lnTo>
                <a:lnTo>
                  <a:pt x="2022100" y="340587"/>
                </a:lnTo>
                <a:lnTo>
                  <a:pt x="2021865" y="348387"/>
                </a:lnTo>
                <a:lnTo>
                  <a:pt x="2031917" y="348387"/>
                </a:lnTo>
                <a:lnTo>
                  <a:pt x="2031498" y="337916"/>
                </a:lnTo>
                <a:close/>
              </a:path>
              <a:path w="2772409" h="1343659">
                <a:moveTo>
                  <a:pt x="2040503" y="337916"/>
                </a:moveTo>
                <a:lnTo>
                  <a:pt x="2031917" y="348387"/>
                </a:lnTo>
                <a:lnTo>
                  <a:pt x="2038513" y="348387"/>
                </a:lnTo>
                <a:lnTo>
                  <a:pt x="2040503" y="337916"/>
                </a:lnTo>
                <a:close/>
              </a:path>
              <a:path w="2772409" h="1343659">
                <a:moveTo>
                  <a:pt x="2041864" y="337916"/>
                </a:moveTo>
                <a:lnTo>
                  <a:pt x="2040922" y="337916"/>
                </a:lnTo>
                <a:lnTo>
                  <a:pt x="2040817" y="348387"/>
                </a:lnTo>
                <a:lnTo>
                  <a:pt x="2041864" y="337916"/>
                </a:lnTo>
                <a:close/>
              </a:path>
              <a:path w="2772409" h="1343659">
                <a:moveTo>
                  <a:pt x="2057361" y="337916"/>
                </a:moveTo>
                <a:lnTo>
                  <a:pt x="2054220" y="337916"/>
                </a:lnTo>
                <a:lnTo>
                  <a:pt x="2043121" y="348387"/>
                </a:lnTo>
                <a:lnTo>
                  <a:pt x="2046262" y="348387"/>
                </a:lnTo>
                <a:lnTo>
                  <a:pt x="2057361" y="337916"/>
                </a:lnTo>
                <a:close/>
              </a:path>
              <a:path w="2772409" h="1343659">
                <a:moveTo>
                  <a:pt x="2158824" y="337916"/>
                </a:moveTo>
                <a:lnTo>
                  <a:pt x="2059926" y="337916"/>
                </a:lnTo>
                <a:lnTo>
                  <a:pt x="2058562" y="348387"/>
                </a:lnTo>
                <a:lnTo>
                  <a:pt x="2155264" y="348387"/>
                </a:lnTo>
                <a:lnTo>
                  <a:pt x="2158824" y="337916"/>
                </a:lnTo>
                <a:close/>
              </a:path>
              <a:path w="2772409" h="1343659">
                <a:moveTo>
                  <a:pt x="2165525" y="337916"/>
                </a:moveTo>
                <a:lnTo>
                  <a:pt x="2159452" y="337916"/>
                </a:lnTo>
                <a:lnTo>
                  <a:pt x="2161337" y="348387"/>
                </a:lnTo>
                <a:lnTo>
                  <a:pt x="2165525" y="337916"/>
                </a:lnTo>
                <a:close/>
              </a:path>
              <a:path w="2772409" h="1343659">
                <a:moveTo>
                  <a:pt x="2023435" y="337916"/>
                </a:moveTo>
                <a:lnTo>
                  <a:pt x="2022180" y="337916"/>
                </a:lnTo>
                <a:lnTo>
                  <a:pt x="2022100" y="340587"/>
                </a:lnTo>
                <a:lnTo>
                  <a:pt x="2023435" y="337916"/>
                </a:lnTo>
                <a:close/>
              </a:path>
              <a:path w="2772409" h="1343659">
                <a:moveTo>
                  <a:pt x="2045843" y="327445"/>
                </a:moveTo>
                <a:lnTo>
                  <a:pt x="2035220" y="337916"/>
                </a:lnTo>
                <a:lnTo>
                  <a:pt x="2043853" y="337916"/>
                </a:lnTo>
                <a:lnTo>
                  <a:pt x="2045843" y="327445"/>
                </a:lnTo>
                <a:close/>
              </a:path>
              <a:path w="2772409" h="1343659">
                <a:moveTo>
                  <a:pt x="2051497" y="335822"/>
                </a:moveTo>
                <a:lnTo>
                  <a:pt x="2049298" y="337916"/>
                </a:lnTo>
                <a:lnTo>
                  <a:pt x="2050555" y="337916"/>
                </a:lnTo>
                <a:lnTo>
                  <a:pt x="2051497" y="335822"/>
                </a:lnTo>
                <a:close/>
              </a:path>
              <a:path w="2772409" h="1343659">
                <a:moveTo>
                  <a:pt x="2072338" y="327445"/>
                </a:moveTo>
                <a:lnTo>
                  <a:pt x="2064481" y="327445"/>
                </a:lnTo>
                <a:lnTo>
                  <a:pt x="2067308" y="337916"/>
                </a:lnTo>
                <a:lnTo>
                  <a:pt x="2075580" y="337916"/>
                </a:lnTo>
                <a:lnTo>
                  <a:pt x="2072338" y="327445"/>
                </a:lnTo>
                <a:close/>
              </a:path>
              <a:path w="2772409" h="1343659">
                <a:moveTo>
                  <a:pt x="2183535" y="327445"/>
                </a:moveTo>
                <a:lnTo>
                  <a:pt x="2084690" y="327445"/>
                </a:lnTo>
                <a:lnTo>
                  <a:pt x="2075580" y="337916"/>
                </a:lnTo>
                <a:lnTo>
                  <a:pt x="2178090" y="337916"/>
                </a:lnTo>
                <a:lnTo>
                  <a:pt x="2183535" y="327445"/>
                </a:lnTo>
                <a:close/>
              </a:path>
              <a:path w="2772409" h="1343659">
                <a:moveTo>
                  <a:pt x="2184841" y="330498"/>
                </a:moveTo>
                <a:lnTo>
                  <a:pt x="2178090" y="337916"/>
                </a:lnTo>
                <a:lnTo>
                  <a:pt x="2182697" y="337916"/>
                </a:lnTo>
                <a:lnTo>
                  <a:pt x="2185481" y="331994"/>
                </a:lnTo>
                <a:lnTo>
                  <a:pt x="2184841" y="330498"/>
                </a:lnTo>
                <a:close/>
              </a:path>
              <a:path w="2772409" h="1343659">
                <a:moveTo>
                  <a:pt x="2192030" y="327445"/>
                </a:moveTo>
                <a:lnTo>
                  <a:pt x="2187619" y="327445"/>
                </a:lnTo>
                <a:lnTo>
                  <a:pt x="2185481" y="331994"/>
                </a:lnTo>
                <a:lnTo>
                  <a:pt x="2188013" y="337916"/>
                </a:lnTo>
                <a:lnTo>
                  <a:pt x="2192030" y="327445"/>
                </a:lnTo>
                <a:close/>
              </a:path>
              <a:path w="2772409" h="1343659">
                <a:moveTo>
                  <a:pt x="2060293" y="327445"/>
                </a:moveTo>
                <a:lnTo>
                  <a:pt x="2055267" y="327445"/>
                </a:lnTo>
                <a:lnTo>
                  <a:pt x="2051497" y="335822"/>
                </a:lnTo>
                <a:lnTo>
                  <a:pt x="2060293" y="327445"/>
                </a:lnTo>
                <a:close/>
              </a:path>
              <a:path w="2772409" h="1343659">
                <a:moveTo>
                  <a:pt x="2187619" y="327445"/>
                </a:moveTo>
                <a:lnTo>
                  <a:pt x="2184841" y="330498"/>
                </a:lnTo>
                <a:lnTo>
                  <a:pt x="2185481" y="331994"/>
                </a:lnTo>
                <a:lnTo>
                  <a:pt x="2187619" y="327445"/>
                </a:lnTo>
                <a:close/>
              </a:path>
              <a:path w="2772409" h="1343659">
                <a:moveTo>
                  <a:pt x="2187619" y="327445"/>
                </a:moveTo>
                <a:lnTo>
                  <a:pt x="2183535" y="327445"/>
                </a:lnTo>
                <a:lnTo>
                  <a:pt x="2184841" y="330498"/>
                </a:lnTo>
                <a:lnTo>
                  <a:pt x="2187619" y="327445"/>
                </a:lnTo>
                <a:close/>
              </a:path>
              <a:path w="2772409" h="1343659">
                <a:moveTo>
                  <a:pt x="2069717" y="316974"/>
                </a:moveTo>
                <a:lnTo>
                  <a:pt x="2059455" y="316974"/>
                </a:lnTo>
                <a:lnTo>
                  <a:pt x="2059141" y="327445"/>
                </a:lnTo>
                <a:lnTo>
                  <a:pt x="2063015" y="327445"/>
                </a:lnTo>
                <a:lnTo>
                  <a:pt x="2069717" y="316974"/>
                </a:lnTo>
                <a:close/>
              </a:path>
              <a:path w="2772409" h="1343659">
                <a:moveTo>
                  <a:pt x="2079638" y="316974"/>
                </a:moveTo>
                <a:lnTo>
                  <a:pt x="2069717" y="316974"/>
                </a:lnTo>
                <a:lnTo>
                  <a:pt x="2073591" y="327445"/>
                </a:lnTo>
                <a:lnTo>
                  <a:pt x="2079176" y="327445"/>
                </a:lnTo>
                <a:lnTo>
                  <a:pt x="2079638" y="316974"/>
                </a:lnTo>
                <a:close/>
              </a:path>
              <a:path w="2772409" h="1343659">
                <a:moveTo>
                  <a:pt x="2093800" y="316974"/>
                </a:moveTo>
                <a:lnTo>
                  <a:pt x="2085528" y="316974"/>
                </a:lnTo>
                <a:lnTo>
                  <a:pt x="2085528" y="327445"/>
                </a:lnTo>
                <a:lnTo>
                  <a:pt x="2093800" y="316974"/>
                </a:lnTo>
                <a:close/>
              </a:path>
              <a:path w="2772409" h="1343659">
                <a:moveTo>
                  <a:pt x="2211911" y="316974"/>
                </a:moveTo>
                <a:lnTo>
                  <a:pt x="2093800" y="316974"/>
                </a:lnTo>
                <a:lnTo>
                  <a:pt x="2093590" y="327445"/>
                </a:lnTo>
                <a:lnTo>
                  <a:pt x="2207618" y="327445"/>
                </a:lnTo>
                <a:lnTo>
                  <a:pt x="2211911" y="316974"/>
                </a:lnTo>
                <a:close/>
              </a:path>
              <a:path w="2772409" h="1343659">
                <a:moveTo>
                  <a:pt x="2219764" y="316974"/>
                </a:moveTo>
                <a:lnTo>
                  <a:pt x="2217909" y="316974"/>
                </a:lnTo>
                <a:lnTo>
                  <a:pt x="2217235" y="327445"/>
                </a:lnTo>
                <a:lnTo>
                  <a:pt x="2219764" y="316974"/>
                </a:lnTo>
                <a:close/>
              </a:path>
              <a:path w="2772409" h="1343659">
                <a:moveTo>
                  <a:pt x="2098230" y="306503"/>
                </a:moveTo>
                <a:lnTo>
                  <a:pt x="2095580" y="306503"/>
                </a:lnTo>
                <a:lnTo>
                  <a:pt x="2091391" y="316974"/>
                </a:lnTo>
                <a:lnTo>
                  <a:pt x="2097360" y="316974"/>
                </a:lnTo>
                <a:lnTo>
                  <a:pt x="2098230" y="306503"/>
                </a:lnTo>
                <a:close/>
              </a:path>
              <a:path w="2772409" h="1343659">
                <a:moveTo>
                  <a:pt x="2240143" y="306503"/>
                </a:moveTo>
                <a:lnTo>
                  <a:pt x="2102490" y="306503"/>
                </a:lnTo>
                <a:lnTo>
                  <a:pt x="2097360" y="316974"/>
                </a:lnTo>
                <a:lnTo>
                  <a:pt x="2230361" y="316974"/>
                </a:lnTo>
                <a:lnTo>
                  <a:pt x="2240143" y="306503"/>
                </a:lnTo>
                <a:close/>
              </a:path>
              <a:path w="2772409" h="1343659">
                <a:moveTo>
                  <a:pt x="2120396" y="296032"/>
                </a:moveTo>
                <a:lnTo>
                  <a:pt x="2116417" y="306503"/>
                </a:lnTo>
                <a:lnTo>
                  <a:pt x="2121966" y="306503"/>
                </a:lnTo>
                <a:lnTo>
                  <a:pt x="2120396" y="296032"/>
                </a:lnTo>
                <a:close/>
              </a:path>
              <a:path w="2772409" h="1343659">
                <a:moveTo>
                  <a:pt x="2260915" y="296032"/>
                </a:moveTo>
                <a:lnTo>
                  <a:pt x="2135147" y="296032"/>
                </a:lnTo>
                <a:lnTo>
                  <a:pt x="2134013" y="306503"/>
                </a:lnTo>
                <a:lnTo>
                  <a:pt x="2250024" y="306503"/>
                </a:lnTo>
                <a:lnTo>
                  <a:pt x="2260915" y="296032"/>
                </a:lnTo>
                <a:close/>
              </a:path>
              <a:path w="2772409" h="1343659">
                <a:moveTo>
                  <a:pt x="2280391" y="285561"/>
                </a:moveTo>
                <a:lnTo>
                  <a:pt x="2152018" y="285561"/>
                </a:lnTo>
                <a:lnTo>
                  <a:pt x="2146499" y="296032"/>
                </a:lnTo>
                <a:lnTo>
                  <a:pt x="2271595" y="296032"/>
                </a:lnTo>
                <a:lnTo>
                  <a:pt x="2280391" y="285561"/>
                </a:lnTo>
                <a:close/>
              </a:path>
              <a:path w="2772409" h="1343659">
                <a:moveTo>
                  <a:pt x="2303741" y="285561"/>
                </a:moveTo>
                <a:lnTo>
                  <a:pt x="2290129" y="285561"/>
                </a:lnTo>
                <a:lnTo>
                  <a:pt x="2301228" y="296032"/>
                </a:lnTo>
                <a:lnTo>
                  <a:pt x="2303113" y="296032"/>
                </a:lnTo>
                <a:lnTo>
                  <a:pt x="2303741" y="285561"/>
                </a:lnTo>
                <a:close/>
              </a:path>
              <a:path w="2772409" h="1343659">
                <a:moveTo>
                  <a:pt x="2345729" y="285561"/>
                </a:moveTo>
                <a:lnTo>
                  <a:pt x="2330232" y="285561"/>
                </a:lnTo>
                <a:lnTo>
                  <a:pt x="2328243" y="296032"/>
                </a:lnTo>
                <a:lnTo>
                  <a:pt x="2333583" y="296032"/>
                </a:lnTo>
                <a:lnTo>
                  <a:pt x="2345729" y="285561"/>
                </a:lnTo>
                <a:close/>
              </a:path>
              <a:path w="2772409" h="1343659">
                <a:moveTo>
                  <a:pt x="2174740" y="275091"/>
                </a:moveTo>
                <a:lnTo>
                  <a:pt x="2168352" y="275091"/>
                </a:lnTo>
                <a:lnTo>
                  <a:pt x="2165944" y="285561"/>
                </a:lnTo>
                <a:lnTo>
                  <a:pt x="2172541" y="285561"/>
                </a:lnTo>
                <a:lnTo>
                  <a:pt x="2174740" y="275091"/>
                </a:lnTo>
                <a:close/>
              </a:path>
              <a:path w="2772409" h="1343659">
                <a:moveTo>
                  <a:pt x="2313269" y="275091"/>
                </a:moveTo>
                <a:lnTo>
                  <a:pt x="2177199" y="275091"/>
                </a:lnTo>
                <a:lnTo>
                  <a:pt x="2172541" y="285561"/>
                </a:lnTo>
                <a:lnTo>
                  <a:pt x="2307749" y="285561"/>
                </a:lnTo>
                <a:lnTo>
                  <a:pt x="2313269" y="275091"/>
                </a:lnTo>
                <a:close/>
              </a:path>
              <a:path w="2772409" h="1343659">
                <a:moveTo>
                  <a:pt x="2185106" y="264620"/>
                </a:moveTo>
                <a:lnTo>
                  <a:pt x="2179918" y="275091"/>
                </a:lnTo>
                <a:lnTo>
                  <a:pt x="2180917" y="275091"/>
                </a:lnTo>
                <a:lnTo>
                  <a:pt x="2185106" y="264620"/>
                </a:lnTo>
                <a:close/>
              </a:path>
              <a:path w="2772409" h="1343659">
                <a:moveTo>
                  <a:pt x="2194530" y="264620"/>
                </a:moveTo>
                <a:lnTo>
                  <a:pt x="2194006" y="264620"/>
                </a:lnTo>
                <a:lnTo>
                  <a:pt x="2187514" y="275091"/>
                </a:lnTo>
                <a:lnTo>
                  <a:pt x="2196310" y="275091"/>
                </a:lnTo>
                <a:lnTo>
                  <a:pt x="2194530" y="264620"/>
                </a:lnTo>
                <a:close/>
              </a:path>
              <a:path w="2772409" h="1343659">
                <a:moveTo>
                  <a:pt x="2322274" y="264620"/>
                </a:moveTo>
                <a:lnTo>
                  <a:pt x="2204686" y="264620"/>
                </a:lnTo>
                <a:lnTo>
                  <a:pt x="2196310" y="275091"/>
                </a:lnTo>
                <a:lnTo>
                  <a:pt x="2325311" y="275091"/>
                </a:lnTo>
                <a:lnTo>
                  <a:pt x="2322274" y="264620"/>
                </a:lnTo>
                <a:close/>
              </a:path>
              <a:path w="2772409" h="1343659">
                <a:moveTo>
                  <a:pt x="2370964" y="264620"/>
                </a:moveTo>
                <a:lnTo>
                  <a:pt x="2355637" y="264620"/>
                </a:lnTo>
                <a:lnTo>
                  <a:pt x="2353816" y="275091"/>
                </a:lnTo>
                <a:lnTo>
                  <a:pt x="2360912" y="275091"/>
                </a:lnTo>
                <a:lnTo>
                  <a:pt x="2370964" y="264620"/>
                </a:lnTo>
                <a:close/>
              </a:path>
              <a:path w="2772409" h="1343659">
                <a:moveTo>
                  <a:pt x="2381749" y="264620"/>
                </a:moveTo>
                <a:lnTo>
                  <a:pt x="2370964" y="264620"/>
                </a:lnTo>
                <a:lnTo>
                  <a:pt x="2367194" y="275091"/>
                </a:lnTo>
                <a:lnTo>
                  <a:pt x="2380733" y="275091"/>
                </a:lnTo>
                <a:lnTo>
                  <a:pt x="2381749" y="264620"/>
                </a:lnTo>
                <a:close/>
              </a:path>
              <a:path w="2772409" h="1343659">
                <a:moveTo>
                  <a:pt x="2211597" y="254149"/>
                </a:moveTo>
                <a:lnTo>
                  <a:pt x="2206780" y="264620"/>
                </a:lnTo>
                <a:lnTo>
                  <a:pt x="2210236" y="264620"/>
                </a:lnTo>
                <a:lnTo>
                  <a:pt x="2211597" y="254149"/>
                </a:lnTo>
                <a:close/>
              </a:path>
              <a:path w="2772409" h="1343659">
                <a:moveTo>
                  <a:pt x="2355048" y="254149"/>
                </a:moveTo>
                <a:lnTo>
                  <a:pt x="2216309" y="254149"/>
                </a:lnTo>
                <a:lnTo>
                  <a:pt x="2212330" y="264620"/>
                </a:lnTo>
                <a:lnTo>
                  <a:pt x="2356305" y="264620"/>
                </a:lnTo>
                <a:lnTo>
                  <a:pt x="2356610" y="259534"/>
                </a:lnTo>
                <a:lnTo>
                  <a:pt x="2355048" y="254149"/>
                </a:lnTo>
                <a:close/>
              </a:path>
              <a:path w="2772409" h="1343659">
                <a:moveTo>
                  <a:pt x="2356610" y="259534"/>
                </a:moveTo>
                <a:lnTo>
                  <a:pt x="2356305" y="264620"/>
                </a:lnTo>
                <a:lnTo>
                  <a:pt x="2358085" y="264620"/>
                </a:lnTo>
                <a:lnTo>
                  <a:pt x="2356610" y="259534"/>
                </a:lnTo>
                <a:close/>
              </a:path>
              <a:path w="2772409" h="1343659">
                <a:moveTo>
                  <a:pt x="2473788" y="222736"/>
                </a:moveTo>
                <a:lnTo>
                  <a:pt x="2272624" y="222736"/>
                </a:lnTo>
                <a:lnTo>
                  <a:pt x="2271111" y="233207"/>
                </a:lnTo>
                <a:lnTo>
                  <a:pt x="2255653" y="233207"/>
                </a:lnTo>
                <a:lnTo>
                  <a:pt x="2248491" y="243678"/>
                </a:lnTo>
                <a:lnTo>
                  <a:pt x="2238381" y="243678"/>
                </a:lnTo>
                <a:lnTo>
                  <a:pt x="2233678" y="254149"/>
                </a:lnTo>
                <a:lnTo>
                  <a:pt x="2356933" y="254149"/>
                </a:lnTo>
                <a:lnTo>
                  <a:pt x="2356610" y="259534"/>
                </a:lnTo>
                <a:lnTo>
                  <a:pt x="2358085" y="264620"/>
                </a:lnTo>
                <a:lnTo>
                  <a:pt x="2402889" y="264620"/>
                </a:lnTo>
                <a:lnTo>
                  <a:pt x="2425609" y="254149"/>
                </a:lnTo>
                <a:lnTo>
                  <a:pt x="2449409" y="243678"/>
                </a:lnTo>
                <a:lnTo>
                  <a:pt x="2473788" y="222736"/>
                </a:lnTo>
                <a:close/>
              </a:path>
              <a:path w="2772409" h="1343659">
                <a:moveTo>
                  <a:pt x="2498290" y="212265"/>
                </a:moveTo>
                <a:lnTo>
                  <a:pt x="2295052" y="212265"/>
                </a:lnTo>
                <a:lnTo>
                  <a:pt x="2286045" y="222736"/>
                </a:lnTo>
                <a:lnTo>
                  <a:pt x="2493018" y="222736"/>
                </a:lnTo>
                <a:lnTo>
                  <a:pt x="2498290" y="212265"/>
                </a:lnTo>
                <a:close/>
              </a:path>
              <a:path w="2772409" h="1343659">
                <a:moveTo>
                  <a:pt x="2313492" y="201794"/>
                </a:moveTo>
                <a:lnTo>
                  <a:pt x="2311175" y="201794"/>
                </a:lnTo>
                <a:lnTo>
                  <a:pt x="2303994" y="212265"/>
                </a:lnTo>
                <a:lnTo>
                  <a:pt x="2310539" y="212265"/>
                </a:lnTo>
                <a:lnTo>
                  <a:pt x="2313492" y="201794"/>
                </a:lnTo>
                <a:close/>
              </a:path>
              <a:path w="2772409" h="1343659">
                <a:moveTo>
                  <a:pt x="2521326" y="201794"/>
                </a:moveTo>
                <a:lnTo>
                  <a:pt x="2317656" y="201794"/>
                </a:lnTo>
                <a:lnTo>
                  <a:pt x="2315612" y="212265"/>
                </a:lnTo>
                <a:lnTo>
                  <a:pt x="2520593" y="212265"/>
                </a:lnTo>
                <a:lnTo>
                  <a:pt x="2521326" y="201794"/>
                </a:lnTo>
                <a:close/>
              </a:path>
              <a:path w="2772409" h="1343659">
                <a:moveTo>
                  <a:pt x="2316201" y="191324"/>
                </a:moveTo>
                <a:lnTo>
                  <a:pt x="2314107" y="201794"/>
                </a:lnTo>
                <a:lnTo>
                  <a:pt x="2316829" y="201794"/>
                </a:lnTo>
                <a:lnTo>
                  <a:pt x="2316201" y="191324"/>
                </a:lnTo>
                <a:close/>
              </a:path>
              <a:path w="2772409" h="1343659">
                <a:moveTo>
                  <a:pt x="2336724" y="191324"/>
                </a:moveTo>
                <a:lnTo>
                  <a:pt x="2335363" y="191324"/>
                </a:lnTo>
                <a:lnTo>
                  <a:pt x="2324683" y="201794"/>
                </a:lnTo>
                <a:lnTo>
                  <a:pt x="2329499" y="201794"/>
                </a:lnTo>
                <a:lnTo>
                  <a:pt x="2336724" y="191324"/>
                </a:lnTo>
                <a:close/>
              </a:path>
              <a:path w="2772409" h="1343659">
                <a:moveTo>
                  <a:pt x="2348851" y="191324"/>
                </a:moveTo>
                <a:lnTo>
                  <a:pt x="2336724" y="191324"/>
                </a:lnTo>
                <a:lnTo>
                  <a:pt x="2341672" y="201794"/>
                </a:lnTo>
                <a:lnTo>
                  <a:pt x="2354734" y="201794"/>
                </a:lnTo>
                <a:lnTo>
                  <a:pt x="2348851" y="191324"/>
                </a:lnTo>
                <a:close/>
              </a:path>
              <a:path w="2772409" h="1343659">
                <a:moveTo>
                  <a:pt x="2531901" y="191324"/>
                </a:moveTo>
                <a:lnTo>
                  <a:pt x="2356980" y="191324"/>
                </a:lnTo>
                <a:lnTo>
                  <a:pt x="2354734" y="201794"/>
                </a:lnTo>
                <a:lnTo>
                  <a:pt x="2525095" y="201794"/>
                </a:lnTo>
                <a:lnTo>
                  <a:pt x="2531901" y="191324"/>
                </a:lnTo>
                <a:close/>
              </a:path>
              <a:path w="2772409" h="1343659">
                <a:moveTo>
                  <a:pt x="2534482" y="200541"/>
                </a:moveTo>
                <a:lnTo>
                  <a:pt x="2533158" y="201794"/>
                </a:lnTo>
                <a:lnTo>
                  <a:pt x="2534833" y="201794"/>
                </a:lnTo>
                <a:lnTo>
                  <a:pt x="2534482" y="200541"/>
                </a:lnTo>
                <a:close/>
              </a:path>
              <a:path w="2772409" h="1343659">
                <a:moveTo>
                  <a:pt x="2544221" y="191324"/>
                </a:moveTo>
                <a:lnTo>
                  <a:pt x="2531901" y="191324"/>
                </a:lnTo>
                <a:lnTo>
                  <a:pt x="2534482" y="200541"/>
                </a:lnTo>
                <a:lnTo>
                  <a:pt x="2544221" y="191324"/>
                </a:lnTo>
                <a:close/>
              </a:path>
              <a:path w="2772409" h="1343659">
                <a:moveTo>
                  <a:pt x="2349519" y="186585"/>
                </a:moveTo>
                <a:lnTo>
                  <a:pt x="2344577" y="191324"/>
                </a:lnTo>
                <a:lnTo>
                  <a:pt x="2347719" y="191324"/>
                </a:lnTo>
                <a:lnTo>
                  <a:pt x="2349519" y="186585"/>
                </a:lnTo>
                <a:close/>
              </a:path>
              <a:path w="2772409" h="1343659">
                <a:moveTo>
                  <a:pt x="2360388" y="180853"/>
                </a:moveTo>
                <a:lnTo>
                  <a:pt x="2355498" y="180853"/>
                </a:lnTo>
                <a:lnTo>
                  <a:pt x="2352060" y="184149"/>
                </a:lnTo>
                <a:lnTo>
                  <a:pt x="2352849" y="191324"/>
                </a:lnTo>
                <a:lnTo>
                  <a:pt x="2354420" y="191324"/>
                </a:lnTo>
                <a:lnTo>
                  <a:pt x="2360388" y="180853"/>
                </a:lnTo>
                <a:close/>
              </a:path>
              <a:path w="2772409" h="1343659">
                <a:moveTo>
                  <a:pt x="2567761" y="180853"/>
                </a:moveTo>
                <a:lnTo>
                  <a:pt x="2367324" y="180853"/>
                </a:lnTo>
                <a:lnTo>
                  <a:pt x="2361239" y="191324"/>
                </a:lnTo>
                <a:lnTo>
                  <a:pt x="2556325" y="191324"/>
                </a:lnTo>
                <a:lnTo>
                  <a:pt x="2567761" y="180853"/>
                </a:lnTo>
                <a:close/>
              </a:path>
              <a:path w="2772409" h="1343659">
                <a:moveTo>
                  <a:pt x="2351698" y="180853"/>
                </a:moveTo>
                <a:lnTo>
                  <a:pt x="2349519" y="186585"/>
                </a:lnTo>
                <a:lnTo>
                  <a:pt x="2352060" y="184149"/>
                </a:lnTo>
                <a:lnTo>
                  <a:pt x="2351698" y="180853"/>
                </a:lnTo>
                <a:close/>
              </a:path>
              <a:path w="2772409" h="1343659">
                <a:moveTo>
                  <a:pt x="2368955" y="178847"/>
                </a:moveTo>
                <a:lnTo>
                  <a:pt x="2366605" y="180853"/>
                </a:lnTo>
                <a:lnTo>
                  <a:pt x="2367090" y="180853"/>
                </a:lnTo>
                <a:lnTo>
                  <a:pt x="2368955" y="178847"/>
                </a:lnTo>
                <a:close/>
              </a:path>
              <a:path w="2772409" h="1343659">
                <a:moveTo>
                  <a:pt x="2385309" y="170382"/>
                </a:moveTo>
                <a:lnTo>
                  <a:pt x="2378871" y="170382"/>
                </a:lnTo>
                <a:lnTo>
                  <a:pt x="2376481" y="172422"/>
                </a:lnTo>
                <a:lnTo>
                  <a:pt x="2375048" y="180853"/>
                </a:lnTo>
                <a:lnTo>
                  <a:pt x="2381958" y="180853"/>
                </a:lnTo>
                <a:lnTo>
                  <a:pt x="2385309" y="170382"/>
                </a:lnTo>
                <a:close/>
              </a:path>
              <a:path w="2772409" h="1343659">
                <a:moveTo>
                  <a:pt x="2579544" y="170382"/>
                </a:moveTo>
                <a:lnTo>
                  <a:pt x="2392220" y="170382"/>
                </a:lnTo>
                <a:lnTo>
                  <a:pt x="2386566" y="180853"/>
                </a:lnTo>
                <a:lnTo>
                  <a:pt x="2576822" y="180853"/>
                </a:lnTo>
                <a:lnTo>
                  <a:pt x="2579544" y="170382"/>
                </a:lnTo>
                <a:close/>
              </a:path>
              <a:path w="2772409" h="1343659">
                <a:moveTo>
                  <a:pt x="2376828" y="170382"/>
                </a:moveTo>
                <a:lnTo>
                  <a:pt x="2368955" y="178847"/>
                </a:lnTo>
                <a:lnTo>
                  <a:pt x="2376481" y="172422"/>
                </a:lnTo>
                <a:lnTo>
                  <a:pt x="2376828" y="170382"/>
                </a:lnTo>
                <a:close/>
              </a:path>
              <a:path w="2772409" h="1343659">
                <a:moveTo>
                  <a:pt x="2412847" y="159911"/>
                </a:moveTo>
                <a:lnTo>
                  <a:pt x="2391487" y="159911"/>
                </a:lnTo>
                <a:lnTo>
                  <a:pt x="2397141" y="170382"/>
                </a:lnTo>
                <a:lnTo>
                  <a:pt x="2409183" y="170382"/>
                </a:lnTo>
                <a:lnTo>
                  <a:pt x="2412847" y="159911"/>
                </a:lnTo>
                <a:close/>
              </a:path>
              <a:path w="2772409" h="1343659">
                <a:moveTo>
                  <a:pt x="2611899" y="159911"/>
                </a:moveTo>
                <a:lnTo>
                  <a:pt x="2417559" y="159911"/>
                </a:lnTo>
                <a:lnTo>
                  <a:pt x="2415570" y="170382"/>
                </a:lnTo>
                <a:lnTo>
                  <a:pt x="2597344" y="170382"/>
                </a:lnTo>
                <a:lnTo>
                  <a:pt x="2611899" y="159911"/>
                </a:lnTo>
                <a:close/>
              </a:path>
              <a:path w="2772409" h="1343659">
                <a:moveTo>
                  <a:pt x="2415249" y="151744"/>
                </a:moveTo>
                <a:lnTo>
                  <a:pt x="2409289" y="159911"/>
                </a:lnTo>
                <a:lnTo>
                  <a:pt x="2413371" y="159911"/>
                </a:lnTo>
                <a:lnTo>
                  <a:pt x="2415249" y="151744"/>
                </a:lnTo>
                <a:close/>
              </a:path>
              <a:path w="2772409" h="1343659">
                <a:moveTo>
                  <a:pt x="2426146" y="149440"/>
                </a:moveTo>
                <a:lnTo>
                  <a:pt x="2419444" y="149440"/>
                </a:lnTo>
                <a:lnTo>
                  <a:pt x="2421957" y="159911"/>
                </a:lnTo>
                <a:lnTo>
                  <a:pt x="2428135" y="159911"/>
                </a:lnTo>
                <a:lnTo>
                  <a:pt x="2426146" y="149440"/>
                </a:lnTo>
                <a:close/>
              </a:path>
              <a:path w="2772409" h="1343659">
                <a:moveTo>
                  <a:pt x="2436831" y="149559"/>
                </a:moveTo>
                <a:lnTo>
                  <a:pt x="2428135" y="159911"/>
                </a:lnTo>
                <a:lnTo>
                  <a:pt x="2437245" y="159911"/>
                </a:lnTo>
                <a:lnTo>
                  <a:pt x="2436831" y="149559"/>
                </a:lnTo>
                <a:close/>
              </a:path>
              <a:path w="2772409" h="1343659">
                <a:moveTo>
                  <a:pt x="2624150" y="149440"/>
                </a:moveTo>
                <a:lnTo>
                  <a:pt x="2444623" y="149440"/>
                </a:lnTo>
                <a:lnTo>
                  <a:pt x="2437245" y="159911"/>
                </a:lnTo>
                <a:lnTo>
                  <a:pt x="2616611" y="159911"/>
                </a:lnTo>
                <a:lnTo>
                  <a:pt x="2624150" y="149440"/>
                </a:lnTo>
                <a:close/>
              </a:path>
              <a:path w="2772409" h="1343659">
                <a:moveTo>
                  <a:pt x="2416931" y="149440"/>
                </a:moveTo>
                <a:lnTo>
                  <a:pt x="2415779" y="149440"/>
                </a:lnTo>
                <a:lnTo>
                  <a:pt x="2415249" y="151744"/>
                </a:lnTo>
                <a:lnTo>
                  <a:pt x="2416931" y="149440"/>
                </a:lnTo>
                <a:close/>
              </a:path>
              <a:path w="2772409" h="1343659">
                <a:moveTo>
                  <a:pt x="2436931" y="149440"/>
                </a:moveTo>
                <a:close/>
              </a:path>
              <a:path w="2772409" h="1343659">
                <a:moveTo>
                  <a:pt x="2441119" y="138969"/>
                </a:moveTo>
                <a:lnTo>
                  <a:pt x="2432323" y="149440"/>
                </a:lnTo>
                <a:lnTo>
                  <a:pt x="2439620" y="149440"/>
                </a:lnTo>
                <a:lnTo>
                  <a:pt x="2441119" y="138969"/>
                </a:lnTo>
                <a:close/>
              </a:path>
              <a:path w="2772409" h="1343659">
                <a:moveTo>
                  <a:pt x="2457478" y="138969"/>
                </a:moveTo>
                <a:lnTo>
                  <a:pt x="2453579" y="138969"/>
                </a:lnTo>
                <a:lnTo>
                  <a:pt x="2448717" y="149440"/>
                </a:lnTo>
                <a:lnTo>
                  <a:pt x="2453317" y="149440"/>
                </a:lnTo>
                <a:lnTo>
                  <a:pt x="2455736" y="146269"/>
                </a:lnTo>
                <a:lnTo>
                  <a:pt x="2457478" y="138969"/>
                </a:lnTo>
                <a:close/>
              </a:path>
              <a:path w="2772409" h="1343659">
                <a:moveTo>
                  <a:pt x="2455736" y="146269"/>
                </a:moveTo>
                <a:lnTo>
                  <a:pt x="2453317" y="149440"/>
                </a:lnTo>
                <a:lnTo>
                  <a:pt x="2454980" y="149440"/>
                </a:lnTo>
                <a:lnTo>
                  <a:pt x="2455736" y="146269"/>
                </a:lnTo>
                <a:close/>
              </a:path>
              <a:path w="2772409" h="1343659">
                <a:moveTo>
                  <a:pt x="2579439" y="138969"/>
                </a:moveTo>
                <a:lnTo>
                  <a:pt x="2461305" y="138969"/>
                </a:lnTo>
                <a:lnTo>
                  <a:pt x="2455736" y="146269"/>
                </a:lnTo>
                <a:lnTo>
                  <a:pt x="2454980" y="149440"/>
                </a:lnTo>
                <a:lnTo>
                  <a:pt x="2581429" y="149440"/>
                </a:lnTo>
                <a:lnTo>
                  <a:pt x="2579439" y="138969"/>
                </a:lnTo>
                <a:close/>
              </a:path>
              <a:path w="2772409" h="1343659">
                <a:moveTo>
                  <a:pt x="2636715" y="138969"/>
                </a:moveTo>
                <a:lnTo>
                  <a:pt x="2591376" y="138969"/>
                </a:lnTo>
                <a:lnTo>
                  <a:pt x="2581429" y="149440"/>
                </a:lnTo>
                <a:lnTo>
                  <a:pt x="2634307" y="149440"/>
                </a:lnTo>
                <a:lnTo>
                  <a:pt x="2636715" y="138969"/>
                </a:lnTo>
                <a:close/>
              </a:path>
              <a:path w="2772409" h="1343659">
                <a:moveTo>
                  <a:pt x="2644673" y="138969"/>
                </a:moveTo>
                <a:lnTo>
                  <a:pt x="2636715" y="138969"/>
                </a:lnTo>
                <a:lnTo>
                  <a:pt x="2638390" y="149440"/>
                </a:lnTo>
                <a:lnTo>
                  <a:pt x="2644673" y="138969"/>
                </a:lnTo>
                <a:close/>
              </a:path>
              <a:path w="2772409" h="1343659">
                <a:moveTo>
                  <a:pt x="2455359" y="128498"/>
                </a:moveTo>
                <a:lnTo>
                  <a:pt x="2445307" y="128498"/>
                </a:lnTo>
                <a:lnTo>
                  <a:pt x="2443108" y="138969"/>
                </a:lnTo>
                <a:lnTo>
                  <a:pt x="2455778" y="138969"/>
                </a:lnTo>
                <a:lnTo>
                  <a:pt x="2455359" y="128498"/>
                </a:lnTo>
                <a:close/>
              </a:path>
              <a:path w="2772409" h="1343659">
                <a:moveTo>
                  <a:pt x="2468939" y="138152"/>
                </a:moveTo>
                <a:lnTo>
                  <a:pt x="2468448" y="138969"/>
                </a:lnTo>
                <a:lnTo>
                  <a:pt x="2469495" y="138969"/>
                </a:lnTo>
                <a:lnTo>
                  <a:pt x="2468939" y="138152"/>
                </a:lnTo>
                <a:close/>
              </a:path>
              <a:path w="2772409" h="1343659">
                <a:moveTo>
                  <a:pt x="2597677" y="128498"/>
                </a:moveTo>
                <a:lnTo>
                  <a:pt x="2488722" y="128498"/>
                </a:lnTo>
                <a:lnTo>
                  <a:pt x="2480272" y="138969"/>
                </a:lnTo>
                <a:lnTo>
                  <a:pt x="2591481" y="138969"/>
                </a:lnTo>
                <a:lnTo>
                  <a:pt x="2594061" y="136224"/>
                </a:lnTo>
                <a:lnTo>
                  <a:pt x="2597677" y="128498"/>
                </a:lnTo>
                <a:close/>
              </a:path>
              <a:path w="2772409" h="1343659">
                <a:moveTo>
                  <a:pt x="2594061" y="136224"/>
                </a:moveTo>
                <a:lnTo>
                  <a:pt x="2591481" y="138969"/>
                </a:lnTo>
                <a:lnTo>
                  <a:pt x="2592777" y="138969"/>
                </a:lnTo>
                <a:lnTo>
                  <a:pt x="2594061" y="136224"/>
                </a:lnTo>
                <a:close/>
              </a:path>
              <a:path w="2772409" h="1343659">
                <a:moveTo>
                  <a:pt x="2663625" y="118027"/>
                </a:moveTo>
                <a:lnTo>
                  <a:pt x="2607596" y="118027"/>
                </a:lnTo>
                <a:lnTo>
                  <a:pt x="2606507" y="128498"/>
                </a:lnTo>
                <a:lnTo>
                  <a:pt x="2601323" y="128498"/>
                </a:lnTo>
                <a:lnTo>
                  <a:pt x="2594061" y="136224"/>
                </a:lnTo>
                <a:lnTo>
                  <a:pt x="2592777" y="138969"/>
                </a:lnTo>
                <a:lnTo>
                  <a:pt x="2656400" y="138969"/>
                </a:lnTo>
                <a:lnTo>
                  <a:pt x="2662997" y="128498"/>
                </a:lnTo>
                <a:lnTo>
                  <a:pt x="2663625" y="118027"/>
                </a:lnTo>
                <a:close/>
              </a:path>
              <a:path w="2772409" h="1343659">
                <a:moveTo>
                  <a:pt x="2663534" y="135639"/>
                </a:moveTo>
                <a:lnTo>
                  <a:pt x="2661636" y="138969"/>
                </a:lnTo>
                <a:lnTo>
                  <a:pt x="2663784" y="138969"/>
                </a:lnTo>
                <a:lnTo>
                  <a:pt x="2663534" y="135639"/>
                </a:lnTo>
                <a:close/>
              </a:path>
              <a:path w="2772409" h="1343659">
                <a:moveTo>
                  <a:pt x="2675562" y="128498"/>
                </a:moveTo>
                <a:lnTo>
                  <a:pt x="2667604" y="128498"/>
                </a:lnTo>
                <a:lnTo>
                  <a:pt x="2667709" y="138969"/>
                </a:lnTo>
                <a:lnTo>
                  <a:pt x="2675562" y="128498"/>
                </a:lnTo>
                <a:close/>
              </a:path>
              <a:path w="2772409" h="1343659">
                <a:moveTo>
                  <a:pt x="2474740" y="128498"/>
                </a:moveTo>
                <a:lnTo>
                  <a:pt x="2462375" y="128498"/>
                </a:lnTo>
                <a:lnTo>
                  <a:pt x="2468939" y="138152"/>
                </a:lnTo>
                <a:lnTo>
                  <a:pt x="2474740" y="128498"/>
                </a:lnTo>
                <a:close/>
              </a:path>
              <a:path w="2772409" h="1343659">
                <a:moveTo>
                  <a:pt x="2667604" y="128498"/>
                </a:moveTo>
                <a:lnTo>
                  <a:pt x="2662997" y="128498"/>
                </a:lnTo>
                <a:lnTo>
                  <a:pt x="2663534" y="135639"/>
                </a:lnTo>
                <a:lnTo>
                  <a:pt x="2667604" y="128498"/>
                </a:lnTo>
                <a:close/>
              </a:path>
              <a:path w="2772409" h="1343659">
                <a:moveTo>
                  <a:pt x="2486667" y="118027"/>
                </a:moveTo>
                <a:lnTo>
                  <a:pt x="2470333" y="118027"/>
                </a:lnTo>
                <a:lnTo>
                  <a:pt x="2465621" y="128498"/>
                </a:lnTo>
                <a:lnTo>
                  <a:pt x="2481553" y="128498"/>
                </a:lnTo>
                <a:lnTo>
                  <a:pt x="2486667" y="118027"/>
                </a:lnTo>
                <a:close/>
              </a:path>
              <a:path w="2772409" h="1343659">
                <a:moveTo>
                  <a:pt x="2546037" y="118027"/>
                </a:moveTo>
                <a:lnTo>
                  <a:pt x="2500796" y="118027"/>
                </a:lnTo>
                <a:lnTo>
                  <a:pt x="2503316" y="128498"/>
                </a:lnTo>
                <a:lnTo>
                  <a:pt x="2537870" y="128498"/>
                </a:lnTo>
                <a:lnTo>
                  <a:pt x="2546037" y="118027"/>
                </a:lnTo>
                <a:close/>
              </a:path>
              <a:path w="2772409" h="1343659">
                <a:moveTo>
                  <a:pt x="2607596" y="118027"/>
                </a:moveTo>
                <a:lnTo>
                  <a:pt x="2548154" y="118027"/>
                </a:lnTo>
                <a:lnTo>
                  <a:pt x="2540069" y="128498"/>
                </a:lnTo>
                <a:lnTo>
                  <a:pt x="2602894" y="128498"/>
                </a:lnTo>
                <a:lnTo>
                  <a:pt x="2607596" y="118027"/>
                </a:lnTo>
                <a:close/>
              </a:path>
              <a:path w="2772409" h="1343659">
                <a:moveTo>
                  <a:pt x="2682892" y="118027"/>
                </a:moveTo>
                <a:lnTo>
                  <a:pt x="2663625" y="118027"/>
                </a:lnTo>
                <a:lnTo>
                  <a:pt x="2672316" y="128498"/>
                </a:lnTo>
                <a:lnTo>
                  <a:pt x="2678703" y="128498"/>
                </a:lnTo>
                <a:lnTo>
                  <a:pt x="2682892" y="118027"/>
                </a:lnTo>
                <a:close/>
              </a:path>
              <a:path w="2772409" h="1343659">
                <a:moveTo>
                  <a:pt x="2697237" y="118027"/>
                </a:moveTo>
                <a:lnTo>
                  <a:pt x="2692001" y="118027"/>
                </a:lnTo>
                <a:lnTo>
                  <a:pt x="2696713" y="128498"/>
                </a:lnTo>
                <a:lnTo>
                  <a:pt x="2697237" y="118027"/>
                </a:lnTo>
                <a:close/>
              </a:path>
              <a:path w="2772409" h="1343659">
                <a:moveTo>
                  <a:pt x="2512177" y="107556"/>
                </a:moveTo>
                <a:lnTo>
                  <a:pt x="2502374" y="107556"/>
                </a:lnTo>
                <a:lnTo>
                  <a:pt x="2501117" y="118027"/>
                </a:lnTo>
                <a:lnTo>
                  <a:pt x="2511475" y="118027"/>
                </a:lnTo>
                <a:lnTo>
                  <a:pt x="2512177" y="107556"/>
                </a:lnTo>
                <a:close/>
              </a:path>
              <a:path w="2772409" h="1343659">
                <a:moveTo>
                  <a:pt x="2546665" y="107556"/>
                </a:moveTo>
                <a:lnTo>
                  <a:pt x="2523088" y="107556"/>
                </a:lnTo>
                <a:lnTo>
                  <a:pt x="2514415" y="118027"/>
                </a:lnTo>
                <a:lnTo>
                  <a:pt x="2542686" y="118027"/>
                </a:lnTo>
                <a:lnTo>
                  <a:pt x="2546529" y="112116"/>
                </a:lnTo>
                <a:lnTo>
                  <a:pt x="2546665" y="107556"/>
                </a:lnTo>
                <a:close/>
              </a:path>
              <a:path w="2772409" h="1343659">
                <a:moveTo>
                  <a:pt x="2555461" y="107556"/>
                </a:moveTo>
                <a:lnTo>
                  <a:pt x="2549493" y="107556"/>
                </a:lnTo>
                <a:lnTo>
                  <a:pt x="2546529" y="112116"/>
                </a:lnTo>
                <a:lnTo>
                  <a:pt x="2546351" y="118027"/>
                </a:lnTo>
                <a:lnTo>
                  <a:pt x="2549051" y="118027"/>
                </a:lnTo>
                <a:lnTo>
                  <a:pt x="2553660" y="112058"/>
                </a:lnTo>
                <a:lnTo>
                  <a:pt x="2555461" y="107556"/>
                </a:lnTo>
                <a:close/>
              </a:path>
              <a:path w="2772409" h="1343659">
                <a:moveTo>
                  <a:pt x="2553660" y="112058"/>
                </a:moveTo>
                <a:lnTo>
                  <a:pt x="2549051" y="118027"/>
                </a:lnTo>
                <a:lnTo>
                  <a:pt x="2551273" y="118027"/>
                </a:lnTo>
                <a:lnTo>
                  <a:pt x="2553660" y="112058"/>
                </a:lnTo>
                <a:close/>
              </a:path>
              <a:path w="2772409" h="1343659">
                <a:moveTo>
                  <a:pt x="2562791" y="107556"/>
                </a:moveTo>
                <a:lnTo>
                  <a:pt x="2557136" y="107556"/>
                </a:lnTo>
                <a:lnTo>
                  <a:pt x="2553660" y="112058"/>
                </a:lnTo>
                <a:lnTo>
                  <a:pt x="2551273" y="118027"/>
                </a:lnTo>
                <a:lnTo>
                  <a:pt x="2555670" y="118027"/>
                </a:lnTo>
                <a:lnTo>
                  <a:pt x="2563225" y="109443"/>
                </a:lnTo>
                <a:lnTo>
                  <a:pt x="2562791" y="107556"/>
                </a:lnTo>
                <a:close/>
              </a:path>
              <a:path w="2772409" h="1343659">
                <a:moveTo>
                  <a:pt x="2571691" y="107556"/>
                </a:moveTo>
                <a:lnTo>
                  <a:pt x="2564885" y="107556"/>
                </a:lnTo>
                <a:lnTo>
                  <a:pt x="2563225" y="109443"/>
                </a:lnTo>
                <a:lnTo>
                  <a:pt x="2565199" y="118027"/>
                </a:lnTo>
                <a:lnTo>
                  <a:pt x="2567084" y="118027"/>
                </a:lnTo>
                <a:lnTo>
                  <a:pt x="2570694" y="111389"/>
                </a:lnTo>
                <a:lnTo>
                  <a:pt x="2571691" y="107556"/>
                </a:lnTo>
                <a:close/>
              </a:path>
              <a:path w="2772409" h="1343659">
                <a:moveTo>
                  <a:pt x="2701635" y="107556"/>
                </a:moveTo>
                <a:lnTo>
                  <a:pt x="2572779" y="107556"/>
                </a:lnTo>
                <a:lnTo>
                  <a:pt x="2570694" y="111389"/>
                </a:lnTo>
                <a:lnTo>
                  <a:pt x="2568968" y="118027"/>
                </a:lnTo>
                <a:lnTo>
                  <a:pt x="2700587" y="118027"/>
                </a:lnTo>
                <a:lnTo>
                  <a:pt x="2701635" y="107556"/>
                </a:lnTo>
                <a:close/>
              </a:path>
              <a:path w="2772409" h="1343659">
                <a:moveTo>
                  <a:pt x="2710119" y="107556"/>
                </a:moveTo>
                <a:lnTo>
                  <a:pt x="2709069" y="107556"/>
                </a:lnTo>
                <a:lnTo>
                  <a:pt x="2702053" y="118027"/>
                </a:lnTo>
                <a:lnTo>
                  <a:pt x="2706425" y="118027"/>
                </a:lnTo>
                <a:lnTo>
                  <a:pt x="2710119" y="107556"/>
                </a:lnTo>
                <a:close/>
              </a:path>
              <a:path w="2772409" h="1343659">
                <a:moveTo>
                  <a:pt x="2549493" y="107556"/>
                </a:moveTo>
                <a:lnTo>
                  <a:pt x="2546665" y="107556"/>
                </a:lnTo>
                <a:lnTo>
                  <a:pt x="2546529" y="112116"/>
                </a:lnTo>
                <a:lnTo>
                  <a:pt x="2549493" y="107556"/>
                </a:lnTo>
                <a:close/>
              </a:path>
              <a:path w="2772409" h="1343659">
                <a:moveTo>
                  <a:pt x="2572779" y="107556"/>
                </a:moveTo>
                <a:lnTo>
                  <a:pt x="2571691" y="107556"/>
                </a:lnTo>
                <a:lnTo>
                  <a:pt x="2570694" y="111389"/>
                </a:lnTo>
                <a:lnTo>
                  <a:pt x="2572779" y="107556"/>
                </a:lnTo>
                <a:close/>
              </a:path>
              <a:path w="2772409" h="1343659">
                <a:moveTo>
                  <a:pt x="2564885" y="107556"/>
                </a:moveTo>
                <a:lnTo>
                  <a:pt x="2562791" y="107556"/>
                </a:lnTo>
                <a:lnTo>
                  <a:pt x="2563225" y="109443"/>
                </a:lnTo>
                <a:lnTo>
                  <a:pt x="2564885" y="107556"/>
                </a:lnTo>
                <a:close/>
              </a:path>
              <a:path w="2772409" h="1343659">
                <a:moveTo>
                  <a:pt x="2513159" y="97086"/>
                </a:moveTo>
                <a:lnTo>
                  <a:pt x="2506143" y="107556"/>
                </a:lnTo>
                <a:lnTo>
                  <a:pt x="2510017" y="107556"/>
                </a:lnTo>
                <a:lnTo>
                  <a:pt x="2512551" y="104677"/>
                </a:lnTo>
                <a:lnTo>
                  <a:pt x="2513159" y="97086"/>
                </a:lnTo>
                <a:close/>
              </a:path>
              <a:path w="2772409" h="1343659">
                <a:moveTo>
                  <a:pt x="2519232" y="97086"/>
                </a:moveTo>
                <a:lnTo>
                  <a:pt x="2512551" y="104677"/>
                </a:lnTo>
                <a:lnTo>
                  <a:pt x="2512321" y="107556"/>
                </a:lnTo>
                <a:lnTo>
                  <a:pt x="2519185" y="97750"/>
                </a:lnTo>
                <a:lnTo>
                  <a:pt x="2519232" y="97086"/>
                </a:lnTo>
                <a:close/>
              </a:path>
              <a:path w="2772409" h="1343659">
                <a:moveTo>
                  <a:pt x="2519651" y="97086"/>
                </a:moveTo>
                <a:lnTo>
                  <a:pt x="2519185" y="97750"/>
                </a:lnTo>
                <a:lnTo>
                  <a:pt x="2518499" y="107556"/>
                </a:lnTo>
                <a:lnTo>
                  <a:pt x="2523420" y="107556"/>
                </a:lnTo>
                <a:lnTo>
                  <a:pt x="2519651" y="97086"/>
                </a:lnTo>
                <a:close/>
              </a:path>
              <a:path w="2772409" h="1343659">
                <a:moveTo>
                  <a:pt x="2538079" y="97086"/>
                </a:moveTo>
                <a:lnTo>
                  <a:pt x="2535043" y="97086"/>
                </a:lnTo>
                <a:lnTo>
                  <a:pt x="2532320" y="107556"/>
                </a:lnTo>
                <a:lnTo>
                  <a:pt x="2538079" y="97086"/>
                </a:lnTo>
                <a:close/>
              </a:path>
              <a:path w="2772409" h="1343659">
                <a:moveTo>
                  <a:pt x="2540175" y="105818"/>
                </a:moveTo>
                <a:lnTo>
                  <a:pt x="2538549" y="107556"/>
                </a:lnTo>
                <a:lnTo>
                  <a:pt x="2540592" y="107556"/>
                </a:lnTo>
                <a:lnTo>
                  <a:pt x="2540175" y="105818"/>
                </a:lnTo>
                <a:close/>
              </a:path>
              <a:path w="2772409" h="1343659">
                <a:moveTo>
                  <a:pt x="2540922" y="105018"/>
                </a:moveTo>
                <a:lnTo>
                  <a:pt x="2540175" y="105818"/>
                </a:lnTo>
                <a:lnTo>
                  <a:pt x="2540592" y="107556"/>
                </a:lnTo>
                <a:lnTo>
                  <a:pt x="2540922" y="105018"/>
                </a:lnTo>
                <a:close/>
              </a:path>
              <a:path w="2772409" h="1343659">
                <a:moveTo>
                  <a:pt x="2548341" y="97086"/>
                </a:moveTo>
                <a:lnTo>
                  <a:pt x="2540922" y="105018"/>
                </a:lnTo>
                <a:lnTo>
                  <a:pt x="2540592" y="107556"/>
                </a:lnTo>
                <a:lnTo>
                  <a:pt x="2548864" y="107556"/>
                </a:lnTo>
                <a:lnTo>
                  <a:pt x="2548341" y="97086"/>
                </a:lnTo>
                <a:close/>
              </a:path>
              <a:path w="2772409" h="1343659">
                <a:moveTo>
                  <a:pt x="2551467" y="97461"/>
                </a:moveTo>
                <a:lnTo>
                  <a:pt x="2551063" y="107556"/>
                </a:lnTo>
                <a:lnTo>
                  <a:pt x="2556469" y="107556"/>
                </a:lnTo>
                <a:lnTo>
                  <a:pt x="2551467" y="97461"/>
                </a:lnTo>
                <a:close/>
              </a:path>
              <a:path w="2772409" h="1343659">
                <a:moveTo>
                  <a:pt x="2551482" y="97086"/>
                </a:moveTo>
                <a:lnTo>
                  <a:pt x="2551467" y="97461"/>
                </a:lnTo>
                <a:lnTo>
                  <a:pt x="2556469" y="107556"/>
                </a:lnTo>
                <a:lnTo>
                  <a:pt x="2557032" y="107556"/>
                </a:lnTo>
                <a:lnTo>
                  <a:pt x="2551482" y="97086"/>
                </a:lnTo>
                <a:close/>
              </a:path>
              <a:path w="2772409" h="1343659">
                <a:moveTo>
                  <a:pt x="2579261" y="97086"/>
                </a:moveTo>
                <a:lnTo>
                  <a:pt x="2551482" y="97086"/>
                </a:lnTo>
                <a:lnTo>
                  <a:pt x="2557032" y="107556"/>
                </a:lnTo>
                <a:lnTo>
                  <a:pt x="2575892" y="107556"/>
                </a:lnTo>
                <a:lnTo>
                  <a:pt x="2579261" y="97086"/>
                </a:lnTo>
                <a:close/>
              </a:path>
              <a:path w="2772409" h="1343659">
                <a:moveTo>
                  <a:pt x="2640692" y="97086"/>
                </a:moveTo>
                <a:lnTo>
                  <a:pt x="2587502" y="97086"/>
                </a:lnTo>
                <a:lnTo>
                  <a:pt x="2588130" y="107556"/>
                </a:lnTo>
                <a:lnTo>
                  <a:pt x="2641728" y="107556"/>
                </a:lnTo>
                <a:lnTo>
                  <a:pt x="2640692" y="97086"/>
                </a:lnTo>
                <a:close/>
              </a:path>
              <a:path w="2772409" h="1343659">
                <a:moveTo>
                  <a:pt x="2658686" y="97086"/>
                </a:moveTo>
                <a:lnTo>
                  <a:pt x="2645196" y="97086"/>
                </a:lnTo>
                <a:lnTo>
                  <a:pt x="2646662" y="107556"/>
                </a:lnTo>
                <a:lnTo>
                  <a:pt x="2648233" y="107556"/>
                </a:lnTo>
                <a:lnTo>
                  <a:pt x="2658686" y="97086"/>
                </a:lnTo>
                <a:close/>
              </a:path>
              <a:path w="2772409" h="1343659">
                <a:moveTo>
                  <a:pt x="2707603" y="97086"/>
                </a:moveTo>
                <a:lnTo>
                  <a:pt x="2668861" y="97086"/>
                </a:lnTo>
                <a:lnTo>
                  <a:pt x="2670955" y="107556"/>
                </a:lnTo>
                <a:lnTo>
                  <a:pt x="2702367" y="107556"/>
                </a:lnTo>
                <a:lnTo>
                  <a:pt x="2707603" y="97086"/>
                </a:lnTo>
                <a:close/>
              </a:path>
              <a:path w="2772409" h="1343659">
                <a:moveTo>
                  <a:pt x="2714304" y="97086"/>
                </a:moveTo>
                <a:lnTo>
                  <a:pt x="2707603" y="97086"/>
                </a:lnTo>
                <a:lnTo>
                  <a:pt x="2706556" y="107556"/>
                </a:lnTo>
                <a:lnTo>
                  <a:pt x="2714304" y="97086"/>
                </a:lnTo>
                <a:close/>
              </a:path>
              <a:path w="2772409" h="1343659">
                <a:moveTo>
                  <a:pt x="2744670" y="76144"/>
                </a:moveTo>
                <a:lnTo>
                  <a:pt x="2722262" y="76144"/>
                </a:lnTo>
                <a:lnTo>
                  <a:pt x="2729382" y="86615"/>
                </a:lnTo>
                <a:lnTo>
                  <a:pt x="2727916" y="86615"/>
                </a:lnTo>
                <a:lnTo>
                  <a:pt x="2727079" y="97086"/>
                </a:lnTo>
                <a:lnTo>
                  <a:pt x="2724356" y="107556"/>
                </a:lnTo>
                <a:lnTo>
                  <a:pt x="2732419" y="97086"/>
                </a:lnTo>
                <a:lnTo>
                  <a:pt x="2728859" y="97086"/>
                </a:lnTo>
                <a:lnTo>
                  <a:pt x="2734513" y="86615"/>
                </a:lnTo>
                <a:lnTo>
                  <a:pt x="2744670" y="76144"/>
                </a:lnTo>
                <a:close/>
              </a:path>
              <a:path w="2772409" h="1343659">
                <a:moveTo>
                  <a:pt x="2541954" y="97086"/>
                </a:moveTo>
                <a:lnTo>
                  <a:pt x="2538079" y="97086"/>
                </a:lnTo>
                <a:lnTo>
                  <a:pt x="2540175" y="105818"/>
                </a:lnTo>
                <a:lnTo>
                  <a:pt x="2540922" y="105018"/>
                </a:lnTo>
                <a:lnTo>
                  <a:pt x="2541954" y="97086"/>
                </a:lnTo>
                <a:close/>
              </a:path>
              <a:path w="2772409" h="1343659">
                <a:moveTo>
                  <a:pt x="2551482" y="97086"/>
                </a:moveTo>
                <a:lnTo>
                  <a:pt x="2551281" y="97086"/>
                </a:lnTo>
                <a:lnTo>
                  <a:pt x="2551467" y="97461"/>
                </a:lnTo>
                <a:lnTo>
                  <a:pt x="2551482" y="97086"/>
                </a:lnTo>
                <a:close/>
              </a:path>
              <a:path w="2772409" h="1343659">
                <a:moveTo>
                  <a:pt x="2552215" y="86615"/>
                </a:moveTo>
                <a:lnTo>
                  <a:pt x="2548383" y="86615"/>
                </a:lnTo>
                <a:lnTo>
                  <a:pt x="2540095" y="97086"/>
                </a:lnTo>
                <a:lnTo>
                  <a:pt x="2554309" y="97086"/>
                </a:lnTo>
                <a:lnTo>
                  <a:pt x="2552215" y="86615"/>
                </a:lnTo>
                <a:close/>
              </a:path>
              <a:path w="2772409" h="1343659">
                <a:moveTo>
                  <a:pt x="2575146" y="86615"/>
                </a:moveTo>
                <a:lnTo>
                  <a:pt x="2568759" y="86615"/>
                </a:lnTo>
                <a:lnTo>
                  <a:pt x="2559545" y="97086"/>
                </a:lnTo>
                <a:lnTo>
                  <a:pt x="2568864" y="97086"/>
                </a:lnTo>
                <a:lnTo>
                  <a:pt x="2575146" y="86615"/>
                </a:lnTo>
                <a:close/>
              </a:path>
              <a:path w="2772409" h="1343659">
                <a:moveTo>
                  <a:pt x="2599020" y="86615"/>
                </a:moveTo>
                <a:lnTo>
                  <a:pt x="2587083" y="86615"/>
                </a:lnTo>
                <a:lnTo>
                  <a:pt x="2580256" y="97086"/>
                </a:lnTo>
                <a:lnTo>
                  <a:pt x="2597344" y="97086"/>
                </a:lnTo>
                <a:lnTo>
                  <a:pt x="2599020" y="86615"/>
                </a:lnTo>
                <a:close/>
              </a:path>
              <a:path w="2772409" h="1343659">
                <a:moveTo>
                  <a:pt x="2652317" y="86615"/>
                </a:moveTo>
                <a:lnTo>
                  <a:pt x="2602685" y="86615"/>
                </a:lnTo>
                <a:lnTo>
                  <a:pt x="2598392" y="97086"/>
                </a:lnTo>
                <a:lnTo>
                  <a:pt x="2647186" y="97086"/>
                </a:lnTo>
                <a:lnTo>
                  <a:pt x="2652317" y="86615"/>
                </a:lnTo>
                <a:close/>
              </a:path>
              <a:path w="2772409" h="1343659">
                <a:moveTo>
                  <a:pt x="2662159" y="86615"/>
                </a:moveTo>
                <a:lnTo>
                  <a:pt x="2652317" y="86615"/>
                </a:lnTo>
                <a:lnTo>
                  <a:pt x="2654097" y="97086"/>
                </a:lnTo>
                <a:lnTo>
                  <a:pt x="2657238" y="97086"/>
                </a:lnTo>
                <a:lnTo>
                  <a:pt x="2658692" y="95505"/>
                </a:lnTo>
                <a:lnTo>
                  <a:pt x="2662159" y="86615"/>
                </a:lnTo>
                <a:close/>
              </a:path>
              <a:path w="2772409" h="1343659">
                <a:moveTo>
                  <a:pt x="2665389" y="88226"/>
                </a:moveTo>
                <a:lnTo>
                  <a:pt x="2658692" y="95505"/>
                </a:lnTo>
                <a:lnTo>
                  <a:pt x="2658076" y="97086"/>
                </a:lnTo>
                <a:lnTo>
                  <a:pt x="2666452" y="97086"/>
                </a:lnTo>
                <a:lnTo>
                  <a:pt x="2665389" y="88226"/>
                </a:lnTo>
                <a:close/>
              </a:path>
              <a:path w="2772409" h="1343659">
                <a:moveTo>
                  <a:pt x="2681112" y="86615"/>
                </a:moveTo>
                <a:lnTo>
                  <a:pt x="2673258" y="86615"/>
                </a:lnTo>
                <a:lnTo>
                  <a:pt x="2666976" y="97086"/>
                </a:lnTo>
                <a:lnTo>
                  <a:pt x="2675076" y="97086"/>
                </a:lnTo>
                <a:lnTo>
                  <a:pt x="2681112" y="86615"/>
                </a:lnTo>
                <a:close/>
              </a:path>
              <a:path w="2772409" h="1343659">
                <a:moveTo>
                  <a:pt x="2727916" y="86615"/>
                </a:moveTo>
                <a:lnTo>
                  <a:pt x="2692878" y="86615"/>
                </a:lnTo>
                <a:lnTo>
                  <a:pt x="2685406" y="97086"/>
                </a:lnTo>
                <a:lnTo>
                  <a:pt x="2716503" y="97086"/>
                </a:lnTo>
                <a:lnTo>
                  <a:pt x="2727916" y="86615"/>
                </a:lnTo>
                <a:close/>
              </a:path>
              <a:path w="2772409" h="1343659">
                <a:moveTo>
                  <a:pt x="2665196" y="86615"/>
                </a:moveTo>
                <a:lnTo>
                  <a:pt x="2662159" y="86615"/>
                </a:lnTo>
                <a:lnTo>
                  <a:pt x="2658692" y="95505"/>
                </a:lnTo>
                <a:lnTo>
                  <a:pt x="2665389" y="88226"/>
                </a:lnTo>
                <a:lnTo>
                  <a:pt x="2665196" y="86615"/>
                </a:lnTo>
                <a:close/>
              </a:path>
              <a:path w="2772409" h="1343659">
                <a:moveTo>
                  <a:pt x="2666871" y="86615"/>
                </a:moveTo>
                <a:lnTo>
                  <a:pt x="2665196" y="86615"/>
                </a:lnTo>
                <a:lnTo>
                  <a:pt x="2665389" y="88226"/>
                </a:lnTo>
                <a:lnTo>
                  <a:pt x="2666871" y="86615"/>
                </a:lnTo>
                <a:close/>
              </a:path>
              <a:path w="2772409" h="1343659">
                <a:moveTo>
                  <a:pt x="2595669" y="76144"/>
                </a:moveTo>
                <a:lnTo>
                  <a:pt x="2592528" y="76144"/>
                </a:lnTo>
                <a:lnTo>
                  <a:pt x="2590748" y="86615"/>
                </a:lnTo>
                <a:lnTo>
                  <a:pt x="2595564" y="86615"/>
                </a:lnTo>
                <a:lnTo>
                  <a:pt x="2595669" y="76144"/>
                </a:lnTo>
                <a:close/>
              </a:path>
              <a:path w="2772409" h="1343659">
                <a:moveTo>
                  <a:pt x="2606140" y="76144"/>
                </a:moveTo>
                <a:lnTo>
                  <a:pt x="2601847" y="76144"/>
                </a:lnTo>
                <a:lnTo>
                  <a:pt x="2596821" y="86615"/>
                </a:lnTo>
                <a:lnTo>
                  <a:pt x="2606978" y="86615"/>
                </a:lnTo>
                <a:lnTo>
                  <a:pt x="2606140" y="76144"/>
                </a:lnTo>
                <a:close/>
              </a:path>
              <a:path w="2772409" h="1343659">
                <a:moveTo>
                  <a:pt x="2617030" y="76144"/>
                </a:moveTo>
                <a:lnTo>
                  <a:pt x="2610119" y="76144"/>
                </a:lnTo>
                <a:lnTo>
                  <a:pt x="2609805" y="86615"/>
                </a:lnTo>
                <a:lnTo>
                  <a:pt x="2613839" y="82181"/>
                </a:lnTo>
                <a:lnTo>
                  <a:pt x="2617030" y="76144"/>
                </a:lnTo>
                <a:close/>
              </a:path>
              <a:path w="2772409" h="1343659">
                <a:moveTo>
                  <a:pt x="2616251" y="79531"/>
                </a:moveTo>
                <a:lnTo>
                  <a:pt x="2613839" y="82181"/>
                </a:lnTo>
                <a:lnTo>
                  <a:pt x="2611497" y="86615"/>
                </a:lnTo>
                <a:lnTo>
                  <a:pt x="2614621" y="86615"/>
                </a:lnTo>
                <a:lnTo>
                  <a:pt x="2616251" y="79531"/>
                </a:lnTo>
                <a:close/>
              </a:path>
              <a:path w="2772409" h="1343659">
                <a:moveTo>
                  <a:pt x="2622789" y="76144"/>
                </a:moveTo>
                <a:lnTo>
                  <a:pt x="2614621" y="86615"/>
                </a:lnTo>
                <a:lnTo>
                  <a:pt x="2620485" y="86615"/>
                </a:lnTo>
                <a:lnTo>
                  <a:pt x="2622789" y="76144"/>
                </a:lnTo>
                <a:close/>
              </a:path>
              <a:path w="2772409" h="1343659">
                <a:moveTo>
                  <a:pt x="2634516" y="76144"/>
                </a:moveTo>
                <a:lnTo>
                  <a:pt x="2623522" y="76144"/>
                </a:lnTo>
                <a:lnTo>
                  <a:pt x="2627815" y="86615"/>
                </a:lnTo>
                <a:lnTo>
                  <a:pt x="2637553" y="86615"/>
                </a:lnTo>
                <a:lnTo>
                  <a:pt x="2634516" y="76144"/>
                </a:lnTo>
                <a:close/>
              </a:path>
              <a:path w="2772409" h="1343659">
                <a:moveTo>
                  <a:pt x="2646139" y="76144"/>
                </a:moveTo>
                <a:lnTo>
                  <a:pt x="2640066" y="76144"/>
                </a:lnTo>
                <a:lnTo>
                  <a:pt x="2637553" y="86615"/>
                </a:lnTo>
                <a:lnTo>
                  <a:pt x="2645720" y="86615"/>
                </a:lnTo>
                <a:lnTo>
                  <a:pt x="2646139" y="76144"/>
                </a:lnTo>
                <a:close/>
              </a:path>
              <a:path w="2772409" h="1343659">
                <a:moveTo>
                  <a:pt x="2670117" y="76144"/>
                </a:moveTo>
                <a:lnTo>
                  <a:pt x="2649419" y="76144"/>
                </a:lnTo>
                <a:lnTo>
                  <a:pt x="2645720" y="86615"/>
                </a:lnTo>
                <a:lnTo>
                  <a:pt x="2671269" y="86615"/>
                </a:lnTo>
                <a:lnTo>
                  <a:pt x="2670117" y="76144"/>
                </a:lnTo>
                <a:close/>
              </a:path>
              <a:path w="2772409" h="1343659">
                <a:moveTo>
                  <a:pt x="2676504" y="76144"/>
                </a:moveTo>
                <a:lnTo>
                  <a:pt x="2675353" y="76144"/>
                </a:lnTo>
                <a:lnTo>
                  <a:pt x="2671269" y="86615"/>
                </a:lnTo>
                <a:lnTo>
                  <a:pt x="2676923" y="86615"/>
                </a:lnTo>
                <a:lnTo>
                  <a:pt x="2676504" y="76144"/>
                </a:lnTo>
                <a:close/>
              </a:path>
              <a:path w="2772409" h="1343659">
                <a:moveTo>
                  <a:pt x="2712838" y="76144"/>
                </a:moveTo>
                <a:lnTo>
                  <a:pt x="2704336" y="86615"/>
                </a:lnTo>
                <a:lnTo>
                  <a:pt x="2715666" y="86615"/>
                </a:lnTo>
                <a:lnTo>
                  <a:pt x="2712838" y="76144"/>
                </a:lnTo>
                <a:close/>
              </a:path>
              <a:path w="2772409" h="1343659">
                <a:moveTo>
                  <a:pt x="2721320" y="76144"/>
                </a:moveTo>
                <a:lnTo>
                  <a:pt x="2716700" y="76144"/>
                </a:lnTo>
                <a:lnTo>
                  <a:pt x="2717352" y="86615"/>
                </a:lnTo>
                <a:lnTo>
                  <a:pt x="2722344" y="86615"/>
                </a:lnTo>
                <a:lnTo>
                  <a:pt x="2721320" y="76144"/>
                </a:lnTo>
                <a:close/>
              </a:path>
              <a:path w="2772409" h="1343659">
                <a:moveTo>
                  <a:pt x="2744670" y="84870"/>
                </a:moveTo>
                <a:lnTo>
                  <a:pt x="2742890" y="86615"/>
                </a:lnTo>
                <a:lnTo>
                  <a:pt x="2744670" y="86615"/>
                </a:lnTo>
                <a:lnTo>
                  <a:pt x="2744670" y="84870"/>
                </a:lnTo>
                <a:close/>
              </a:path>
              <a:path w="2772409" h="1343659">
                <a:moveTo>
                  <a:pt x="2758073" y="76144"/>
                </a:moveTo>
                <a:lnTo>
                  <a:pt x="2753570" y="76144"/>
                </a:lnTo>
                <a:lnTo>
                  <a:pt x="2754303" y="86615"/>
                </a:lnTo>
                <a:lnTo>
                  <a:pt x="2758073" y="76144"/>
                </a:lnTo>
                <a:close/>
              </a:path>
              <a:path w="2772409" h="1343659">
                <a:moveTo>
                  <a:pt x="2769695" y="76144"/>
                </a:moveTo>
                <a:lnTo>
                  <a:pt x="2759853" y="76144"/>
                </a:lnTo>
                <a:lnTo>
                  <a:pt x="2760062" y="86615"/>
                </a:lnTo>
                <a:lnTo>
                  <a:pt x="2764146" y="86615"/>
                </a:lnTo>
                <a:lnTo>
                  <a:pt x="2769695" y="76144"/>
                </a:lnTo>
                <a:close/>
              </a:path>
              <a:path w="2772409" h="1343659">
                <a:moveTo>
                  <a:pt x="2753570" y="76144"/>
                </a:moveTo>
                <a:lnTo>
                  <a:pt x="2744670" y="76144"/>
                </a:lnTo>
                <a:lnTo>
                  <a:pt x="2744670" y="84870"/>
                </a:lnTo>
                <a:lnTo>
                  <a:pt x="2753570" y="76144"/>
                </a:lnTo>
                <a:close/>
              </a:path>
              <a:path w="2772409" h="1343659">
                <a:moveTo>
                  <a:pt x="2617030" y="76144"/>
                </a:moveTo>
                <a:lnTo>
                  <a:pt x="2613839" y="82181"/>
                </a:lnTo>
                <a:lnTo>
                  <a:pt x="2616251" y="79531"/>
                </a:lnTo>
                <a:lnTo>
                  <a:pt x="2617030" y="76144"/>
                </a:lnTo>
                <a:close/>
              </a:path>
              <a:path w="2772409" h="1343659">
                <a:moveTo>
                  <a:pt x="2619333" y="76144"/>
                </a:moveTo>
                <a:lnTo>
                  <a:pt x="2617030" y="76144"/>
                </a:lnTo>
                <a:lnTo>
                  <a:pt x="2616251" y="79531"/>
                </a:lnTo>
                <a:lnTo>
                  <a:pt x="2619333" y="76144"/>
                </a:lnTo>
                <a:close/>
              </a:path>
              <a:path w="2772409" h="1343659">
                <a:moveTo>
                  <a:pt x="2613156" y="65673"/>
                </a:moveTo>
                <a:lnTo>
                  <a:pt x="2609700" y="76144"/>
                </a:lnTo>
                <a:lnTo>
                  <a:pt x="2611794" y="76144"/>
                </a:lnTo>
                <a:lnTo>
                  <a:pt x="2613156" y="65673"/>
                </a:lnTo>
                <a:close/>
              </a:path>
              <a:path w="2772409" h="1343659">
                <a:moveTo>
                  <a:pt x="2623941" y="65673"/>
                </a:moveTo>
                <a:lnTo>
                  <a:pt x="2619124" y="76144"/>
                </a:lnTo>
                <a:lnTo>
                  <a:pt x="2625302" y="76144"/>
                </a:lnTo>
                <a:lnTo>
                  <a:pt x="2623941" y="65673"/>
                </a:lnTo>
                <a:close/>
              </a:path>
              <a:path w="2772409" h="1343659">
                <a:moveTo>
                  <a:pt x="2637448" y="65673"/>
                </a:moveTo>
                <a:lnTo>
                  <a:pt x="2628757" y="65673"/>
                </a:lnTo>
                <a:lnTo>
                  <a:pt x="2625302" y="76144"/>
                </a:lnTo>
                <a:lnTo>
                  <a:pt x="2633783" y="76144"/>
                </a:lnTo>
                <a:lnTo>
                  <a:pt x="2634573" y="74947"/>
                </a:lnTo>
                <a:lnTo>
                  <a:pt x="2637448" y="65673"/>
                </a:lnTo>
                <a:close/>
              </a:path>
              <a:path w="2772409" h="1343659">
                <a:moveTo>
                  <a:pt x="2634573" y="74947"/>
                </a:moveTo>
                <a:lnTo>
                  <a:pt x="2633783" y="76144"/>
                </a:lnTo>
                <a:lnTo>
                  <a:pt x="2634430" y="75409"/>
                </a:lnTo>
                <a:lnTo>
                  <a:pt x="2634573" y="74947"/>
                </a:lnTo>
                <a:close/>
              </a:path>
              <a:path w="2772409" h="1343659">
                <a:moveTo>
                  <a:pt x="2634430" y="75409"/>
                </a:moveTo>
                <a:lnTo>
                  <a:pt x="2633783" y="76144"/>
                </a:lnTo>
                <a:lnTo>
                  <a:pt x="2634202" y="76144"/>
                </a:lnTo>
                <a:lnTo>
                  <a:pt x="2634430" y="75409"/>
                </a:lnTo>
                <a:close/>
              </a:path>
              <a:path w="2772409" h="1343659">
                <a:moveTo>
                  <a:pt x="2659856" y="65673"/>
                </a:moveTo>
                <a:lnTo>
                  <a:pt x="2656778" y="65673"/>
                </a:lnTo>
                <a:lnTo>
                  <a:pt x="2654424" y="76144"/>
                </a:lnTo>
                <a:lnTo>
                  <a:pt x="2657866" y="76144"/>
                </a:lnTo>
                <a:lnTo>
                  <a:pt x="2659856" y="65673"/>
                </a:lnTo>
                <a:close/>
              </a:path>
              <a:path w="2772409" h="1343659">
                <a:moveTo>
                  <a:pt x="2674291" y="65673"/>
                </a:moveTo>
                <a:lnTo>
                  <a:pt x="2671374" y="65673"/>
                </a:lnTo>
                <a:lnTo>
                  <a:pt x="2668861" y="76144"/>
                </a:lnTo>
                <a:lnTo>
                  <a:pt x="2676086" y="76144"/>
                </a:lnTo>
                <a:lnTo>
                  <a:pt x="2677391" y="74252"/>
                </a:lnTo>
                <a:lnTo>
                  <a:pt x="2674291" y="65673"/>
                </a:lnTo>
                <a:close/>
              </a:path>
              <a:path w="2772409" h="1343659">
                <a:moveTo>
                  <a:pt x="2678815" y="72188"/>
                </a:moveTo>
                <a:lnTo>
                  <a:pt x="2677391" y="74252"/>
                </a:lnTo>
                <a:lnTo>
                  <a:pt x="2678075" y="76144"/>
                </a:lnTo>
                <a:lnTo>
                  <a:pt x="2678815" y="72188"/>
                </a:lnTo>
                <a:close/>
              </a:path>
              <a:path w="2772409" h="1343659">
                <a:moveTo>
                  <a:pt x="2743518" y="65673"/>
                </a:moveTo>
                <a:lnTo>
                  <a:pt x="2737026" y="65673"/>
                </a:lnTo>
                <a:lnTo>
                  <a:pt x="2736712" y="76144"/>
                </a:lnTo>
                <a:lnTo>
                  <a:pt x="2739749" y="76144"/>
                </a:lnTo>
                <a:lnTo>
                  <a:pt x="2743518" y="65673"/>
                </a:lnTo>
                <a:close/>
              </a:path>
              <a:path w="2772409" h="1343659">
                <a:moveTo>
                  <a:pt x="2769486" y="65673"/>
                </a:moveTo>
                <a:lnTo>
                  <a:pt x="2752340" y="65673"/>
                </a:lnTo>
                <a:lnTo>
                  <a:pt x="2750678" y="76144"/>
                </a:lnTo>
                <a:lnTo>
                  <a:pt x="2772104" y="76144"/>
                </a:lnTo>
                <a:lnTo>
                  <a:pt x="2769486" y="65673"/>
                </a:lnTo>
                <a:close/>
              </a:path>
              <a:path w="2772409" h="1343659">
                <a:moveTo>
                  <a:pt x="2642998" y="65673"/>
                </a:moveTo>
                <a:lnTo>
                  <a:pt x="2640694" y="65673"/>
                </a:lnTo>
                <a:lnTo>
                  <a:pt x="2634573" y="74947"/>
                </a:lnTo>
                <a:lnTo>
                  <a:pt x="2634430" y="75409"/>
                </a:lnTo>
                <a:lnTo>
                  <a:pt x="2642998" y="65673"/>
                </a:lnTo>
                <a:close/>
              </a:path>
              <a:path w="2772409" h="1343659">
                <a:moveTo>
                  <a:pt x="2683310" y="65673"/>
                </a:moveTo>
                <a:lnTo>
                  <a:pt x="2680033" y="65673"/>
                </a:lnTo>
                <a:lnTo>
                  <a:pt x="2678815" y="72188"/>
                </a:lnTo>
                <a:lnTo>
                  <a:pt x="2683310" y="65673"/>
                </a:lnTo>
                <a:close/>
              </a:path>
              <a:path w="2772409" h="1343659">
                <a:moveTo>
                  <a:pt x="2666557" y="55202"/>
                </a:moveTo>
                <a:lnTo>
                  <a:pt x="2642644" y="55202"/>
                </a:lnTo>
                <a:lnTo>
                  <a:pt x="2633500" y="65673"/>
                </a:lnTo>
                <a:lnTo>
                  <a:pt x="2655981" y="65673"/>
                </a:lnTo>
                <a:lnTo>
                  <a:pt x="2666557" y="55202"/>
                </a:lnTo>
                <a:close/>
              </a:path>
              <a:path w="2772409" h="1343659">
                <a:moveTo>
                  <a:pt x="2681058" y="55202"/>
                </a:moveTo>
                <a:lnTo>
                  <a:pt x="2675457" y="55202"/>
                </a:lnTo>
                <a:lnTo>
                  <a:pt x="2675562" y="65673"/>
                </a:lnTo>
                <a:lnTo>
                  <a:pt x="2682329" y="65673"/>
                </a:lnTo>
                <a:lnTo>
                  <a:pt x="2681058" y="55202"/>
                </a:lnTo>
                <a:close/>
              </a:path>
              <a:path w="2772409" h="1343659">
                <a:moveTo>
                  <a:pt x="2759957" y="55202"/>
                </a:moveTo>
                <a:lnTo>
                  <a:pt x="2753976" y="65673"/>
                </a:lnTo>
                <a:lnTo>
                  <a:pt x="2756188" y="65673"/>
                </a:lnTo>
                <a:lnTo>
                  <a:pt x="2759957" y="55202"/>
                </a:lnTo>
                <a:close/>
              </a:path>
              <a:path w="2772409" h="1343659">
                <a:moveTo>
                  <a:pt x="2664482" y="51394"/>
                </a:moveTo>
                <a:lnTo>
                  <a:pt x="2659646" y="55202"/>
                </a:lnTo>
                <a:lnTo>
                  <a:pt x="2662578" y="55202"/>
                </a:lnTo>
                <a:lnTo>
                  <a:pt x="2664482" y="51394"/>
                </a:lnTo>
                <a:close/>
              </a:path>
              <a:path w="2772409" h="1343659">
                <a:moveTo>
                  <a:pt x="2673363" y="44731"/>
                </a:moveTo>
                <a:lnTo>
                  <a:pt x="2672944" y="44731"/>
                </a:lnTo>
                <a:lnTo>
                  <a:pt x="2667773" y="48803"/>
                </a:lnTo>
                <a:lnTo>
                  <a:pt x="2667709" y="55202"/>
                </a:lnTo>
                <a:lnTo>
                  <a:pt x="2672525" y="55202"/>
                </a:lnTo>
                <a:lnTo>
                  <a:pt x="2673363" y="44731"/>
                </a:lnTo>
                <a:close/>
              </a:path>
              <a:path w="2772409" h="1343659">
                <a:moveTo>
                  <a:pt x="2667814" y="44731"/>
                </a:moveTo>
                <a:lnTo>
                  <a:pt x="2664482" y="51394"/>
                </a:lnTo>
                <a:lnTo>
                  <a:pt x="2667773" y="48803"/>
                </a:lnTo>
                <a:lnTo>
                  <a:pt x="2667814" y="44731"/>
                </a:lnTo>
                <a:close/>
              </a:path>
              <a:path w="2772409" h="1343659">
                <a:moveTo>
                  <a:pt x="2730848" y="670"/>
                </a:moveTo>
                <a:lnTo>
                  <a:pt x="2728231" y="6732"/>
                </a:lnTo>
                <a:lnTo>
                  <a:pt x="2733080" y="7116"/>
                </a:lnTo>
                <a:lnTo>
                  <a:pt x="2733100" y="9470"/>
                </a:lnTo>
                <a:lnTo>
                  <a:pt x="2732177" y="12021"/>
                </a:lnTo>
                <a:lnTo>
                  <a:pt x="2734199" y="12994"/>
                </a:lnTo>
                <a:lnTo>
                  <a:pt x="2734723" y="8282"/>
                </a:lnTo>
                <a:lnTo>
                  <a:pt x="2745175" y="8282"/>
                </a:lnTo>
                <a:lnTo>
                  <a:pt x="2745466" y="8093"/>
                </a:lnTo>
                <a:lnTo>
                  <a:pt x="2738283" y="8093"/>
                </a:lnTo>
                <a:lnTo>
                  <a:pt x="2736712" y="6607"/>
                </a:lnTo>
                <a:lnTo>
                  <a:pt x="2730848" y="670"/>
                </a:lnTo>
                <a:close/>
              </a:path>
              <a:path w="2772409" h="1343659">
                <a:moveTo>
                  <a:pt x="2745175" y="8282"/>
                </a:moveTo>
                <a:lnTo>
                  <a:pt x="2734723" y="8282"/>
                </a:lnTo>
                <a:lnTo>
                  <a:pt x="2742680" y="9894"/>
                </a:lnTo>
                <a:lnTo>
                  <a:pt x="2745175" y="8282"/>
                </a:lnTo>
                <a:close/>
              </a:path>
              <a:path w="2772409" h="1343659">
                <a:moveTo>
                  <a:pt x="2747020" y="2858"/>
                </a:moveTo>
                <a:lnTo>
                  <a:pt x="2743727" y="2858"/>
                </a:lnTo>
                <a:lnTo>
                  <a:pt x="2741005" y="6230"/>
                </a:lnTo>
                <a:lnTo>
                  <a:pt x="2738283" y="8093"/>
                </a:lnTo>
                <a:lnTo>
                  <a:pt x="2745466" y="8093"/>
                </a:lnTo>
                <a:lnTo>
                  <a:pt x="2747183" y="6984"/>
                </a:lnTo>
                <a:lnTo>
                  <a:pt x="2747811" y="3193"/>
                </a:lnTo>
                <a:lnTo>
                  <a:pt x="2747020" y="2858"/>
                </a:lnTo>
                <a:close/>
              </a:path>
              <a:path w="2772409" h="1343659">
                <a:moveTo>
                  <a:pt x="2740272" y="0"/>
                </a:moveTo>
                <a:lnTo>
                  <a:pt x="2739539" y="4387"/>
                </a:lnTo>
                <a:lnTo>
                  <a:pt x="2743727" y="2858"/>
                </a:lnTo>
                <a:lnTo>
                  <a:pt x="2747020" y="2858"/>
                </a:lnTo>
                <a:lnTo>
                  <a:pt x="2740272" y="0"/>
                </a:lnTo>
                <a:close/>
              </a:path>
              <a:path w="2772409" h="1343659">
                <a:moveTo>
                  <a:pt x="2723654" y="10242"/>
                </a:moveTo>
                <a:lnTo>
                  <a:pt x="2718179" y="17004"/>
                </a:lnTo>
                <a:lnTo>
                  <a:pt x="2715037" y="18826"/>
                </a:lnTo>
                <a:lnTo>
                  <a:pt x="2718493" y="16973"/>
                </a:lnTo>
                <a:lnTo>
                  <a:pt x="2726422" y="16973"/>
                </a:lnTo>
                <a:lnTo>
                  <a:pt x="2726349" y="16512"/>
                </a:lnTo>
                <a:lnTo>
                  <a:pt x="2722786" y="16512"/>
                </a:lnTo>
                <a:lnTo>
                  <a:pt x="2722786" y="13978"/>
                </a:lnTo>
                <a:lnTo>
                  <a:pt x="2724356" y="12701"/>
                </a:lnTo>
                <a:lnTo>
                  <a:pt x="2727498" y="11549"/>
                </a:lnTo>
                <a:lnTo>
                  <a:pt x="2723654" y="10242"/>
                </a:lnTo>
                <a:close/>
              </a:path>
              <a:path w="2772409" h="1343659">
                <a:moveTo>
                  <a:pt x="2726422" y="16973"/>
                </a:moveTo>
                <a:lnTo>
                  <a:pt x="2718493" y="16973"/>
                </a:lnTo>
                <a:lnTo>
                  <a:pt x="2726660" y="18470"/>
                </a:lnTo>
                <a:lnTo>
                  <a:pt x="2726422" y="16973"/>
                </a:lnTo>
                <a:close/>
              </a:path>
              <a:path w="2772409" h="1343659">
                <a:moveTo>
                  <a:pt x="2726136" y="15172"/>
                </a:moveTo>
                <a:lnTo>
                  <a:pt x="2724356" y="15905"/>
                </a:lnTo>
                <a:lnTo>
                  <a:pt x="2722786" y="16512"/>
                </a:lnTo>
                <a:lnTo>
                  <a:pt x="2726349" y="16512"/>
                </a:lnTo>
                <a:lnTo>
                  <a:pt x="2726136" y="15172"/>
                </a:lnTo>
                <a:close/>
              </a:path>
              <a:path w="2772409" h="1343659">
                <a:moveTo>
                  <a:pt x="2726974" y="7151"/>
                </a:moveTo>
                <a:lnTo>
                  <a:pt x="2722367" y="7874"/>
                </a:lnTo>
                <a:lnTo>
                  <a:pt x="2721241" y="9769"/>
                </a:lnTo>
                <a:lnTo>
                  <a:pt x="2718074" y="12343"/>
                </a:lnTo>
                <a:lnTo>
                  <a:pt x="2716241" y="14177"/>
                </a:lnTo>
                <a:lnTo>
                  <a:pt x="2719121" y="13852"/>
                </a:lnTo>
                <a:lnTo>
                  <a:pt x="2723270" y="10111"/>
                </a:lnTo>
                <a:lnTo>
                  <a:pt x="2722786" y="9947"/>
                </a:lnTo>
                <a:lnTo>
                  <a:pt x="2726974" y="7151"/>
                </a:lnTo>
                <a:close/>
              </a:path>
              <a:path w="2772409" h="1343659">
                <a:moveTo>
                  <a:pt x="2725089" y="8470"/>
                </a:moveTo>
                <a:lnTo>
                  <a:pt x="2723270" y="10111"/>
                </a:lnTo>
                <a:lnTo>
                  <a:pt x="2723654" y="10242"/>
                </a:lnTo>
                <a:lnTo>
                  <a:pt x="2725089" y="8470"/>
                </a:lnTo>
                <a:close/>
              </a:path>
            </a:pathLst>
          </a:custGeom>
          <a:solidFill>
            <a:srgbClr val="CDFC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820421" y="7128339"/>
            <a:ext cx="401928" cy="476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17091" y="4958257"/>
            <a:ext cx="1605282" cy="43980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1500617" y="9352802"/>
            <a:ext cx="8183880" cy="14927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spc="-90" dirty="0" smtClean="0">
                <a:solidFill>
                  <a:schemeClr val="bg1"/>
                </a:solidFill>
                <a:latin typeface="Lucida Sans"/>
                <a:cs typeface="Lucida Sans"/>
              </a:rPr>
              <a:t>2)</a:t>
            </a:r>
            <a:r>
              <a:rPr lang="ko-KR" altLang="en-US" sz="2950" spc="-90" dirty="0" smtClean="0">
                <a:solidFill>
                  <a:schemeClr val="bg1"/>
                </a:solidFill>
                <a:latin typeface="Lucida Sans"/>
                <a:cs typeface="Lucida Sans"/>
              </a:rPr>
              <a:t>  </a:t>
            </a:r>
            <a:r>
              <a:rPr lang="en-US" altLang="ko-KR" sz="2950" spc="-10" dirty="0" err="1">
                <a:solidFill>
                  <a:schemeClr val="bg1"/>
                </a:solidFill>
                <a:latin typeface="Courier New"/>
                <a:cs typeface="Courier New"/>
              </a:rPr>
              <a:t>main.ts</a:t>
            </a:r>
            <a:r>
              <a:rPr lang="ko-KR" altLang="en-US" sz="2950" spc="-90" dirty="0">
                <a:solidFill>
                  <a:schemeClr val="bg1"/>
                </a:solidFill>
                <a:latin typeface="Lucida Sans"/>
                <a:cs typeface="Lucida Sans"/>
              </a:rPr>
              <a:t>파일에서 </a:t>
            </a:r>
            <a:r>
              <a:rPr lang="en-US" altLang="ko-KR" sz="2950" spc="-90" dirty="0" smtClean="0">
                <a:solidFill>
                  <a:schemeClr val="bg1"/>
                </a:solidFill>
                <a:latin typeface="Lucida Sans"/>
                <a:cs typeface="Lucida Sans"/>
              </a:rPr>
              <a:t>import</a:t>
            </a:r>
            <a:r>
              <a:rPr lang="ko-KR" altLang="en-US" sz="2950" spc="-90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90" dirty="0">
                <a:solidFill>
                  <a:schemeClr val="bg1"/>
                </a:solidFill>
                <a:latin typeface="Lucida Sans"/>
                <a:cs typeface="Lucida Sans"/>
              </a:rPr>
              <a:t>한다</a:t>
            </a:r>
            <a:r>
              <a:rPr lang="en-US" altLang="ko-KR" sz="2950" spc="-9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lang="en-US" altLang="ko-KR"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12700"/>
            <a:endParaRPr sz="3700" dirty="0">
              <a:latin typeface="Times New Roman"/>
              <a:cs typeface="Times New Roman"/>
            </a:endParaRPr>
          </a:p>
          <a:p>
            <a:pPr marL="829310"/>
            <a:r>
              <a:rPr lang="ko-KR" altLang="en-US" sz="3050" b="1" i="1" spc="-19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이름은 서로 동일해야 함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9863575" y="4931786"/>
            <a:ext cx="2010409" cy="20418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9191209" y="3112154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756392" y="3112154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427077" y="5273018"/>
            <a:ext cx="266509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@NgModule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declarations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3242111" y="5697248"/>
            <a:ext cx="301688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],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2714285" y="6084671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BrowserModule</a:t>
            </a:r>
            <a:r>
              <a:rPr sz="2300" spc="-9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714293" y="6472094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427077" y="6047864"/>
            <a:ext cx="2136775" cy="117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imports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bootstrap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427077" y="7246937"/>
            <a:ext cx="33686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AppModule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220" dirty="0"/>
              <a:t>컴포넌트를 하나 더 분리한다</a:t>
            </a:r>
            <a:endParaRPr spc="-355" dirty="0"/>
          </a:p>
        </p:txBody>
      </p:sp>
      <p:sp>
        <p:nvSpPr>
          <p:cNvPr id="3" name="object 3"/>
          <p:cNvSpPr/>
          <p:nvPr/>
        </p:nvSpPr>
        <p:spPr>
          <a:xfrm>
            <a:off x="506465" y="7560555"/>
            <a:ext cx="1901323" cy="521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 rot="21480000">
            <a:off x="6475370" y="9031502"/>
            <a:ext cx="4446144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ko-KR" altLang="en-US" sz="3050" b="1" i="1" spc="-35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두 개의 컴포넌트로 분리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 rot="21480000">
            <a:off x="3656922" y="9121548"/>
            <a:ext cx="2666511" cy="38856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25"/>
              </a:lnSpc>
            </a:pPr>
            <a:r>
              <a:rPr sz="2850" spc="20" dirty="0">
                <a:solidFill>
                  <a:schemeClr val="bg2">
                    <a:lumMod val="50000"/>
                  </a:schemeClr>
                </a:solidFill>
                <a:latin typeface="Courier New"/>
                <a:cs typeface="Courier New"/>
              </a:rPr>
              <a:t>AppComponent</a:t>
            </a:r>
            <a:endParaRPr sz="2850" dirty="0">
              <a:solidFill>
                <a:schemeClr val="bg2">
                  <a:lumMod val="50000"/>
                </a:schemeClr>
              </a:solidFill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450187" y="4156941"/>
            <a:ext cx="1214622" cy="1225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50187" y="5727574"/>
            <a:ext cx="1214622" cy="1225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60658" y="7214440"/>
            <a:ext cx="1214622" cy="1225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25093" y="2858551"/>
            <a:ext cx="1382156" cy="11413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78874" y="1920875"/>
            <a:ext cx="12775565" cy="65069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spc="-45" dirty="0">
                <a:solidFill>
                  <a:schemeClr val="bg1"/>
                </a:solidFill>
                <a:latin typeface="Lucida Sans"/>
                <a:cs typeface="Lucida Sans"/>
              </a:rPr>
              <a:t>car-parts.component.ts</a:t>
            </a:r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 생성</a:t>
            </a:r>
            <a:r>
              <a:rPr sz="2950" b="1" spc="-4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spcBef>
                <a:spcPts val="25"/>
              </a:spcBef>
            </a:pPr>
            <a:endParaRPr sz="26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132840">
              <a:spcBef>
                <a:spcPts val="5"/>
              </a:spcBef>
            </a:pPr>
            <a:r>
              <a:rPr sz="2950" b="1" spc="-120" dirty="0">
                <a:solidFill>
                  <a:schemeClr val="bg1"/>
                </a:solidFill>
                <a:latin typeface="Arial Black"/>
                <a:cs typeface="Arial Black"/>
              </a:rPr>
              <a:t>app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spcBef>
                <a:spcPts val="55"/>
              </a:spcBef>
            </a:pPr>
            <a:endParaRPr sz="3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263775"/>
            <a:r>
              <a:rPr sz="2950" b="1" spc="-114" dirty="0">
                <a:solidFill>
                  <a:schemeClr val="bg1"/>
                </a:solidFill>
                <a:latin typeface="Arial Black"/>
                <a:cs typeface="Arial Black"/>
              </a:rPr>
              <a:t>main.ts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2252980">
              <a:spcBef>
                <a:spcPts val="580"/>
              </a:spcBef>
            </a:pPr>
            <a:r>
              <a:rPr lang="ko-KR" altLang="en-US" sz="2950" spc="35" dirty="0">
                <a:solidFill>
                  <a:schemeClr val="bg1"/>
                </a:solidFill>
                <a:latin typeface="Lucida Sans"/>
                <a:cs typeface="Lucida Sans"/>
              </a:rPr>
              <a:t>어플리케이션 시작점</a:t>
            </a:r>
            <a:r>
              <a:rPr sz="2950" spc="-4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>
              <a:spcBef>
                <a:spcPts val="55"/>
              </a:spcBef>
            </a:pPr>
            <a:endParaRPr sz="3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263775"/>
            <a:r>
              <a:rPr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app.component.ts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2252980">
              <a:spcBef>
                <a:spcPts val="665"/>
              </a:spcBef>
            </a:pPr>
            <a:r>
              <a:rPr lang="ko-KR" altLang="en-US" sz="2950" spc="-110" dirty="0">
                <a:solidFill>
                  <a:schemeClr val="bg1"/>
                </a:solidFill>
                <a:latin typeface="Lucida Sans"/>
                <a:cs typeface="Lucida Sans"/>
              </a:rPr>
              <a:t>페이지 헤더 </a:t>
            </a:r>
            <a:r>
              <a:rPr lang="en-US" altLang="ko-KR" sz="2950" spc="35" dirty="0">
                <a:solidFill>
                  <a:schemeClr val="bg1"/>
                </a:solidFill>
                <a:latin typeface="Lucida Sans"/>
                <a:cs typeface="Lucida Sans"/>
              </a:rPr>
              <a:t>Component</a:t>
            </a:r>
            <a:r>
              <a:rPr sz="2950" spc="-20" dirty="0" smtClean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>
              <a:spcBef>
                <a:spcPts val="45"/>
              </a:spcBef>
            </a:pPr>
            <a:endParaRPr sz="35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263775"/>
            <a:r>
              <a:rPr sz="2950" b="1" spc="-135" dirty="0">
                <a:solidFill>
                  <a:schemeClr val="bg1"/>
                </a:solidFill>
                <a:latin typeface="Arial Black"/>
                <a:cs typeface="Arial Black"/>
              </a:rPr>
              <a:t>car-parts.component.ts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2252980">
              <a:spcBef>
                <a:spcPts val="665"/>
              </a:spcBef>
            </a:pPr>
            <a:r>
              <a:rPr lang="ko-KR" altLang="en-US" sz="2950" spc="-110" dirty="0">
                <a:solidFill>
                  <a:schemeClr val="bg1"/>
                </a:solidFill>
                <a:latin typeface="Lucida Sans"/>
                <a:cs typeface="Lucida Sans"/>
              </a:rPr>
              <a:t>자동차 부품 목록 컴포넌트</a:t>
            </a:r>
            <a:r>
              <a:rPr sz="2950" spc="-5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887481" y="3858919"/>
            <a:ext cx="835242" cy="257583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892216" y="2816848"/>
            <a:ext cx="4937326" cy="79318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931482" y="2827139"/>
            <a:ext cx="4858490" cy="78531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1538915" y="5790399"/>
            <a:ext cx="1068030" cy="10889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42632" y="7256323"/>
            <a:ext cx="1068030" cy="10889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48301" y="2782700"/>
            <a:ext cx="11753850" cy="1205230"/>
          </a:xfrm>
          <a:custGeom>
            <a:avLst/>
            <a:gdLst/>
            <a:ahLst/>
            <a:cxnLst/>
            <a:rect l="l" t="t" r="r" b="b"/>
            <a:pathLst>
              <a:path w="11753850" h="1205229">
                <a:moveTo>
                  <a:pt x="11690879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1142028"/>
                </a:lnTo>
                <a:lnTo>
                  <a:pt x="4938" y="1166479"/>
                </a:lnTo>
                <a:lnTo>
                  <a:pt x="18403" y="1186449"/>
                </a:lnTo>
                <a:lnTo>
                  <a:pt x="38373" y="1199915"/>
                </a:lnTo>
                <a:lnTo>
                  <a:pt x="62825" y="1204853"/>
                </a:lnTo>
                <a:lnTo>
                  <a:pt x="11690879" y="1204853"/>
                </a:lnTo>
                <a:lnTo>
                  <a:pt x="11715317" y="1199915"/>
                </a:lnTo>
                <a:lnTo>
                  <a:pt x="11735289" y="1186449"/>
                </a:lnTo>
                <a:lnTo>
                  <a:pt x="11748762" y="1166479"/>
                </a:lnTo>
                <a:lnTo>
                  <a:pt x="11753704" y="1142028"/>
                </a:lnTo>
                <a:lnTo>
                  <a:pt x="11753704" y="62825"/>
                </a:lnTo>
                <a:lnTo>
                  <a:pt x="11748762" y="38369"/>
                </a:lnTo>
                <a:lnTo>
                  <a:pt x="11735289" y="18399"/>
                </a:lnTo>
                <a:lnTo>
                  <a:pt x="11715317" y="4936"/>
                </a:lnTo>
                <a:lnTo>
                  <a:pt x="11690879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448301" y="3766984"/>
            <a:ext cx="11753850" cy="5626100"/>
          </a:xfrm>
          <a:custGeom>
            <a:avLst/>
            <a:gdLst/>
            <a:ahLst/>
            <a:cxnLst/>
            <a:rect l="l" t="t" r="r" b="b"/>
            <a:pathLst>
              <a:path w="11753850" h="5626100">
                <a:moveTo>
                  <a:pt x="11690879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5563286"/>
                </a:lnTo>
                <a:lnTo>
                  <a:pt x="4938" y="5587737"/>
                </a:lnTo>
                <a:lnTo>
                  <a:pt x="18403" y="5607707"/>
                </a:lnTo>
                <a:lnTo>
                  <a:pt x="38373" y="5621173"/>
                </a:lnTo>
                <a:lnTo>
                  <a:pt x="62825" y="5626111"/>
                </a:lnTo>
                <a:lnTo>
                  <a:pt x="11690879" y="5626111"/>
                </a:lnTo>
                <a:lnTo>
                  <a:pt x="11715317" y="5621173"/>
                </a:lnTo>
                <a:lnTo>
                  <a:pt x="11735289" y="5607707"/>
                </a:lnTo>
                <a:lnTo>
                  <a:pt x="11748762" y="5587737"/>
                </a:lnTo>
                <a:lnTo>
                  <a:pt x="11753704" y="5563286"/>
                </a:lnTo>
                <a:lnTo>
                  <a:pt x="11753704" y="62825"/>
                </a:lnTo>
                <a:lnTo>
                  <a:pt x="11748762" y="38369"/>
                </a:lnTo>
                <a:lnTo>
                  <a:pt x="11735289" y="18399"/>
                </a:lnTo>
                <a:lnTo>
                  <a:pt x="11715317" y="4936"/>
                </a:lnTo>
                <a:lnTo>
                  <a:pt x="11690879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04525" y="3080742"/>
            <a:ext cx="344741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ap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445" dirty="0">
                <a:solidFill>
                  <a:srgbClr val="DCDEE0"/>
                </a:solidFill>
                <a:latin typeface="Arial Black"/>
                <a:cs typeface="Arial Black"/>
              </a:rPr>
              <a:t>c</a:t>
            </a:r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o</a:t>
            </a:r>
            <a:r>
              <a:rPr sz="2950" b="1" spc="-40" dirty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o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215" dirty="0">
                <a:solidFill>
                  <a:srgbClr val="DCDEE0"/>
                </a:solidFill>
                <a:latin typeface="Arial Black"/>
                <a:cs typeface="Arial Black"/>
              </a:rPr>
              <a:t>e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330" dirty="0">
                <a:solidFill>
                  <a:srgbClr val="DCDEE0"/>
                </a:solidFill>
                <a:latin typeface="Arial Black"/>
                <a:cs typeface="Arial Black"/>
              </a:rPr>
              <a:t>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260" dirty="0"/>
              <a:t>두 개의 컴포넌트로 분리</a:t>
            </a:r>
            <a:endParaRPr spc="-285" dirty="0"/>
          </a:p>
        </p:txBody>
      </p:sp>
      <p:sp>
        <p:nvSpPr>
          <p:cNvPr id="6" name="object 6"/>
          <p:cNvSpPr txBox="1"/>
          <p:nvPr/>
        </p:nvSpPr>
        <p:spPr>
          <a:xfrm>
            <a:off x="1495107" y="1876590"/>
            <a:ext cx="13101319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spc="-50" dirty="0" err="1">
                <a:solidFill>
                  <a:schemeClr val="bg1"/>
                </a:solidFill>
                <a:latin typeface="Lucida Sans"/>
                <a:cs typeface="Lucida Sans"/>
              </a:rPr>
              <a:t>app.component.ts</a:t>
            </a:r>
            <a:r>
              <a:rPr lang="en-US" altLang="ko-KR" sz="2950" spc="-5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b="1" spc="-180" dirty="0">
                <a:solidFill>
                  <a:schemeClr val="bg1"/>
                </a:solidFill>
                <a:latin typeface="Arial Black"/>
                <a:cs typeface="Arial Black"/>
              </a:rPr>
              <a:t>에서 차부품 목록 관련 코드를 제거</a:t>
            </a:r>
            <a:r>
              <a:rPr sz="2950" b="1" spc="-50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67350" y="4053317"/>
            <a:ext cx="31927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Component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0201" y="4053319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41776" y="4053319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'@angular/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core'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52359" y="5927608"/>
            <a:ext cx="4072254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are</a:t>
            </a:r>
            <a:r>
              <a:rPr sz="2300" spc="-20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totalCarParts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()}}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274901" y="5927608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total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330544" y="5927608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parts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386185" y="5927608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in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stock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67350" y="4718062"/>
            <a:ext cx="2136775" cy="1573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marL="713740">
              <a:spcBef>
                <a:spcPts val="37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There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78628" y="5142291"/>
            <a:ext cx="336867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'my-app'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67350" y="6315028"/>
            <a:ext cx="4775835" cy="2688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1374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ul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ul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3450" spc="7" baseline="3623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endParaRPr sz="3450" baseline="3623">
              <a:latin typeface="Courier New"/>
              <a:cs typeface="Courier New"/>
            </a:endParaRPr>
          </a:p>
          <a:p>
            <a:pPr marL="12700">
              <a:spcBef>
                <a:spcPts val="370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364490" marR="5080" indent="-352425">
              <a:lnSpc>
                <a:spcPct val="109000"/>
              </a:lnSpc>
              <a:spcBef>
                <a:spcPts val="4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 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'Ultra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Racing'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[...];</a:t>
            </a:r>
            <a:endParaRPr sz="2300">
              <a:latin typeface="Courier New"/>
              <a:cs typeface="Courier New"/>
            </a:endParaRPr>
          </a:p>
          <a:p>
            <a:pPr marL="368300">
              <a:spcBef>
                <a:spcPts val="290"/>
              </a:spcBef>
            </a:pP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totalCarParts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-2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87494" y="3080742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360" dirty="0"/>
              <a:t>Car </a:t>
            </a:r>
            <a:r>
              <a:rPr spc="-305" dirty="0"/>
              <a:t>Parts</a:t>
            </a:r>
            <a:r>
              <a:rPr spc="-1415" dirty="0"/>
              <a:t> </a:t>
            </a:r>
            <a:r>
              <a:rPr spc="-240" dirty="0"/>
              <a:t>Component</a:t>
            </a:r>
            <a:r>
              <a:rPr lang="ko-KR" altLang="en-US" spc="-240" dirty="0"/>
              <a:t> 분리</a:t>
            </a:r>
            <a:endParaRPr spc="-240" dirty="0"/>
          </a:p>
        </p:txBody>
      </p:sp>
      <p:sp>
        <p:nvSpPr>
          <p:cNvPr id="3" name="object 3"/>
          <p:cNvSpPr/>
          <p:nvPr/>
        </p:nvSpPr>
        <p:spPr>
          <a:xfrm>
            <a:off x="1463348" y="2125286"/>
            <a:ext cx="11753850" cy="1205230"/>
          </a:xfrm>
          <a:custGeom>
            <a:avLst/>
            <a:gdLst/>
            <a:ahLst/>
            <a:cxnLst/>
            <a:rect l="l" t="t" r="r" b="b"/>
            <a:pathLst>
              <a:path w="11753850" h="1205229">
                <a:moveTo>
                  <a:pt x="1169091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8"/>
                </a:lnTo>
                <a:lnTo>
                  <a:pt x="4938" y="38365"/>
                </a:lnTo>
                <a:lnTo>
                  <a:pt x="0" y="62814"/>
                </a:lnTo>
                <a:lnTo>
                  <a:pt x="0" y="1142017"/>
                </a:lnTo>
                <a:lnTo>
                  <a:pt x="4938" y="1166473"/>
                </a:lnTo>
                <a:lnTo>
                  <a:pt x="18403" y="1186442"/>
                </a:lnTo>
                <a:lnTo>
                  <a:pt x="38373" y="1199906"/>
                </a:lnTo>
                <a:lnTo>
                  <a:pt x="62825" y="1204842"/>
                </a:lnTo>
                <a:lnTo>
                  <a:pt x="11690911" y="1204842"/>
                </a:lnTo>
                <a:lnTo>
                  <a:pt x="11715349" y="1199906"/>
                </a:lnTo>
                <a:lnTo>
                  <a:pt x="11735320" y="1186442"/>
                </a:lnTo>
                <a:lnTo>
                  <a:pt x="11748793" y="1166473"/>
                </a:lnTo>
                <a:lnTo>
                  <a:pt x="11753736" y="1142017"/>
                </a:lnTo>
                <a:lnTo>
                  <a:pt x="11753736" y="62814"/>
                </a:lnTo>
                <a:lnTo>
                  <a:pt x="11748793" y="38365"/>
                </a:lnTo>
                <a:lnTo>
                  <a:pt x="11735320" y="18398"/>
                </a:lnTo>
                <a:lnTo>
                  <a:pt x="11715349" y="4936"/>
                </a:lnTo>
                <a:lnTo>
                  <a:pt x="11690911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3348" y="3109559"/>
            <a:ext cx="11753850" cy="5173980"/>
          </a:xfrm>
          <a:custGeom>
            <a:avLst/>
            <a:gdLst/>
            <a:ahLst/>
            <a:cxnLst/>
            <a:rect l="l" t="t" r="r" b="b"/>
            <a:pathLst>
              <a:path w="11753850" h="5173980">
                <a:moveTo>
                  <a:pt x="11690911" y="0"/>
                </a:moveTo>
                <a:lnTo>
                  <a:pt x="62825" y="0"/>
                </a:lnTo>
                <a:lnTo>
                  <a:pt x="38373" y="4936"/>
                </a:lnTo>
                <a:lnTo>
                  <a:pt x="18403" y="18399"/>
                </a:lnTo>
                <a:lnTo>
                  <a:pt x="4938" y="38369"/>
                </a:lnTo>
                <a:lnTo>
                  <a:pt x="0" y="62825"/>
                </a:lnTo>
                <a:lnTo>
                  <a:pt x="0" y="5110650"/>
                </a:lnTo>
                <a:lnTo>
                  <a:pt x="4938" y="5135101"/>
                </a:lnTo>
                <a:lnTo>
                  <a:pt x="18403" y="5155072"/>
                </a:lnTo>
                <a:lnTo>
                  <a:pt x="38373" y="5168537"/>
                </a:lnTo>
                <a:lnTo>
                  <a:pt x="62825" y="5173475"/>
                </a:lnTo>
                <a:lnTo>
                  <a:pt x="11690911" y="5173475"/>
                </a:lnTo>
                <a:lnTo>
                  <a:pt x="11715349" y="5168537"/>
                </a:lnTo>
                <a:lnTo>
                  <a:pt x="11735320" y="5155072"/>
                </a:lnTo>
                <a:lnTo>
                  <a:pt x="11748793" y="5135101"/>
                </a:lnTo>
                <a:lnTo>
                  <a:pt x="11753736" y="5110650"/>
                </a:lnTo>
                <a:lnTo>
                  <a:pt x="11753736" y="62825"/>
                </a:lnTo>
                <a:lnTo>
                  <a:pt x="11748793" y="38369"/>
                </a:lnTo>
                <a:lnTo>
                  <a:pt x="11735320" y="18399"/>
                </a:lnTo>
                <a:lnTo>
                  <a:pt x="11715349" y="4936"/>
                </a:lnTo>
                <a:lnTo>
                  <a:pt x="11690911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45746" y="7658480"/>
            <a:ext cx="11788960" cy="466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45746" y="3403310"/>
            <a:ext cx="11788960" cy="1995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7630" y="3413780"/>
            <a:ext cx="11705590" cy="1911350"/>
          </a:xfrm>
          <a:custGeom>
            <a:avLst/>
            <a:gdLst/>
            <a:ahLst/>
            <a:cxnLst/>
            <a:rect l="l" t="t" r="r" b="b"/>
            <a:pathLst>
              <a:path w="11705590" h="1911350">
                <a:moveTo>
                  <a:pt x="0" y="0"/>
                </a:moveTo>
                <a:lnTo>
                  <a:pt x="11705161" y="0"/>
                </a:lnTo>
                <a:lnTo>
                  <a:pt x="11705161" y="1911240"/>
                </a:lnTo>
                <a:lnTo>
                  <a:pt x="0" y="1911240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45746" y="6089850"/>
            <a:ext cx="11788960" cy="8692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725466" y="2421076"/>
            <a:ext cx="444500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car-parts.component.ts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75715" y="6890927"/>
            <a:ext cx="424815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[...];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totalCarParts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-2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87630" y="6100327"/>
            <a:ext cx="11705590" cy="785495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15875" rIns="0" bIns="0" rtlCol="0">
            <a:spAutoFit/>
          </a:bodyPr>
          <a:lstStyle/>
          <a:p>
            <a:pPr marL="396875">
              <a:spcBef>
                <a:spcPts val="125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396875">
              <a:spcBef>
                <a:spcPts val="29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 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87630" y="3413780"/>
            <a:ext cx="11705590" cy="1836657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 marL="292100">
              <a:spcBef>
                <a:spcPts val="335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Component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r>
              <a:rPr sz="2300" spc="-90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'@angular/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core'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1950">
              <a:latin typeface="Times New Roman"/>
              <a:cs typeface="Times New Roman"/>
            </a:endParaRPr>
          </a:p>
          <a:p>
            <a:pPr marL="354965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</a:t>
            </a:r>
            <a:endParaRPr sz="2300">
              <a:latin typeface="Courier New"/>
              <a:cs typeface="Courier New"/>
            </a:endParaRPr>
          </a:p>
          <a:p>
            <a:pPr marL="706755" marR="7119620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'car-parts'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42197" y="5320296"/>
            <a:ext cx="1023048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There are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totalCarParts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()}}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total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parts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in stock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20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20" dirty="0">
                <a:solidFill>
                  <a:srgbClr val="B3E43B"/>
                </a:solidFill>
                <a:latin typeface="Courier New"/>
                <a:cs typeface="Courier New"/>
              </a:rPr>
              <a:t>ul</a:t>
            </a:r>
            <a:r>
              <a:rPr sz="2300" spc="2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2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20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20" dirty="0">
                <a:solidFill>
                  <a:srgbClr val="B3E43B"/>
                </a:solidFill>
                <a:latin typeface="Courier New"/>
                <a:cs typeface="Courier New"/>
              </a:rPr>
              <a:t>ul</a:t>
            </a:r>
            <a:r>
              <a:rPr sz="2300" spc="20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3450" spc="30" baseline="9661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endParaRPr sz="3450" baseline="9661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87630" y="7668949"/>
            <a:ext cx="11705590" cy="346249"/>
          </a:xfrm>
          <a:prstGeom prst="rect">
            <a:avLst/>
          </a:prstGeom>
          <a:solidFill>
            <a:srgbClr val="000C50"/>
          </a:solidFill>
        </p:spPr>
        <p:txBody>
          <a:bodyPr vert="horz" wrap="square" lIns="0" tIns="0" rIns="0" bIns="0" rtlCol="0">
            <a:spAutoFit/>
          </a:bodyPr>
          <a:lstStyle/>
          <a:p>
            <a:pPr marL="302260">
              <a:lnSpc>
                <a:spcPts val="2655"/>
              </a:lnSpc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041357" y="4282707"/>
            <a:ext cx="1292735" cy="5120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 rot="21480000">
            <a:off x="7528885" y="4061993"/>
            <a:ext cx="4253815" cy="348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80"/>
              </a:lnSpc>
            </a:pPr>
            <a:r>
              <a:rPr lang="ko-KR" altLang="en-US" sz="3050" b="1" i="1" spc="-145" dirty="0">
                <a:solidFill>
                  <a:srgbClr val="CEFC95"/>
                </a:solidFill>
                <a:latin typeface="Arial"/>
                <a:cs typeface="Arial"/>
              </a:rPr>
              <a:t>새로운 셀렉터 생성</a:t>
            </a:r>
            <a:r>
              <a:rPr sz="3050" b="1" i="1" spc="-80" dirty="0">
                <a:solidFill>
                  <a:srgbClr val="CEFC95"/>
                </a:solidFill>
                <a:latin typeface="Arial"/>
                <a:cs typeface="Arial"/>
              </a:rPr>
              <a:t>!</a:t>
            </a:r>
            <a:endParaRPr sz="3050" dirty="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866551" y="2379192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652170" y="8735020"/>
            <a:ext cx="13419455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새로운 </a:t>
            </a:r>
            <a:r>
              <a:rPr lang="en-US" altLang="ko-KR" sz="2950" b="1" spc="-210" dirty="0" err="1" smtClean="0">
                <a:solidFill>
                  <a:schemeClr val="bg1"/>
                </a:solidFill>
                <a:latin typeface="Arial Black"/>
                <a:cs typeface="Arial Black"/>
              </a:rPr>
              <a:t>componrnt</a:t>
            </a:r>
            <a:r>
              <a:rPr lang="ko-KR" altLang="en-US" sz="2950" b="1" spc="-210" dirty="0" smtClean="0">
                <a:solidFill>
                  <a:schemeClr val="bg1"/>
                </a:solidFill>
                <a:latin typeface="Arial Black"/>
                <a:cs typeface="Arial Black"/>
              </a:rPr>
              <a:t>를 </a:t>
            </a:r>
            <a:r>
              <a:rPr lang="ko-KR" altLang="en-US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사용하겠다고 어플리케이션에 등록을 해야 함</a:t>
            </a:r>
            <a:r>
              <a:rPr lang="en-US" altLang="ko-KR" sz="2950" b="1" spc="-210" dirty="0">
                <a:solidFill>
                  <a:schemeClr val="bg1"/>
                </a:solidFill>
                <a:latin typeface="Arial Black"/>
                <a:cs typeface="Arial Black"/>
              </a:rPr>
              <a:t>!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4636" y="515785"/>
            <a:ext cx="17134826" cy="88485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z="5750" spc="-229" dirty="0"/>
              <a:t>Angular </a:t>
            </a:r>
            <a:r>
              <a:rPr sz="5750" spc="-545" dirty="0"/>
              <a:t>1 </a:t>
            </a:r>
            <a:r>
              <a:rPr sz="5750" spc="-785" dirty="0"/>
              <a:t>&amp;</a:t>
            </a:r>
            <a:r>
              <a:rPr sz="5750" spc="-1210" dirty="0"/>
              <a:t> </a:t>
            </a:r>
            <a:r>
              <a:rPr lang="en-US" altLang="ko-KR" sz="5750" spc="-1210" dirty="0"/>
              <a:t> </a:t>
            </a:r>
            <a:r>
              <a:rPr sz="5750" spc="-650" dirty="0"/>
              <a:t>2</a:t>
            </a:r>
            <a:r>
              <a:rPr lang="en-US" altLang="ko-KR" sz="5750" spc="-650" dirty="0"/>
              <a:t> </a:t>
            </a:r>
            <a:r>
              <a:rPr lang="ko-KR" altLang="en-US" sz="5750" spc="-650" dirty="0"/>
              <a:t>차이점</a:t>
            </a:r>
            <a:r>
              <a:rPr sz="5750" spc="-650" dirty="0"/>
              <a:t>?</a:t>
            </a:r>
            <a:endParaRPr sz="575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16049" y="2169775"/>
            <a:ext cx="10575925" cy="59346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225" dirty="0">
                <a:solidFill>
                  <a:schemeClr val="bg1"/>
                </a:solidFill>
                <a:latin typeface="Arial Black"/>
                <a:cs typeface="Arial Black"/>
              </a:rPr>
              <a:t>속도</a:t>
            </a:r>
            <a:r>
              <a:rPr sz="2950" b="1" spc="-22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spc="15" dirty="0">
                <a:solidFill>
                  <a:schemeClr val="bg1"/>
                </a:solidFill>
                <a:latin typeface="Lucida Sans"/>
                <a:cs typeface="Lucida Sans"/>
              </a:rPr>
              <a:t>— </a:t>
            </a:r>
            <a:r>
              <a:rPr sz="2950" spc="-70" dirty="0">
                <a:solidFill>
                  <a:schemeClr val="bg1"/>
                </a:solidFill>
                <a:latin typeface="Lucida Sans"/>
                <a:cs typeface="Lucida Sans"/>
              </a:rPr>
              <a:t>Angular </a:t>
            </a:r>
            <a:r>
              <a:rPr sz="2950" spc="-170" dirty="0">
                <a:solidFill>
                  <a:schemeClr val="bg1"/>
                </a:solidFill>
                <a:latin typeface="Lucida Sans"/>
                <a:cs typeface="Lucida Sans"/>
              </a:rPr>
              <a:t>2 </a:t>
            </a:r>
            <a:r>
              <a:rPr lang="ko-KR" altLang="en-US" sz="2950" spc="-95" dirty="0">
                <a:solidFill>
                  <a:schemeClr val="bg1"/>
                </a:solidFill>
                <a:latin typeface="Lucida Sans"/>
                <a:cs typeface="Lucida Sans"/>
              </a:rPr>
              <a:t>가 더 빠름</a:t>
            </a:r>
            <a:r>
              <a:rPr lang="en-US" altLang="ko-KR" sz="2950" spc="-95" dirty="0" smtClean="0">
                <a:solidFill>
                  <a:schemeClr val="bg1"/>
                </a:solidFill>
                <a:latin typeface="Lucida Sans"/>
                <a:cs typeface="Lucida Sans"/>
              </a:rPr>
              <a:t>. 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>
              <a:spcBef>
                <a:spcPts val="40"/>
              </a:spcBef>
            </a:pP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 marR="550545">
              <a:lnSpc>
                <a:spcPct val="114100"/>
              </a:lnSpc>
              <a:spcBef>
                <a:spcPts val="5"/>
              </a:spcBef>
            </a:pPr>
            <a:r>
              <a:rPr lang="ko-KR" altLang="en-US" sz="2950" b="1" spc="-140" dirty="0">
                <a:solidFill>
                  <a:schemeClr val="bg1"/>
                </a:solidFill>
                <a:latin typeface="Arial Black"/>
                <a:cs typeface="Arial Black"/>
              </a:rPr>
              <a:t>컴포넌트</a:t>
            </a:r>
            <a:r>
              <a:rPr sz="2950" b="1" spc="-220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spc="15" dirty="0">
                <a:solidFill>
                  <a:schemeClr val="bg1"/>
                </a:solidFill>
                <a:latin typeface="Lucida Sans"/>
                <a:cs typeface="Lucida Sans"/>
              </a:rPr>
              <a:t>—</a:t>
            </a:r>
            <a:r>
              <a:rPr sz="2950" spc="-17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altLang="ko-KR" sz="2950" spc="-170" dirty="0" smtClean="0">
                <a:solidFill>
                  <a:schemeClr val="bg1"/>
                </a:solidFill>
                <a:latin typeface="Lucida Sans"/>
                <a:cs typeface="Lucida Sans"/>
              </a:rPr>
              <a:t>Controller</a:t>
            </a:r>
            <a:r>
              <a:rPr lang="ko-KR" altLang="en-US" sz="2950" spc="-170" dirty="0" smtClean="0">
                <a:solidFill>
                  <a:schemeClr val="bg1"/>
                </a:solidFill>
                <a:latin typeface="Lucida Sans"/>
                <a:cs typeface="Lucida Sans"/>
              </a:rPr>
              <a:t>와 </a:t>
            </a:r>
            <a:r>
              <a:rPr lang="en-US" altLang="ko-KR" sz="2950" spc="-170" dirty="0" smtClean="0">
                <a:solidFill>
                  <a:schemeClr val="bg1"/>
                </a:solidFill>
                <a:latin typeface="Lucida Sans"/>
                <a:cs typeface="Lucida Sans"/>
              </a:rPr>
              <a:t>Scope</a:t>
            </a:r>
            <a:r>
              <a:rPr lang="ko-KR" altLang="en-US" sz="2950" spc="-170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170" dirty="0">
                <a:solidFill>
                  <a:schemeClr val="bg1"/>
                </a:solidFill>
                <a:latin typeface="Lucida Sans"/>
                <a:cs typeface="Lucida Sans"/>
              </a:rPr>
              <a:t>대신에 </a:t>
            </a:r>
            <a:r>
              <a:rPr lang="en-US" altLang="ko-KR" sz="2950" spc="-170" dirty="0" smtClean="0">
                <a:solidFill>
                  <a:schemeClr val="bg1"/>
                </a:solidFill>
                <a:latin typeface="Lucida Sans"/>
                <a:cs typeface="Lucida Sans"/>
              </a:rPr>
              <a:t>Component</a:t>
            </a:r>
            <a:r>
              <a:rPr lang="ko-KR" altLang="en-US" sz="2950" spc="-170" dirty="0" smtClean="0">
                <a:solidFill>
                  <a:schemeClr val="bg1"/>
                </a:solidFill>
                <a:latin typeface="Lucida Sans"/>
                <a:cs typeface="Lucida Sans"/>
              </a:rPr>
              <a:t>를 </a:t>
            </a:r>
            <a:r>
              <a:rPr lang="ko-KR" altLang="en-US" sz="2950" spc="-170" dirty="0">
                <a:solidFill>
                  <a:schemeClr val="bg1"/>
                </a:solidFill>
                <a:latin typeface="Lucida Sans"/>
                <a:cs typeface="Lucida Sans"/>
              </a:rPr>
              <a:t>사용</a:t>
            </a:r>
            <a:r>
              <a:rPr lang="en-US" altLang="ko-KR" sz="2950" spc="-170" dirty="0">
                <a:solidFill>
                  <a:schemeClr val="bg1"/>
                </a:solidFill>
                <a:latin typeface="Lucida Sans"/>
                <a:cs typeface="Lucida Sans"/>
              </a:rPr>
              <a:t>, </a:t>
            </a:r>
            <a:r>
              <a:rPr lang="ko-KR" altLang="en-US" sz="2950" spc="-170" dirty="0">
                <a:solidFill>
                  <a:schemeClr val="bg1"/>
                </a:solidFill>
                <a:latin typeface="Lucida Sans"/>
                <a:cs typeface="Lucida Sans"/>
              </a:rPr>
              <a:t>더 심플한 컨셉</a:t>
            </a:r>
            <a:r>
              <a:rPr sz="2950" spc="-6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>
              <a:spcBef>
                <a:spcPts val="40"/>
              </a:spcBef>
            </a:pP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 marR="462280">
              <a:lnSpc>
                <a:spcPct val="114100"/>
              </a:lnSpc>
              <a:spcBef>
                <a:spcPts val="5"/>
              </a:spcBef>
            </a:pPr>
            <a:r>
              <a:rPr lang="ko-KR" altLang="en-US" sz="2950" b="1" spc="-140" dirty="0">
                <a:solidFill>
                  <a:schemeClr val="bg1"/>
                </a:solidFill>
                <a:latin typeface="Arial Black"/>
                <a:cs typeface="Arial Black"/>
              </a:rPr>
              <a:t>단순해진 </a:t>
            </a:r>
            <a:r>
              <a:rPr lang="ko-KR" altLang="en-US" sz="2950" b="1" spc="-140" dirty="0" err="1">
                <a:solidFill>
                  <a:schemeClr val="bg1"/>
                </a:solidFill>
                <a:latin typeface="Arial Black"/>
                <a:cs typeface="Arial Black"/>
              </a:rPr>
              <a:t>디렉티브</a:t>
            </a:r>
            <a:r>
              <a:rPr sz="2950" b="1" spc="-16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sz="2950" spc="15" dirty="0">
                <a:solidFill>
                  <a:schemeClr val="bg1"/>
                </a:solidFill>
                <a:latin typeface="Lucida Sans"/>
                <a:cs typeface="Lucida Sans"/>
              </a:rPr>
              <a:t>—</a:t>
            </a:r>
            <a:r>
              <a:rPr sz="2950" spc="-65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150" dirty="0">
                <a:solidFill>
                  <a:schemeClr val="bg1"/>
                </a:solidFill>
                <a:latin typeface="Lucida Sans"/>
                <a:cs typeface="Lucida Sans"/>
              </a:rPr>
              <a:t>사용자  정의 </a:t>
            </a:r>
            <a:r>
              <a:rPr lang="en-US" altLang="ko-KR" sz="2950" spc="-150" dirty="0" smtClean="0">
                <a:solidFill>
                  <a:schemeClr val="bg1"/>
                </a:solidFill>
                <a:latin typeface="Lucida Sans"/>
                <a:cs typeface="Lucida Sans"/>
              </a:rPr>
              <a:t>Directive</a:t>
            </a:r>
            <a:r>
              <a:rPr lang="ko-KR" altLang="en-US" sz="2950" spc="-150" dirty="0" smtClean="0">
                <a:solidFill>
                  <a:schemeClr val="bg1"/>
                </a:solidFill>
                <a:latin typeface="Lucida Sans"/>
                <a:cs typeface="Lucida Sans"/>
              </a:rPr>
              <a:t>의 </a:t>
            </a:r>
            <a:r>
              <a:rPr lang="ko-KR" altLang="en-US" sz="2950" spc="-150" dirty="0">
                <a:solidFill>
                  <a:schemeClr val="bg1"/>
                </a:solidFill>
                <a:latin typeface="Lucida Sans"/>
                <a:cs typeface="Lucida Sans"/>
              </a:rPr>
              <a:t>작성이 단순해짐</a:t>
            </a:r>
            <a:r>
              <a:rPr lang="en-US" altLang="ko-KR" sz="2950" spc="-15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spc="-1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>
              <a:spcBef>
                <a:spcPts val="40"/>
              </a:spcBef>
            </a:pPr>
            <a:endParaRPr sz="24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 marR="5080">
              <a:lnSpc>
                <a:spcPct val="114100"/>
              </a:lnSpc>
              <a:spcBef>
                <a:spcPts val="5"/>
              </a:spcBef>
            </a:pPr>
            <a:r>
              <a:rPr lang="ko-KR" altLang="en-US" sz="2950" b="1" spc="-85" dirty="0">
                <a:solidFill>
                  <a:schemeClr val="bg1"/>
                </a:solidFill>
                <a:latin typeface="Arial Black"/>
                <a:cs typeface="Arial Black"/>
              </a:rPr>
              <a:t>직관적 데이터 바인딩 </a:t>
            </a:r>
            <a:r>
              <a:rPr sz="2950" spc="15" dirty="0">
                <a:solidFill>
                  <a:schemeClr val="bg1"/>
                </a:solidFill>
                <a:latin typeface="Lucida Sans"/>
                <a:cs typeface="Lucida Sans"/>
              </a:rPr>
              <a:t>—</a:t>
            </a:r>
            <a:r>
              <a:rPr sz="2950" spc="-17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170" dirty="0">
                <a:solidFill>
                  <a:schemeClr val="bg1"/>
                </a:solidFill>
                <a:latin typeface="Lucida Sans"/>
                <a:cs typeface="Lucida Sans"/>
              </a:rPr>
              <a:t>데이터를 </a:t>
            </a:r>
            <a:r>
              <a:rPr lang="en-US" altLang="ko-KR" sz="2950" spc="-170" dirty="0">
                <a:solidFill>
                  <a:schemeClr val="bg1"/>
                </a:solidFill>
                <a:latin typeface="Lucida Sans"/>
                <a:cs typeface="Lucida Sans"/>
              </a:rPr>
              <a:t>HTML</a:t>
            </a:r>
            <a:r>
              <a:rPr lang="ko-KR" altLang="en-US" sz="2950" spc="-170" dirty="0">
                <a:solidFill>
                  <a:schemeClr val="bg1"/>
                </a:solidFill>
                <a:latin typeface="Lucida Sans"/>
                <a:cs typeface="Lucida Sans"/>
              </a:rPr>
              <a:t>에 바인딩 할 때나 버튼 </a:t>
            </a:r>
            <a:endParaRPr lang="en-US" altLang="ko-KR" sz="2950" spc="-170" dirty="0" smtClean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12700" marR="5080">
              <a:lnSpc>
                <a:spcPct val="114100"/>
              </a:lnSpc>
              <a:spcBef>
                <a:spcPts val="5"/>
              </a:spcBef>
            </a:pPr>
            <a:r>
              <a:rPr lang="ko-KR" altLang="en-US" sz="2950" spc="-170" dirty="0" smtClean="0">
                <a:solidFill>
                  <a:schemeClr val="bg1"/>
                </a:solidFill>
                <a:latin typeface="Lucida Sans"/>
                <a:cs typeface="Lucida Sans"/>
              </a:rPr>
              <a:t>클릭 </a:t>
            </a:r>
            <a:r>
              <a:rPr lang="ko-KR" altLang="en-US" sz="2950" spc="-170" dirty="0">
                <a:solidFill>
                  <a:schemeClr val="bg1"/>
                </a:solidFill>
                <a:latin typeface="Lucida Sans"/>
                <a:cs typeface="Lucida Sans"/>
              </a:rPr>
              <a:t>이벤트를 부여할 때 더 직관적이고 단순한 문법을 제공</a:t>
            </a:r>
            <a:r>
              <a:rPr lang="en-US" altLang="ko-KR" sz="2950" spc="-17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>
              <a:spcBef>
                <a:spcPts val="25"/>
              </a:spcBef>
            </a:pPr>
            <a:endParaRPr sz="28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/>
            <a:r>
              <a:rPr lang="ko-KR" altLang="en-US" sz="2950" b="1" spc="-235" dirty="0">
                <a:solidFill>
                  <a:schemeClr val="bg1"/>
                </a:solidFill>
                <a:latin typeface="Arial Black"/>
                <a:cs typeface="Arial Black"/>
              </a:rPr>
              <a:t>서비스는 단순 클래스로 바뀜</a:t>
            </a:r>
            <a:r>
              <a:rPr lang="en-US" altLang="ko-KR" sz="2950" b="1" spc="-23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</a:p>
          <a:p>
            <a:pPr marL="12700"/>
            <a:endParaRPr sz="28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/>
            <a:r>
              <a:rPr lang="ko-KR" altLang="en-US" sz="2950" spc="25" dirty="0">
                <a:solidFill>
                  <a:schemeClr val="bg1"/>
                </a:solidFill>
                <a:latin typeface="Lucida Sans"/>
                <a:cs typeface="Lucida Sans"/>
              </a:rPr>
              <a:t>많은 사소한 개선사항이 있음</a:t>
            </a:r>
            <a:r>
              <a:rPr lang="en-US" altLang="ko-KR" sz="2950" spc="25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5" name="object 3"/>
          <p:cNvSpPr/>
          <p:nvPr/>
        </p:nvSpPr>
        <p:spPr>
          <a:xfrm>
            <a:off x="16261284" y="52356"/>
            <a:ext cx="1926642" cy="20941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448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9065" y="1840321"/>
            <a:ext cx="10897870" cy="1205230"/>
          </a:xfrm>
          <a:custGeom>
            <a:avLst/>
            <a:gdLst/>
            <a:ahLst/>
            <a:cxnLst/>
            <a:rect l="l" t="t" r="r" b="b"/>
            <a:pathLst>
              <a:path w="10897870" h="1205230">
                <a:moveTo>
                  <a:pt x="10834776" y="0"/>
                </a:moveTo>
                <a:lnTo>
                  <a:pt x="62825" y="0"/>
                </a:lnTo>
                <a:lnTo>
                  <a:pt x="38370" y="4936"/>
                </a:lnTo>
                <a:lnTo>
                  <a:pt x="18401" y="18399"/>
                </a:lnTo>
                <a:lnTo>
                  <a:pt x="4937" y="38369"/>
                </a:lnTo>
                <a:lnTo>
                  <a:pt x="0" y="62825"/>
                </a:lnTo>
                <a:lnTo>
                  <a:pt x="0" y="1142028"/>
                </a:lnTo>
                <a:lnTo>
                  <a:pt x="4937" y="1166479"/>
                </a:lnTo>
                <a:lnTo>
                  <a:pt x="18401" y="1186449"/>
                </a:lnTo>
                <a:lnTo>
                  <a:pt x="38370" y="1199915"/>
                </a:lnTo>
                <a:lnTo>
                  <a:pt x="62825" y="1204853"/>
                </a:lnTo>
                <a:lnTo>
                  <a:pt x="10834776" y="1204853"/>
                </a:lnTo>
                <a:lnTo>
                  <a:pt x="10859214" y="1199915"/>
                </a:lnTo>
                <a:lnTo>
                  <a:pt x="10879186" y="1186449"/>
                </a:lnTo>
                <a:lnTo>
                  <a:pt x="10892659" y="1166479"/>
                </a:lnTo>
                <a:lnTo>
                  <a:pt x="10897602" y="1142028"/>
                </a:lnTo>
                <a:lnTo>
                  <a:pt x="10897602" y="62825"/>
                </a:lnTo>
                <a:lnTo>
                  <a:pt x="10892659" y="38369"/>
                </a:lnTo>
                <a:lnTo>
                  <a:pt x="10879186" y="18399"/>
                </a:lnTo>
                <a:lnTo>
                  <a:pt x="10859214" y="4936"/>
                </a:lnTo>
                <a:lnTo>
                  <a:pt x="10834776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9065" y="2824594"/>
            <a:ext cx="10897870" cy="5245100"/>
          </a:xfrm>
          <a:custGeom>
            <a:avLst/>
            <a:gdLst/>
            <a:ahLst/>
            <a:cxnLst/>
            <a:rect l="l" t="t" r="r" b="b"/>
            <a:pathLst>
              <a:path w="10897870" h="5245100">
                <a:moveTo>
                  <a:pt x="10834776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5"/>
                </a:lnTo>
                <a:lnTo>
                  <a:pt x="4937" y="38378"/>
                </a:lnTo>
                <a:lnTo>
                  <a:pt x="0" y="62835"/>
                </a:lnTo>
                <a:lnTo>
                  <a:pt x="0" y="5182198"/>
                </a:lnTo>
                <a:lnTo>
                  <a:pt x="4937" y="5206653"/>
                </a:lnTo>
                <a:lnTo>
                  <a:pt x="18401" y="5226623"/>
                </a:lnTo>
                <a:lnTo>
                  <a:pt x="38370" y="5240086"/>
                </a:lnTo>
                <a:lnTo>
                  <a:pt x="62825" y="5245023"/>
                </a:lnTo>
                <a:lnTo>
                  <a:pt x="10834776" y="5245023"/>
                </a:lnTo>
                <a:lnTo>
                  <a:pt x="10859214" y="5240086"/>
                </a:lnTo>
                <a:lnTo>
                  <a:pt x="10879186" y="5226623"/>
                </a:lnTo>
                <a:lnTo>
                  <a:pt x="10892659" y="5206653"/>
                </a:lnTo>
                <a:lnTo>
                  <a:pt x="10897602" y="5182198"/>
                </a:lnTo>
                <a:lnTo>
                  <a:pt x="10897602" y="62835"/>
                </a:lnTo>
                <a:lnTo>
                  <a:pt x="10892659" y="38378"/>
                </a:lnTo>
                <a:lnTo>
                  <a:pt x="10879186" y="18405"/>
                </a:lnTo>
                <a:lnTo>
                  <a:pt x="10859214" y="4938"/>
                </a:lnTo>
                <a:lnTo>
                  <a:pt x="10834776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5285" y="2138362"/>
            <a:ext cx="144462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40" dirty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130" dirty="0">
                <a:solidFill>
                  <a:srgbClr val="DCDEE0"/>
                </a:solidFill>
                <a:latin typeface="Arial Black"/>
                <a:cs typeface="Arial Black"/>
              </a:rPr>
              <a:t>ai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330" dirty="0">
                <a:solidFill>
                  <a:srgbClr val="DCDEE0"/>
                </a:solidFill>
                <a:latin typeface="Arial Black"/>
                <a:cs typeface="Arial Black"/>
              </a:rPr>
              <a:t>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spc="-180" dirty="0" smtClean="0"/>
              <a:t>import</a:t>
            </a:r>
            <a:r>
              <a:rPr spc="-80" dirty="0" smtClean="0"/>
              <a:t> </a:t>
            </a:r>
            <a:r>
              <a:rPr spc="-360" dirty="0"/>
              <a:t>Car </a:t>
            </a:r>
            <a:r>
              <a:rPr spc="-305" dirty="0"/>
              <a:t>Parts</a:t>
            </a:r>
            <a:r>
              <a:rPr spc="-1120" dirty="0"/>
              <a:t> </a:t>
            </a:r>
            <a:r>
              <a:rPr spc="-240" dirty="0"/>
              <a:t>Component</a:t>
            </a:r>
          </a:p>
        </p:txBody>
      </p:sp>
      <p:sp>
        <p:nvSpPr>
          <p:cNvPr id="6" name="object 6"/>
          <p:cNvSpPr/>
          <p:nvPr/>
        </p:nvSpPr>
        <p:spPr>
          <a:xfrm>
            <a:off x="11652250" y="1838896"/>
            <a:ext cx="8031480" cy="1205230"/>
          </a:xfrm>
          <a:custGeom>
            <a:avLst/>
            <a:gdLst/>
            <a:ahLst/>
            <a:cxnLst/>
            <a:rect l="l" t="t" r="r" b="b"/>
            <a:pathLst>
              <a:path w="8031480" h="1205230">
                <a:moveTo>
                  <a:pt x="7973160" y="0"/>
                </a:moveTo>
                <a:lnTo>
                  <a:pt x="62825" y="0"/>
                </a:lnTo>
                <a:lnTo>
                  <a:pt x="38387" y="4936"/>
                </a:lnTo>
                <a:lnTo>
                  <a:pt x="18415" y="18399"/>
                </a:lnTo>
                <a:lnTo>
                  <a:pt x="4942" y="38369"/>
                </a:lnTo>
                <a:lnTo>
                  <a:pt x="0" y="62825"/>
                </a:lnTo>
                <a:lnTo>
                  <a:pt x="0" y="1142028"/>
                </a:lnTo>
                <a:lnTo>
                  <a:pt x="4942" y="1166479"/>
                </a:lnTo>
                <a:lnTo>
                  <a:pt x="18415" y="1186449"/>
                </a:lnTo>
                <a:lnTo>
                  <a:pt x="38387" y="1199915"/>
                </a:lnTo>
                <a:lnTo>
                  <a:pt x="62825" y="1204853"/>
                </a:lnTo>
                <a:lnTo>
                  <a:pt x="7973160" y="1204853"/>
                </a:lnTo>
                <a:lnTo>
                  <a:pt x="7997642" y="1199915"/>
                </a:lnTo>
                <a:lnTo>
                  <a:pt x="8017609" y="1186449"/>
                </a:lnTo>
                <a:lnTo>
                  <a:pt x="8030959" y="1166625"/>
                </a:lnTo>
                <a:lnTo>
                  <a:pt x="8030959" y="38223"/>
                </a:lnTo>
                <a:lnTo>
                  <a:pt x="8017609" y="18399"/>
                </a:lnTo>
                <a:lnTo>
                  <a:pt x="7997642" y="4936"/>
                </a:lnTo>
                <a:lnTo>
                  <a:pt x="7973160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52250" y="2823181"/>
            <a:ext cx="8031480" cy="5173980"/>
          </a:xfrm>
          <a:custGeom>
            <a:avLst/>
            <a:gdLst/>
            <a:ahLst/>
            <a:cxnLst/>
            <a:rect l="l" t="t" r="r" b="b"/>
            <a:pathLst>
              <a:path w="8031480" h="5173980">
                <a:moveTo>
                  <a:pt x="7973160" y="0"/>
                </a:moveTo>
                <a:lnTo>
                  <a:pt x="62825" y="0"/>
                </a:lnTo>
                <a:lnTo>
                  <a:pt x="38387" y="4936"/>
                </a:lnTo>
                <a:lnTo>
                  <a:pt x="18415" y="18399"/>
                </a:lnTo>
                <a:lnTo>
                  <a:pt x="4942" y="38369"/>
                </a:lnTo>
                <a:lnTo>
                  <a:pt x="0" y="62825"/>
                </a:lnTo>
                <a:lnTo>
                  <a:pt x="0" y="5110640"/>
                </a:lnTo>
                <a:lnTo>
                  <a:pt x="4942" y="5135095"/>
                </a:lnTo>
                <a:lnTo>
                  <a:pt x="18415" y="5155065"/>
                </a:lnTo>
                <a:lnTo>
                  <a:pt x="38387" y="5168528"/>
                </a:lnTo>
                <a:lnTo>
                  <a:pt x="62825" y="5173465"/>
                </a:lnTo>
                <a:lnTo>
                  <a:pt x="7973160" y="5173465"/>
                </a:lnTo>
                <a:lnTo>
                  <a:pt x="7997642" y="5168528"/>
                </a:lnTo>
                <a:lnTo>
                  <a:pt x="8017609" y="5155065"/>
                </a:lnTo>
                <a:lnTo>
                  <a:pt x="8030959" y="5135241"/>
                </a:lnTo>
                <a:lnTo>
                  <a:pt x="8030959" y="38223"/>
                </a:lnTo>
                <a:lnTo>
                  <a:pt x="8017609" y="18399"/>
                </a:lnTo>
                <a:lnTo>
                  <a:pt x="7997642" y="4936"/>
                </a:lnTo>
                <a:lnTo>
                  <a:pt x="7973160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911583" y="2138362"/>
            <a:ext cx="444500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car-parts.component.ts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372302" y="5760073"/>
            <a:ext cx="4248150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[...];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totalCarParts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-20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953467" y="3173764"/>
            <a:ext cx="31927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Component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296318" y="3173764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527894" y="3173764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'@angular/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core'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2058178" y="5383121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3289752" y="5383121"/>
            <a:ext cx="442404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974409" y="6534919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60039" y="9102513"/>
            <a:ext cx="116839" cy="8661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dirty="0">
                <a:solidFill>
                  <a:schemeClr val="bg1"/>
                </a:solidFill>
                <a:latin typeface="Lucida Sans"/>
                <a:cs typeface="Lucida Sans"/>
              </a:rPr>
              <a:t>-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12700">
              <a:spcBef>
                <a:spcPts val="1400"/>
              </a:spcBef>
            </a:pPr>
            <a:r>
              <a:rPr sz="2200" dirty="0">
                <a:solidFill>
                  <a:schemeClr val="bg1"/>
                </a:solidFill>
                <a:latin typeface="Lucida Sans"/>
                <a:cs typeface="Lucida Sans"/>
              </a:rPr>
              <a:t>-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16049" y="9038676"/>
            <a:ext cx="12372340" cy="97148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en-US" altLang="ko-KR" sz="2950" i="1" spc="-155" dirty="0" err="1">
                <a:solidFill>
                  <a:schemeClr val="bg1"/>
                </a:solidFill>
                <a:latin typeface="Lucida Sans"/>
                <a:cs typeface="Lucida Sans"/>
              </a:rPr>
              <a:t>main.ts</a:t>
            </a:r>
            <a:r>
              <a:rPr lang="en-US" altLang="ko-KR" sz="2950" i="1" spc="-15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25" dirty="0">
                <a:solidFill>
                  <a:schemeClr val="bg1"/>
                </a:solidFill>
                <a:latin typeface="Lucida Sans"/>
                <a:cs typeface="Lucida Sans"/>
              </a:rPr>
              <a:t>파일에서 새로운 컴포넌트를 </a:t>
            </a:r>
            <a:r>
              <a:rPr lang="en-US" altLang="ko-KR" sz="2950" spc="-25" dirty="0" smtClean="0">
                <a:solidFill>
                  <a:schemeClr val="bg1"/>
                </a:solidFill>
                <a:latin typeface="Lucida Sans"/>
                <a:cs typeface="Lucida Sans"/>
              </a:rPr>
              <a:t>import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 marL="12700" marR="5080">
              <a:lnSpc>
                <a:spcPct val="114100"/>
              </a:lnSpc>
            </a:pPr>
            <a:r>
              <a:rPr sz="2950" spc="-25" dirty="0">
                <a:solidFill>
                  <a:schemeClr val="bg1"/>
                </a:solidFill>
                <a:latin typeface="Lucida Sans"/>
                <a:cs typeface="Lucida Sans"/>
              </a:rPr>
              <a:t>module</a:t>
            </a:r>
            <a:r>
              <a:rPr sz="2950" spc="-16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-45" dirty="0">
                <a:solidFill>
                  <a:schemeClr val="bg1"/>
                </a:solidFill>
                <a:latin typeface="Lucida Sans"/>
                <a:cs typeface="Lucida Sans"/>
              </a:rPr>
              <a:t>declarations</a:t>
            </a:r>
            <a:r>
              <a:rPr sz="2950" spc="-16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165" dirty="0">
                <a:solidFill>
                  <a:schemeClr val="bg1"/>
                </a:solidFill>
                <a:latin typeface="Lucida Sans"/>
                <a:cs typeface="Lucida Sans"/>
              </a:rPr>
              <a:t>배열에 </a:t>
            </a:r>
            <a:r>
              <a:rPr lang="en-US" altLang="ko-KR" sz="2950" spc="-25" dirty="0" err="1" smtClean="0">
                <a:solidFill>
                  <a:schemeClr val="bg1"/>
                </a:solidFill>
                <a:latin typeface="Lucida Sans"/>
                <a:cs typeface="Lucida Sans"/>
              </a:rPr>
              <a:t>CarPartsComponent</a:t>
            </a:r>
            <a:r>
              <a:rPr lang="ko-KR" altLang="en-US" sz="2950" spc="-165" dirty="0">
                <a:solidFill>
                  <a:schemeClr val="bg1"/>
                </a:solidFill>
                <a:latin typeface="Lucida Sans"/>
                <a:cs typeface="Lucida Sans"/>
              </a:rPr>
              <a:t>를 등록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55875" y="2138362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44463" y="3481435"/>
            <a:ext cx="10926787" cy="546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6347" y="3491904"/>
            <a:ext cx="10843260" cy="462915"/>
          </a:xfrm>
          <a:custGeom>
            <a:avLst/>
            <a:gdLst/>
            <a:ahLst/>
            <a:cxnLst/>
            <a:rect l="l" t="t" r="r" b="b"/>
            <a:pathLst>
              <a:path w="10843260" h="462914">
                <a:moveTo>
                  <a:pt x="0" y="0"/>
                </a:moveTo>
                <a:lnTo>
                  <a:pt x="10842991" y="0"/>
                </a:lnTo>
                <a:lnTo>
                  <a:pt x="10842991" y="462823"/>
                </a:lnTo>
                <a:lnTo>
                  <a:pt x="0" y="462823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7492565" y="2096479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44463" y="5470903"/>
            <a:ext cx="10926787" cy="5465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86347" y="5481372"/>
            <a:ext cx="10843260" cy="462915"/>
          </a:xfrm>
          <a:custGeom>
            <a:avLst/>
            <a:gdLst/>
            <a:ahLst/>
            <a:cxnLst/>
            <a:rect l="l" t="t" r="r" b="b"/>
            <a:pathLst>
              <a:path w="10843260" h="462914">
                <a:moveTo>
                  <a:pt x="0" y="0"/>
                </a:moveTo>
                <a:lnTo>
                  <a:pt x="10842991" y="0"/>
                </a:lnTo>
                <a:lnTo>
                  <a:pt x="10842991" y="462823"/>
                </a:lnTo>
                <a:lnTo>
                  <a:pt x="0" y="462823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94344" y="4330639"/>
            <a:ext cx="301688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@NgModule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</a:t>
            </a:r>
            <a:endParaRPr lang="en-US" sz="2300" spc="5" dirty="0">
              <a:solidFill>
                <a:srgbClr val="F9F9F5"/>
              </a:solidFill>
              <a:latin typeface="Courier New"/>
              <a:cs typeface="Courier New"/>
            </a:endParaRPr>
          </a:p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declarations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</a:t>
            </a:r>
            <a:endParaRPr sz="2300" dirty="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2881552" y="6304559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BrowserModule</a:t>
            </a:r>
            <a:r>
              <a:rPr sz="2300" spc="-9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881560" y="6691982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94344" y="5917134"/>
            <a:ext cx="2136775" cy="15259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],</a:t>
            </a:r>
            <a:endParaRPr sz="2300">
              <a:latin typeface="Courier New"/>
              <a:cs typeface="Courier New"/>
            </a:endParaRPr>
          </a:p>
          <a:p>
            <a:pPr marL="364490" marR="5080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imports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bootstrap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74722" y="7466826"/>
            <a:ext cx="12337415" cy="13080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4769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AppModule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 dirty="0">
              <a:latin typeface="Courier New"/>
              <a:cs typeface="Courier New"/>
            </a:endParaRPr>
          </a:p>
          <a:p>
            <a:pPr>
              <a:spcBef>
                <a:spcPts val="25"/>
              </a:spcBef>
            </a:pPr>
            <a:endParaRPr sz="3250" dirty="0">
              <a:latin typeface="Times New Roman"/>
              <a:cs typeface="Times New Roman"/>
            </a:endParaRPr>
          </a:p>
          <a:p>
            <a:pPr marL="12700"/>
            <a:r>
              <a:rPr sz="2950" b="1" spc="-21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2950" spc="10" dirty="0">
                <a:solidFill>
                  <a:schemeClr val="bg1"/>
                </a:solidFill>
                <a:latin typeface="Courier New"/>
                <a:cs typeface="Courier New"/>
              </a:rPr>
              <a:t>main.ts</a:t>
            </a:r>
            <a:r>
              <a:rPr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파일에 두 개의 컴포넌트가 등록된다</a:t>
            </a:r>
            <a:r>
              <a:rPr lang="en-US" altLang="ko-KR" sz="2950" b="1" spc="-21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83873" y="3152821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815446" y="3152821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4806427" y="3152823"/>
            <a:ext cx="72961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686115" y="3152823"/>
            <a:ext cx="31927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‘./app.component'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73402" y="3540244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1804975" y="3540244"/>
            <a:ext cx="33686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CarPartsComponent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323770" y="3540246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55346" y="3540246"/>
            <a:ext cx="424815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'./car-parts.component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1298101" y="5142289"/>
            <a:ext cx="231076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AppComponent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295893" y="5529712"/>
            <a:ext cx="301688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CarPartsComponent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12005824" y="3765213"/>
            <a:ext cx="2136775" cy="1594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  <a:p>
            <a:pPr marL="64769">
              <a:spcBef>
                <a:spcPts val="535"/>
              </a:spcBef>
            </a:pPr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117100" y="4189440"/>
            <a:ext cx="2136775" cy="793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'car-parts'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620"/>
              </a:spcBef>
            </a:pPr>
            <a:r>
              <a:rPr sz="3450" spc="-15" baseline="8454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r>
              <a:rPr sz="2300" spc="-1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3450" spc="-15" baseline="8454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endParaRPr sz="3450" baseline="8454">
              <a:latin typeface="Courier New"/>
              <a:cs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21056" y="2055173"/>
            <a:ext cx="10900410" cy="1205230"/>
          </a:xfrm>
          <a:custGeom>
            <a:avLst/>
            <a:gdLst/>
            <a:ahLst/>
            <a:cxnLst/>
            <a:rect l="l" t="t" r="r" b="b"/>
            <a:pathLst>
              <a:path w="10900410" h="1205229">
                <a:moveTo>
                  <a:pt x="10837209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1142028"/>
                </a:lnTo>
                <a:lnTo>
                  <a:pt x="4936" y="1166483"/>
                </a:lnTo>
                <a:lnTo>
                  <a:pt x="18399" y="1186453"/>
                </a:lnTo>
                <a:lnTo>
                  <a:pt x="38369" y="1199916"/>
                </a:lnTo>
                <a:lnTo>
                  <a:pt x="62825" y="1204853"/>
                </a:lnTo>
                <a:lnTo>
                  <a:pt x="10837209" y="1204853"/>
                </a:lnTo>
                <a:lnTo>
                  <a:pt x="10861691" y="1199916"/>
                </a:lnTo>
                <a:lnTo>
                  <a:pt x="10881658" y="1186453"/>
                </a:lnTo>
                <a:lnTo>
                  <a:pt x="10895106" y="1166483"/>
                </a:lnTo>
                <a:lnTo>
                  <a:pt x="10900034" y="1142028"/>
                </a:lnTo>
                <a:lnTo>
                  <a:pt x="10900034" y="62825"/>
                </a:lnTo>
                <a:lnTo>
                  <a:pt x="10895106" y="38373"/>
                </a:lnTo>
                <a:lnTo>
                  <a:pt x="10881658" y="18403"/>
                </a:lnTo>
                <a:lnTo>
                  <a:pt x="10861691" y="4938"/>
                </a:lnTo>
                <a:lnTo>
                  <a:pt x="10837209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1056" y="3039457"/>
            <a:ext cx="10900410" cy="4571365"/>
          </a:xfrm>
          <a:custGeom>
            <a:avLst/>
            <a:gdLst/>
            <a:ahLst/>
            <a:cxnLst/>
            <a:rect l="l" t="t" r="r" b="b"/>
            <a:pathLst>
              <a:path w="10900410" h="4571365">
                <a:moveTo>
                  <a:pt x="10837209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4508281"/>
                </a:lnTo>
                <a:lnTo>
                  <a:pt x="4936" y="4532737"/>
                </a:lnTo>
                <a:lnTo>
                  <a:pt x="18399" y="4552706"/>
                </a:lnTo>
                <a:lnTo>
                  <a:pt x="38369" y="4566170"/>
                </a:lnTo>
                <a:lnTo>
                  <a:pt x="62825" y="4571106"/>
                </a:lnTo>
                <a:lnTo>
                  <a:pt x="10837209" y="4571106"/>
                </a:lnTo>
                <a:lnTo>
                  <a:pt x="10861691" y="4566170"/>
                </a:lnTo>
                <a:lnTo>
                  <a:pt x="10881658" y="4552706"/>
                </a:lnTo>
                <a:lnTo>
                  <a:pt x="10895106" y="4532737"/>
                </a:lnTo>
                <a:lnTo>
                  <a:pt x="10900034" y="4508281"/>
                </a:lnTo>
                <a:lnTo>
                  <a:pt x="10900034" y="62825"/>
                </a:lnTo>
                <a:lnTo>
                  <a:pt x="10895106" y="38369"/>
                </a:lnTo>
                <a:lnTo>
                  <a:pt x="10881658" y="18399"/>
                </a:lnTo>
                <a:lnTo>
                  <a:pt x="10861691" y="4936"/>
                </a:lnTo>
                <a:lnTo>
                  <a:pt x="10837209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83256" y="5320454"/>
            <a:ext cx="10975686" cy="572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25139" y="5330926"/>
            <a:ext cx="10892155" cy="488950"/>
          </a:xfrm>
          <a:custGeom>
            <a:avLst/>
            <a:gdLst/>
            <a:ahLst/>
            <a:cxnLst/>
            <a:rect l="l" t="t" r="r" b="b"/>
            <a:pathLst>
              <a:path w="10892155" h="488950">
                <a:moveTo>
                  <a:pt x="0" y="0"/>
                </a:moveTo>
                <a:lnTo>
                  <a:pt x="10891867" y="0"/>
                </a:lnTo>
                <a:lnTo>
                  <a:pt x="10891867" y="488592"/>
                </a:lnTo>
                <a:lnTo>
                  <a:pt x="0" y="488592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83583" y="2358251"/>
            <a:ext cx="344741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ap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445" dirty="0">
                <a:solidFill>
                  <a:srgbClr val="DCDEE0"/>
                </a:solidFill>
                <a:latin typeface="Arial Black"/>
                <a:cs typeface="Arial Black"/>
              </a:rPr>
              <a:t>c</a:t>
            </a:r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o</a:t>
            </a:r>
            <a:r>
              <a:rPr sz="2950" b="1" spc="-40" dirty="0">
                <a:solidFill>
                  <a:srgbClr val="DCDEE0"/>
                </a:solidFill>
                <a:latin typeface="Arial Black"/>
                <a:cs typeface="Arial Black"/>
              </a:rPr>
              <a:t>m</a:t>
            </a:r>
            <a:r>
              <a:rPr sz="2950" b="1" spc="-90" dirty="0">
                <a:solidFill>
                  <a:srgbClr val="DCDEE0"/>
                </a:solidFill>
                <a:latin typeface="Arial Black"/>
                <a:cs typeface="Arial Black"/>
              </a:rPr>
              <a:t>p</a:t>
            </a:r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o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215" dirty="0">
                <a:solidFill>
                  <a:srgbClr val="DCDEE0"/>
                </a:solidFill>
                <a:latin typeface="Arial Black"/>
                <a:cs typeface="Arial Black"/>
              </a:rPr>
              <a:t>e</a:t>
            </a:r>
            <a:r>
              <a:rPr sz="2950" b="1" spc="-20" dirty="0">
                <a:solidFill>
                  <a:srgbClr val="DCDEE0"/>
                </a:solidFill>
                <a:latin typeface="Arial Black"/>
                <a:cs typeface="Arial Black"/>
              </a:rPr>
              <a:t>n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140" dirty="0">
                <a:solidFill>
                  <a:srgbClr val="DCDEE0"/>
                </a:solidFill>
                <a:latin typeface="Arial Black"/>
                <a:cs typeface="Arial Black"/>
              </a:rPr>
              <a:t>.</a:t>
            </a:r>
            <a:r>
              <a:rPr sz="2950" b="1" spc="-25" dirty="0">
                <a:solidFill>
                  <a:srgbClr val="DCDEE0"/>
                </a:solidFill>
                <a:latin typeface="Arial Black"/>
                <a:cs typeface="Arial Black"/>
              </a:rPr>
              <a:t>t</a:t>
            </a:r>
            <a:r>
              <a:rPr sz="2950" b="1" spc="-330" dirty="0">
                <a:solidFill>
                  <a:srgbClr val="DCDEE0"/>
                </a:solidFill>
                <a:latin typeface="Arial Black"/>
                <a:cs typeface="Arial Black"/>
              </a:rPr>
              <a:t>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495107" y="425421"/>
            <a:ext cx="10230485" cy="115095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375" dirty="0"/>
              <a:t>새로운 컴포넌트 완성</a:t>
            </a:r>
            <a:endParaRPr spc="-240" dirty="0"/>
          </a:p>
        </p:txBody>
      </p:sp>
      <p:sp>
        <p:nvSpPr>
          <p:cNvPr id="10" name="object 10"/>
          <p:cNvSpPr txBox="1"/>
          <p:nvPr/>
        </p:nvSpPr>
        <p:spPr>
          <a:xfrm>
            <a:off x="1704525" y="3330826"/>
            <a:ext cx="31927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Component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47376" y="3330828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278951" y="3330828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'@angular/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core'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94054" y="5749600"/>
            <a:ext cx="4775835" cy="1515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 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AppComponent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= </a:t>
            </a:r>
            <a:r>
              <a:rPr sz="2300" dirty="0">
                <a:solidFill>
                  <a:srgbClr val="EBE087"/>
                </a:solidFill>
                <a:latin typeface="Courier New"/>
                <a:cs typeface="Courier New"/>
              </a:rPr>
              <a:t>'Ultra</a:t>
            </a:r>
            <a:r>
              <a:rPr sz="2300" spc="-90" dirty="0">
                <a:solidFill>
                  <a:srgbClr val="EBE087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Racing'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04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14996" y="4100279"/>
            <a:ext cx="2136775" cy="117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26274" y="4524509"/>
            <a:ext cx="336867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'my-app'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title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h1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25139" y="5330926"/>
            <a:ext cx="10892155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39825">
              <a:lnSpc>
                <a:spcPts val="2760"/>
              </a:lnSpc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-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parts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-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parts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-119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7215239" y="5259305"/>
            <a:ext cx="1214129" cy="509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 rot="21480000">
            <a:off x="8509922" y="5011799"/>
            <a:ext cx="2915813" cy="3480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ko-KR" altLang="en-US" sz="3050" b="1" i="1" spc="-320" dirty="0">
                <a:solidFill>
                  <a:srgbClr val="CEFC95"/>
                </a:solidFill>
                <a:latin typeface="Arial"/>
                <a:cs typeface="Arial"/>
              </a:rPr>
              <a:t>새로운 셀렉터</a:t>
            </a:r>
            <a:endParaRPr sz="305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049822" y="2358251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98206" y="9111408"/>
            <a:ext cx="9084310" cy="10350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sz="2950" b="1" spc="-155" dirty="0">
                <a:solidFill>
                  <a:schemeClr val="bg1"/>
                </a:solidFill>
                <a:latin typeface="Arial Black"/>
                <a:cs typeface="Arial Black"/>
              </a:rPr>
              <a:t>&lt;car-parts&gt;</a:t>
            </a:r>
            <a:r>
              <a:rPr sz="2950" b="1" spc="-465" dirty="0">
                <a:solidFill>
                  <a:schemeClr val="bg1"/>
                </a:solidFill>
                <a:latin typeface="Arial Black"/>
                <a:cs typeface="Arial Black"/>
              </a:rPr>
              <a:t> </a:t>
            </a:r>
            <a:r>
              <a:rPr lang="ko-KR" altLang="en-US" sz="2950" b="1" spc="-465" dirty="0">
                <a:solidFill>
                  <a:schemeClr val="bg1"/>
                </a:solidFill>
                <a:latin typeface="Arial Black"/>
                <a:cs typeface="Arial Black"/>
              </a:rPr>
              <a:t>셀렉터로 </a:t>
            </a:r>
            <a:r>
              <a:rPr lang="en-US" altLang="ko-KR" sz="2950" b="1" spc="-140" dirty="0" err="1">
                <a:solidFill>
                  <a:schemeClr val="bg1"/>
                </a:solidFill>
                <a:latin typeface="Arial Black"/>
                <a:cs typeface="Arial Black"/>
              </a:rPr>
              <a:t>CarPartsComponent</a:t>
            </a:r>
            <a:r>
              <a:rPr lang="ko-KR" altLang="en-US" sz="2950" b="1" spc="-140" dirty="0">
                <a:solidFill>
                  <a:schemeClr val="bg1"/>
                </a:solidFill>
                <a:latin typeface="Arial Black"/>
                <a:cs typeface="Arial Black"/>
              </a:rPr>
              <a:t>를 </a:t>
            </a:r>
            <a:r>
              <a:rPr lang="en-US" altLang="ko-KR" sz="2950" b="1" spc="-140" dirty="0" smtClean="0">
                <a:solidFill>
                  <a:schemeClr val="bg1"/>
                </a:solidFill>
                <a:latin typeface="Arial Black"/>
                <a:cs typeface="Arial Black"/>
              </a:rPr>
              <a:t>App</a:t>
            </a:r>
            <a:r>
              <a:rPr lang="ko-KR" altLang="en-US" sz="2950" b="1" spc="-140" dirty="0" smtClean="0">
                <a:solidFill>
                  <a:schemeClr val="bg1"/>
                </a:solidFill>
                <a:latin typeface="Arial Black"/>
                <a:cs typeface="Arial Black"/>
              </a:rPr>
              <a:t>에서 </a:t>
            </a:r>
            <a:r>
              <a:rPr lang="ko-KR" altLang="en-US" sz="2950" b="1" spc="-140" dirty="0">
                <a:solidFill>
                  <a:schemeClr val="bg1"/>
                </a:solidFill>
                <a:latin typeface="Arial Black"/>
                <a:cs typeface="Arial Black"/>
              </a:rPr>
              <a:t>보여준다</a:t>
            </a:r>
            <a:r>
              <a:rPr sz="2950" b="1" spc="-170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45539" y="6177822"/>
            <a:ext cx="1036617" cy="701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5539" y="4156941"/>
            <a:ext cx="1036617" cy="638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3925735" y="1853955"/>
            <a:ext cx="4937326" cy="793184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3925735" y="1893294"/>
            <a:ext cx="4848019" cy="785316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  <a:ln>
            <a:solidFill>
              <a:schemeClr val="bg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31908" y="8680363"/>
            <a:ext cx="2010410" cy="20418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27" name="직사각형 26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95107" y="425421"/>
            <a:ext cx="11770360" cy="115095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360" dirty="0"/>
              <a:t>최종 분리된 모습</a:t>
            </a:r>
            <a:endParaRPr spc="-370" dirty="0"/>
          </a:p>
        </p:txBody>
      </p:sp>
      <p:sp>
        <p:nvSpPr>
          <p:cNvPr id="5" name="object 5"/>
          <p:cNvSpPr/>
          <p:nvPr/>
        </p:nvSpPr>
        <p:spPr>
          <a:xfrm>
            <a:off x="11158091" y="6797258"/>
            <a:ext cx="1111589" cy="17764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59604" y="3214563"/>
            <a:ext cx="1214622" cy="1225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59604" y="4785196"/>
            <a:ext cx="1214622" cy="1225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70075" y="6272062"/>
            <a:ext cx="1214622" cy="1225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34511" y="1916171"/>
            <a:ext cx="1382156" cy="11413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31227" y="2253542"/>
            <a:ext cx="17025581" cy="7629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89685"/>
            <a:r>
              <a:rPr sz="2950" b="1" spc="-120" dirty="0">
                <a:solidFill>
                  <a:schemeClr val="bg1"/>
                </a:solidFill>
                <a:latin typeface="Arial Black"/>
                <a:cs typeface="Arial Black"/>
              </a:rPr>
              <a:t>app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spcBef>
                <a:spcPts val="55"/>
              </a:spcBef>
            </a:pPr>
            <a:endParaRPr sz="3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420620"/>
            <a:r>
              <a:rPr sz="2950" b="1" spc="-114" dirty="0">
                <a:solidFill>
                  <a:schemeClr val="bg1"/>
                </a:solidFill>
                <a:latin typeface="Arial Black"/>
                <a:cs typeface="Arial Black"/>
              </a:rPr>
              <a:t>main.ts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2410460">
              <a:spcBef>
                <a:spcPts val="580"/>
              </a:spcBef>
            </a:pPr>
            <a:r>
              <a:rPr lang="ko-KR" altLang="en-US" sz="2950" spc="35" dirty="0">
                <a:solidFill>
                  <a:schemeClr val="bg1"/>
                </a:solidFill>
                <a:latin typeface="Lucida Sans"/>
                <a:cs typeface="Lucida Sans"/>
              </a:rPr>
              <a:t>어플리케이션 시작점</a:t>
            </a:r>
            <a:r>
              <a:rPr sz="2950" spc="-4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>
              <a:spcBef>
                <a:spcPts val="55"/>
              </a:spcBef>
            </a:pPr>
            <a:endParaRPr sz="3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420620"/>
            <a:r>
              <a:rPr sz="2950" b="1" spc="-130" dirty="0">
                <a:solidFill>
                  <a:schemeClr val="bg1"/>
                </a:solidFill>
                <a:latin typeface="Arial Black"/>
                <a:cs typeface="Arial Black"/>
              </a:rPr>
              <a:t>app.component.ts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2410460">
              <a:spcBef>
                <a:spcPts val="665"/>
              </a:spcBef>
            </a:pPr>
            <a:r>
              <a:rPr lang="ko-KR" altLang="en-US" sz="2950" spc="-110" dirty="0">
                <a:solidFill>
                  <a:schemeClr val="bg1"/>
                </a:solidFill>
                <a:latin typeface="Lucida Sans"/>
                <a:cs typeface="Lucida Sans"/>
              </a:rPr>
              <a:t>페이지 헤더 컴포넌트</a:t>
            </a:r>
            <a:r>
              <a:rPr sz="2950" spc="-2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>
              <a:spcBef>
                <a:spcPts val="45"/>
              </a:spcBef>
            </a:pPr>
            <a:endParaRPr sz="35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2420620"/>
            <a:r>
              <a:rPr sz="2950" b="1" spc="-135" dirty="0">
                <a:solidFill>
                  <a:schemeClr val="bg1"/>
                </a:solidFill>
                <a:latin typeface="Arial Black"/>
                <a:cs typeface="Arial Black"/>
              </a:rPr>
              <a:t>car-parts.component.ts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2410460">
              <a:spcBef>
                <a:spcPts val="665"/>
              </a:spcBef>
            </a:pPr>
            <a:r>
              <a:rPr lang="ko-KR" altLang="en-US" sz="2950" spc="-110" dirty="0">
                <a:solidFill>
                  <a:schemeClr val="bg1"/>
                </a:solidFill>
                <a:latin typeface="Lucida Sans"/>
                <a:cs typeface="Lucida Sans"/>
              </a:rPr>
              <a:t>차부품 목록 컴포넌트</a:t>
            </a:r>
            <a:r>
              <a:rPr sz="2950" spc="-5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>
              <a:lnSpc>
                <a:spcPct val="100000"/>
              </a:lnSpc>
            </a:pPr>
            <a:endParaRPr sz="2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7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2700"/>
            <a:r>
              <a:rPr lang="ko-KR" altLang="en-US" sz="2950" b="1" spc="-120" dirty="0">
                <a:solidFill>
                  <a:schemeClr val="bg1"/>
                </a:solidFill>
                <a:latin typeface="Arial Black"/>
                <a:cs typeface="Arial Black"/>
              </a:rPr>
              <a:t>                                                              재사용 컴포넌트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spcBef>
                <a:spcPts val="50"/>
              </a:spcBef>
            </a:pPr>
            <a:endParaRPr sz="275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3020" marR="2106930">
              <a:lnSpc>
                <a:spcPct val="114100"/>
              </a:lnSpc>
              <a:spcBef>
                <a:spcPts val="5"/>
              </a:spcBef>
            </a:pPr>
            <a:r>
              <a:rPr lang="ko-KR" altLang="en-US" sz="2950" b="1" i="1" spc="-40" dirty="0">
                <a:solidFill>
                  <a:schemeClr val="bg1"/>
                </a:solidFill>
                <a:latin typeface="Lucida Sans"/>
                <a:cs typeface="Lucida Sans"/>
              </a:rPr>
              <a:t>컴포넌트는 </a:t>
            </a:r>
            <a:r>
              <a:rPr lang="ko-KR" altLang="en-US" sz="2950" b="1" i="1" spc="-40" dirty="0" smtClean="0">
                <a:solidFill>
                  <a:schemeClr val="bg1"/>
                </a:solidFill>
                <a:latin typeface="Lucida Sans"/>
                <a:cs typeface="Lucida Sans"/>
              </a:rPr>
              <a:t>재사용 할</a:t>
            </a:r>
            <a:r>
              <a:rPr lang="en-US" altLang="ko-KR" sz="2950" b="1" i="1" spc="-40" dirty="0" smtClean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b="1" i="1" spc="-40" dirty="0" smtClean="0">
                <a:solidFill>
                  <a:schemeClr val="bg1"/>
                </a:solidFill>
                <a:latin typeface="Lucida Sans"/>
                <a:cs typeface="Lucida Sans"/>
              </a:rPr>
              <a:t>수 있어야 한다</a:t>
            </a:r>
            <a:r>
              <a:rPr lang="en-US" altLang="ko-KR" sz="2950" b="1" i="1" spc="-4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r>
              <a:rPr lang="ko-KR" altLang="en-US" sz="2950" b="1" i="1" spc="-40" dirty="0">
                <a:solidFill>
                  <a:schemeClr val="bg1"/>
                </a:solidFill>
                <a:latin typeface="Lucida Sans"/>
                <a:cs typeface="Lucida Sans"/>
              </a:rPr>
              <a:t> 다른 어플리케이션에서도 재사용이 가능하다</a:t>
            </a:r>
            <a:r>
              <a:rPr lang="en-US" altLang="ko-KR" sz="2950" b="1" i="1" spc="-4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b="1" i="1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099443" y="2914361"/>
            <a:ext cx="832698" cy="40666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695981" y="4848019"/>
            <a:ext cx="1057559" cy="10889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968283" y="6345358"/>
            <a:ext cx="1068030" cy="10785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15" name="직사각형 14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69078" y="2139631"/>
            <a:ext cx="8521065" cy="7037705"/>
          </a:xfrm>
          <a:custGeom>
            <a:avLst/>
            <a:gdLst/>
            <a:ahLst/>
            <a:cxnLst/>
            <a:rect l="l" t="t" r="r" b="b"/>
            <a:pathLst>
              <a:path w="8521065" h="7037705">
                <a:moveTo>
                  <a:pt x="8010468" y="0"/>
                </a:moveTo>
                <a:lnTo>
                  <a:pt x="512403" y="0"/>
                </a:lnTo>
                <a:lnTo>
                  <a:pt x="443966" y="115"/>
                </a:lnTo>
                <a:lnTo>
                  <a:pt x="385715" y="926"/>
                </a:lnTo>
                <a:lnTo>
                  <a:pt x="335458" y="3125"/>
                </a:lnTo>
                <a:lnTo>
                  <a:pt x="291003" y="7408"/>
                </a:lnTo>
                <a:lnTo>
                  <a:pt x="250160" y="14470"/>
                </a:lnTo>
                <a:lnTo>
                  <a:pt x="210737" y="25004"/>
                </a:lnTo>
                <a:lnTo>
                  <a:pt x="169187" y="43675"/>
                </a:lnTo>
                <a:lnTo>
                  <a:pt x="131199" y="67935"/>
                </a:lnTo>
                <a:lnTo>
                  <a:pt x="97279" y="97279"/>
                </a:lnTo>
                <a:lnTo>
                  <a:pt x="67935" y="131199"/>
                </a:lnTo>
                <a:lnTo>
                  <a:pt x="43675" y="169187"/>
                </a:lnTo>
                <a:lnTo>
                  <a:pt x="25004" y="210737"/>
                </a:lnTo>
                <a:lnTo>
                  <a:pt x="14468" y="250160"/>
                </a:lnTo>
                <a:lnTo>
                  <a:pt x="7400" y="291003"/>
                </a:lnTo>
                <a:lnTo>
                  <a:pt x="3125" y="335175"/>
                </a:lnTo>
                <a:lnTo>
                  <a:pt x="926" y="385045"/>
                </a:lnTo>
                <a:lnTo>
                  <a:pt x="115" y="442657"/>
                </a:lnTo>
                <a:lnTo>
                  <a:pt x="0" y="510141"/>
                </a:lnTo>
                <a:lnTo>
                  <a:pt x="3" y="6527162"/>
                </a:lnTo>
                <a:lnTo>
                  <a:pt x="115" y="6593331"/>
                </a:lnTo>
                <a:lnTo>
                  <a:pt x="926" y="6651584"/>
                </a:lnTo>
                <a:lnTo>
                  <a:pt x="3125" y="6701843"/>
                </a:lnTo>
                <a:lnTo>
                  <a:pt x="7423" y="6746380"/>
                </a:lnTo>
                <a:lnTo>
                  <a:pt x="14472" y="6787148"/>
                </a:lnTo>
                <a:lnTo>
                  <a:pt x="25004" y="6826556"/>
                </a:lnTo>
                <a:lnTo>
                  <a:pt x="43675" y="6868106"/>
                </a:lnTo>
                <a:lnTo>
                  <a:pt x="67935" y="6906096"/>
                </a:lnTo>
                <a:lnTo>
                  <a:pt x="97279" y="6940019"/>
                </a:lnTo>
                <a:lnTo>
                  <a:pt x="131199" y="6969365"/>
                </a:lnTo>
                <a:lnTo>
                  <a:pt x="169187" y="6993628"/>
                </a:lnTo>
                <a:lnTo>
                  <a:pt x="210737" y="7012299"/>
                </a:lnTo>
                <a:lnTo>
                  <a:pt x="250149" y="7022833"/>
                </a:lnTo>
                <a:lnTo>
                  <a:pt x="290919" y="7029895"/>
                </a:lnTo>
                <a:lnTo>
                  <a:pt x="335175" y="7034178"/>
                </a:lnTo>
                <a:lnTo>
                  <a:pt x="385045" y="7036377"/>
                </a:lnTo>
                <a:lnTo>
                  <a:pt x="442657" y="7037188"/>
                </a:lnTo>
                <a:lnTo>
                  <a:pt x="510141" y="7037304"/>
                </a:lnTo>
                <a:lnTo>
                  <a:pt x="8008195" y="7037304"/>
                </a:lnTo>
                <a:lnTo>
                  <a:pt x="8076632" y="7037188"/>
                </a:lnTo>
                <a:lnTo>
                  <a:pt x="8134883" y="7036377"/>
                </a:lnTo>
                <a:lnTo>
                  <a:pt x="8185140" y="7034178"/>
                </a:lnTo>
                <a:lnTo>
                  <a:pt x="8229595" y="7029895"/>
                </a:lnTo>
                <a:lnTo>
                  <a:pt x="8270438" y="7022833"/>
                </a:lnTo>
                <a:lnTo>
                  <a:pt x="8309862" y="7012299"/>
                </a:lnTo>
                <a:lnTo>
                  <a:pt x="8351411" y="6993628"/>
                </a:lnTo>
                <a:lnTo>
                  <a:pt x="8389400" y="6969365"/>
                </a:lnTo>
                <a:lnTo>
                  <a:pt x="8423320" y="6940019"/>
                </a:lnTo>
                <a:lnTo>
                  <a:pt x="8452666" y="6906096"/>
                </a:lnTo>
                <a:lnTo>
                  <a:pt x="8476930" y="6868106"/>
                </a:lnTo>
                <a:lnTo>
                  <a:pt x="8495605" y="6826556"/>
                </a:lnTo>
                <a:lnTo>
                  <a:pt x="8506136" y="6787137"/>
                </a:lnTo>
                <a:lnTo>
                  <a:pt x="8513201" y="6746296"/>
                </a:lnTo>
                <a:lnTo>
                  <a:pt x="8517474" y="6702127"/>
                </a:lnTo>
                <a:lnTo>
                  <a:pt x="8519673" y="6652258"/>
                </a:lnTo>
                <a:lnTo>
                  <a:pt x="8520483" y="6594646"/>
                </a:lnTo>
                <a:lnTo>
                  <a:pt x="8520599" y="6527162"/>
                </a:lnTo>
                <a:lnTo>
                  <a:pt x="8520595" y="510141"/>
                </a:lnTo>
                <a:lnTo>
                  <a:pt x="8520483" y="443966"/>
                </a:lnTo>
                <a:lnTo>
                  <a:pt x="8519673" y="385715"/>
                </a:lnTo>
                <a:lnTo>
                  <a:pt x="8517474" y="335458"/>
                </a:lnTo>
                <a:lnTo>
                  <a:pt x="8513179" y="290919"/>
                </a:lnTo>
                <a:lnTo>
                  <a:pt x="8506132" y="250149"/>
                </a:lnTo>
                <a:lnTo>
                  <a:pt x="8495605" y="210737"/>
                </a:lnTo>
                <a:lnTo>
                  <a:pt x="8476930" y="169187"/>
                </a:lnTo>
                <a:lnTo>
                  <a:pt x="8452666" y="131199"/>
                </a:lnTo>
                <a:lnTo>
                  <a:pt x="8423320" y="97279"/>
                </a:lnTo>
                <a:lnTo>
                  <a:pt x="8389400" y="67935"/>
                </a:lnTo>
                <a:lnTo>
                  <a:pt x="8351411" y="43675"/>
                </a:lnTo>
                <a:lnTo>
                  <a:pt x="8309862" y="25004"/>
                </a:lnTo>
                <a:lnTo>
                  <a:pt x="8270449" y="14470"/>
                </a:lnTo>
                <a:lnTo>
                  <a:pt x="8229679" y="7408"/>
                </a:lnTo>
                <a:lnTo>
                  <a:pt x="8185424" y="3125"/>
                </a:lnTo>
                <a:lnTo>
                  <a:pt x="8135556" y="926"/>
                </a:lnTo>
                <a:lnTo>
                  <a:pt x="8077947" y="115"/>
                </a:lnTo>
                <a:lnTo>
                  <a:pt x="8010468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17225" y="2460704"/>
            <a:ext cx="764374" cy="7852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55" dirty="0"/>
              <a:t>두 컴포넌트 구조</a:t>
            </a:r>
            <a:endParaRPr spc="-280" dirty="0"/>
          </a:p>
        </p:txBody>
      </p:sp>
      <p:sp>
        <p:nvSpPr>
          <p:cNvPr id="5" name="object 5"/>
          <p:cNvSpPr/>
          <p:nvPr/>
        </p:nvSpPr>
        <p:spPr>
          <a:xfrm>
            <a:off x="2089008" y="3489558"/>
            <a:ext cx="7294880" cy="5068570"/>
          </a:xfrm>
          <a:custGeom>
            <a:avLst/>
            <a:gdLst/>
            <a:ahLst/>
            <a:cxnLst/>
            <a:rect l="l" t="t" r="r" b="b"/>
            <a:pathLst>
              <a:path w="7294880" h="5068570">
                <a:moveTo>
                  <a:pt x="6807715" y="0"/>
                </a:moveTo>
                <a:lnTo>
                  <a:pt x="488829" y="0"/>
                </a:lnTo>
                <a:lnTo>
                  <a:pt x="423539" y="110"/>
                </a:lnTo>
                <a:lnTo>
                  <a:pt x="367965" y="883"/>
                </a:lnTo>
                <a:lnTo>
                  <a:pt x="320019" y="2981"/>
                </a:lnTo>
                <a:lnTo>
                  <a:pt x="277609" y="7067"/>
                </a:lnTo>
                <a:lnTo>
                  <a:pt x="238645" y="13803"/>
                </a:lnTo>
                <a:lnTo>
                  <a:pt x="201037" y="23852"/>
                </a:lnTo>
                <a:lnTo>
                  <a:pt x="153862" y="45883"/>
                </a:lnTo>
                <a:lnTo>
                  <a:pt x="111720" y="75454"/>
                </a:lnTo>
                <a:lnTo>
                  <a:pt x="75445" y="111731"/>
                </a:lnTo>
                <a:lnTo>
                  <a:pt x="45872" y="153875"/>
                </a:lnTo>
                <a:lnTo>
                  <a:pt x="23838" y="201051"/>
                </a:lnTo>
                <a:lnTo>
                  <a:pt x="13792" y="238658"/>
                </a:lnTo>
                <a:lnTo>
                  <a:pt x="7052" y="277621"/>
                </a:lnTo>
                <a:lnTo>
                  <a:pt x="2976" y="319758"/>
                </a:lnTo>
                <a:lnTo>
                  <a:pt x="879" y="367333"/>
                </a:lnTo>
                <a:lnTo>
                  <a:pt x="106" y="422295"/>
                </a:lnTo>
                <a:lnTo>
                  <a:pt x="0" y="4581316"/>
                </a:lnTo>
                <a:lnTo>
                  <a:pt x="106" y="4644449"/>
                </a:lnTo>
                <a:lnTo>
                  <a:pt x="879" y="4700022"/>
                </a:lnTo>
                <a:lnTo>
                  <a:pt x="2976" y="4747969"/>
                </a:lnTo>
                <a:lnTo>
                  <a:pt x="7074" y="4790459"/>
                </a:lnTo>
                <a:lnTo>
                  <a:pt x="13796" y="4829353"/>
                </a:lnTo>
                <a:lnTo>
                  <a:pt x="23838" y="4866951"/>
                </a:lnTo>
                <a:lnTo>
                  <a:pt x="45872" y="4914121"/>
                </a:lnTo>
                <a:lnTo>
                  <a:pt x="75445" y="4956263"/>
                </a:lnTo>
                <a:lnTo>
                  <a:pt x="111720" y="4992538"/>
                </a:lnTo>
                <a:lnTo>
                  <a:pt x="153862" y="5022109"/>
                </a:lnTo>
                <a:lnTo>
                  <a:pt x="201037" y="5044139"/>
                </a:lnTo>
                <a:lnTo>
                  <a:pt x="238635" y="5054188"/>
                </a:lnTo>
                <a:lnTo>
                  <a:pt x="277529" y="5060924"/>
                </a:lnTo>
                <a:lnTo>
                  <a:pt x="319748" y="5065010"/>
                </a:lnTo>
                <a:lnTo>
                  <a:pt x="367323" y="5067108"/>
                </a:lnTo>
                <a:lnTo>
                  <a:pt x="422284" y="5067881"/>
                </a:lnTo>
                <a:lnTo>
                  <a:pt x="486662" y="5067992"/>
                </a:lnTo>
                <a:lnTo>
                  <a:pt x="6805548" y="5067992"/>
                </a:lnTo>
                <a:lnTo>
                  <a:pt x="6870838" y="5067881"/>
                </a:lnTo>
                <a:lnTo>
                  <a:pt x="6926412" y="5067108"/>
                </a:lnTo>
                <a:lnTo>
                  <a:pt x="6974358" y="5065010"/>
                </a:lnTo>
                <a:lnTo>
                  <a:pt x="7016768" y="5060924"/>
                </a:lnTo>
                <a:lnTo>
                  <a:pt x="7055732" y="5054188"/>
                </a:lnTo>
                <a:lnTo>
                  <a:pt x="7093340" y="5044139"/>
                </a:lnTo>
                <a:lnTo>
                  <a:pt x="7140515" y="5022109"/>
                </a:lnTo>
                <a:lnTo>
                  <a:pt x="7182657" y="4992538"/>
                </a:lnTo>
                <a:lnTo>
                  <a:pt x="7218932" y="4956263"/>
                </a:lnTo>
                <a:lnTo>
                  <a:pt x="7248505" y="4914121"/>
                </a:lnTo>
                <a:lnTo>
                  <a:pt x="7270539" y="4866951"/>
                </a:lnTo>
                <a:lnTo>
                  <a:pt x="7280590" y="4829343"/>
                </a:lnTo>
                <a:lnTo>
                  <a:pt x="7287332" y="4790379"/>
                </a:lnTo>
                <a:lnTo>
                  <a:pt x="7291410" y="4748238"/>
                </a:lnTo>
                <a:lnTo>
                  <a:pt x="7293508" y="4700661"/>
                </a:lnTo>
                <a:lnTo>
                  <a:pt x="7294281" y="4645697"/>
                </a:lnTo>
                <a:lnTo>
                  <a:pt x="7294392" y="4581316"/>
                </a:lnTo>
                <a:lnTo>
                  <a:pt x="7294388" y="486676"/>
                </a:lnTo>
                <a:lnTo>
                  <a:pt x="7294281" y="423549"/>
                </a:lnTo>
                <a:lnTo>
                  <a:pt x="7293508" y="367975"/>
                </a:lnTo>
                <a:lnTo>
                  <a:pt x="7291410" y="320029"/>
                </a:lnTo>
                <a:lnTo>
                  <a:pt x="7287310" y="277540"/>
                </a:lnTo>
                <a:lnTo>
                  <a:pt x="7280585" y="238648"/>
                </a:lnTo>
                <a:lnTo>
                  <a:pt x="7270539" y="201051"/>
                </a:lnTo>
                <a:lnTo>
                  <a:pt x="7248505" y="153875"/>
                </a:lnTo>
                <a:lnTo>
                  <a:pt x="7218932" y="111731"/>
                </a:lnTo>
                <a:lnTo>
                  <a:pt x="7182657" y="75454"/>
                </a:lnTo>
                <a:lnTo>
                  <a:pt x="7140515" y="45883"/>
                </a:lnTo>
                <a:lnTo>
                  <a:pt x="7093340" y="23852"/>
                </a:lnTo>
                <a:lnTo>
                  <a:pt x="7055742" y="13803"/>
                </a:lnTo>
                <a:lnTo>
                  <a:pt x="7016848" y="7067"/>
                </a:lnTo>
                <a:lnTo>
                  <a:pt x="6974629" y="2981"/>
                </a:lnTo>
                <a:lnTo>
                  <a:pt x="6927054" y="883"/>
                </a:lnTo>
                <a:lnTo>
                  <a:pt x="6872093" y="110"/>
                </a:lnTo>
                <a:lnTo>
                  <a:pt x="6807715" y="0"/>
                </a:lnTo>
                <a:close/>
              </a:path>
            </a:pathLst>
          </a:custGeom>
          <a:solidFill>
            <a:srgbClr val="72499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34009" y="3811825"/>
            <a:ext cx="769257" cy="7848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594550" y="2578141"/>
            <a:ext cx="4560570" cy="18774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30" dirty="0">
                <a:solidFill>
                  <a:srgbClr val="FFFFFF"/>
                </a:solidFill>
                <a:latin typeface="Arial Black"/>
                <a:cs typeface="Arial Black"/>
              </a:rPr>
              <a:t>AppComponent</a:t>
            </a:r>
            <a:endParaRPr sz="295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900">
              <a:latin typeface="Times New Roman"/>
              <a:cs typeface="Times New Roman"/>
            </a:endParaRPr>
          </a:p>
          <a:p>
            <a:pPr>
              <a:spcBef>
                <a:spcPts val="15"/>
              </a:spcBef>
            </a:pPr>
            <a:endParaRPr sz="3400">
              <a:latin typeface="Times New Roman"/>
              <a:cs typeface="Times New Roman"/>
            </a:endParaRPr>
          </a:p>
          <a:p>
            <a:pPr marL="724535"/>
            <a:r>
              <a:rPr sz="2950" b="1" spc="-40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2950" b="1" spc="-70" dirty="0">
                <a:solidFill>
                  <a:srgbClr val="FFFFFF"/>
                </a:solidFill>
                <a:latin typeface="Arial Black"/>
                <a:cs typeface="Arial Black"/>
              </a:rPr>
              <a:t>ar</a:t>
            </a:r>
            <a:r>
              <a:rPr sz="2950" b="1" spc="-270" dirty="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sz="2950" b="1" spc="-70" dirty="0">
                <a:solidFill>
                  <a:srgbClr val="FFFFFF"/>
                </a:solidFill>
                <a:latin typeface="Arial Black"/>
                <a:cs typeface="Arial Black"/>
              </a:rPr>
              <a:t>ar</a:t>
            </a:r>
            <a:r>
              <a:rPr sz="2950" b="1" spc="-25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r>
              <a:rPr sz="2950" b="1" spc="-330" dirty="0">
                <a:solidFill>
                  <a:srgbClr val="FFFFFF"/>
                </a:solidFill>
                <a:latin typeface="Arial Black"/>
                <a:cs typeface="Arial Black"/>
              </a:rPr>
              <a:t>s</a:t>
            </a:r>
            <a:r>
              <a:rPr sz="2950" b="1" spc="-405" dirty="0">
                <a:solidFill>
                  <a:srgbClr val="FFFFFF"/>
                </a:solidFill>
                <a:latin typeface="Arial Black"/>
                <a:cs typeface="Arial Black"/>
              </a:rPr>
              <a:t>C</a:t>
            </a:r>
            <a:r>
              <a:rPr sz="2950" b="1" spc="-13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2950" b="1" spc="-40" dirty="0">
                <a:solidFill>
                  <a:srgbClr val="FFFFFF"/>
                </a:solidFill>
                <a:latin typeface="Arial Black"/>
                <a:cs typeface="Arial Black"/>
              </a:rPr>
              <a:t>m</a:t>
            </a:r>
            <a:r>
              <a:rPr sz="2950" b="1" spc="-90" dirty="0">
                <a:solidFill>
                  <a:srgbClr val="FFFFFF"/>
                </a:solidFill>
                <a:latin typeface="Arial Black"/>
                <a:cs typeface="Arial Black"/>
              </a:rPr>
              <a:t>p</a:t>
            </a:r>
            <a:r>
              <a:rPr sz="2950" b="1" spc="-135" dirty="0">
                <a:solidFill>
                  <a:srgbClr val="FFFFFF"/>
                </a:solidFill>
                <a:latin typeface="Arial Black"/>
                <a:cs typeface="Arial Black"/>
              </a:rPr>
              <a:t>o</a:t>
            </a:r>
            <a:r>
              <a:rPr sz="2950" b="1" spc="-2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2950" b="1" spc="-215" dirty="0">
                <a:solidFill>
                  <a:srgbClr val="FFFFFF"/>
                </a:solidFill>
                <a:latin typeface="Arial Black"/>
                <a:cs typeface="Arial Black"/>
              </a:rPr>
              <a:t>e</a:t>
            </a:r>
            <a:r>
              <a:rPr sz="2950" b="1" spc="-20" dirty="0">
                <a:solidFill>
                  <a:srgbClr val="FFFFFF"/>
                </a:solidFill>
                <a:latin typeface="Arial Black"/>
                <a:cs typeface="Arial Black"/>
              </a:rPr>
              <a:t>n</a:t>
            </a:r>
            <a:r>
              <a:rPr sz="2950" b="1" spc="-25" dirty="0">
                <a:solidFill>
                  <a:srgbClr val="FFFFFF"/>
                </a:solidFill>
                <a:latin typeface="Arial Black"/>
                <a:cs typeface="Arial Black"/>
              </a:rPr>
              <a:t>t</a:t>
            </a:r>
            <a:endParaRPr sz="2950"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229" dirty="0"/>
              <a:t>이번 장 정리</a:t>
            </a:r>
            <a:endParaRPr spc="-355" dirty="0"/>
          </a:p>
        </p:txBody>
      </p:sp>
      <p:sp>
        <p:nvSpPr>
          <p:cNvPr id="3" name="object 3"/>
          <p:cNvSpPr txBox="1"/>
          <p:nvPr/>
        </p:nvSpPr>
        <p:spPr>
          <a:xfrm>
            <a:off x="1547461" y="2233612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3942" y="2169775"/>
            <a:ext cx="13929308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850" dirty="0">
                <a:solidFill>
                  <a:schemeClr val="bg1"/>
                </a:solidFill>
                <a:latin typeface="Courier New"/>
                <a:cs typeface="Courier New"/>
              </a:rPr>
              <a:t>main.ts</a:t>
            </a:r>
            <a:r>
              <a:rPr lang="en-US" altLang="ko-KR" sz="2850" dirty="0">
                <a:solidFill>
                  <a:schemeClr val="bg1"/>
                </a:solidFill>
                <a:latin typeface="Courier New"/>
                <a:cs typeface="Courier New"/>
              </a:rPr>
              <a:t>:</a:t>
            </a:r>
            <a:r>
              <a:rPr sz="2850" dirty="0">
                <a:solidFill>
                  <a:schemeClr val="bg1"/>
                </a:solidFill>
                <a:latin typeface="Courier New"/>
                <a:cs typeface="Courier New"/>
              </a:rPr>
              <a:t> </a:t>
            </a:r>
            <a:r>
              <a:rPr lang="ko-KR" altLang="en-US" sz="2850" dirty="0">
                <a:solidFill>
                  <a:schemeClr val="bg1"/>
                </a:solidFill>
                <a:latin typeface="Courier New"/>
                <a:cs typeface="Courier New"/>
              </a:rPr>
              <a:t>모든 컴포넌트가 등록되고 어플리케이션을 시작하는 곳이다</a:t>
            </a:r>
            <a:r>
              <a:rPr lang="en-US" altLang="ko-KR" sz="2850" dirty="0">
                <a:solidFill>
                  <a:schemeClr val="bg1"/>
                </a:solidFill>
                <a:latin typeface="Courier New"/>
                <a:cs typeface="Courier New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7461" y="3134108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913942" y="3070271"/>
            <a:ext cx="13394055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20" dirty="0">
                <a:solidFill>
                  <a:schemeClr val="bg1"/>
                </a:solidFill>
                <a:latin typeface="Lucida Sans"/>
                <a:cs typeface="Lucida Sans"/>
              </a:rPr>
              <a:t>클래스를 임포트하기 위해서 </a:t>
            </a:r>
            <a:r>
              <a:rPr lang="en-US" altLang="ko-KR" sz="2950" spc="-20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en-US" altLang="ko-KR" sz="2950" spc="10" dirty="0">
                <a:solidFill>
                  <a:schemeClr val="bg1"/>
                </a:solidFill>
                <a:latin typeface="Courier New"/>
                <a:cs typeface="Courier New"/>
              </a:rPr>
              <a:t>export</a:t>
            </a:r>
            <a:r>
              <a:rPr lang="ko-KR" altLang="en-US" sz="2950" spc="-20" dirty="0">
                <a:solidFill>
                  <a:schemeClr val="bg1"/>
                </a:solidFill>
                <a:latin typeface="Lucida Sans"/>
                <a:cs typeface="Lucida Sans"/>
              </a:rPr>
              <a:t>키워드를 사용해 익스포트 해준다</a:t>
            </a:r>
            <a:r>
              <a:rPr lang="en-US" altLang="ko-KR" sz="2950" spc="-2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47461" y="3951427"/>
            <a:ext cx="132080" cy="3385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200" spc="-555" dirty="0">
                <a:solidFill>
                  <a:schemeClr val="bg1"/>
                </a:solidFill>
                <a:latin typeface="Lucida Sans"/>
                <a:cs typeface="Lucida Sans"/>
              </a:rPr>
              <a:t>•</a:t>
            </a:r>
            <a:endParaRPr sz="220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913942" y="3902075"/>
            <a:ext cx="9652635" cy="4539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spc="-40" dirty="0">
                <a:solidFill>
                  <a:schemeClr val="bg1"/>
                </a:solidFill>
                <a:latin typeface="Lucida Sans"/>
                <a:cs typeface="Lucida Sans"/>
              </a:rPr>
              <a:t>컴포넌트는 어플리케이션의 주요 구성 요소이다</a:t>
            </a:r>
            <a:r>
              <a:rPr lang="en-US" altLang="ko-KR" sz="2950" spc="-4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617723" y="5657051"/>
            <a:ext cx="921437" cy="942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853346" y="4892675"/>
            <a:ext cx="1026146" cy="848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303709" y="5640495"/>
            <a:ext cx="510705" cy="14240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205339" y="7323316"/>
            <a:ext cx="532317" cy="2596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722430" y="6599431"/>
            <a:ext cx="1026146" cy="8481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549630" y="7499927"/>
            <a:ext cx="931908" cy="942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234207" y="8865289"/>
            <a:ext cx="508535" cy="1287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3560102" y="8452778"/>
            <a:ext cx="921437" cy="942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3232938" y="9817845"/>
            <a:ext cx="508528" cy="1287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474104" y="5976046"/>
            <a:ext cx="4907280" cy="41313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600" b="1" spc="-80" dirty="0">
                <a:solidFill>
                  <a:schemeClr val="bg1"/>
                </a:solidFill>
                <a:latin typeface="Arial Black"/>
                <a:cs typeface="Arial Black"/>
              </a:rPr>
              <a:t>index.html</a:t>
            </a:r>
            <a:endParaRPr sz="260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spcBef>
                <a:spcPts val="10"/>
              </a:spcBef>
            </a:pPr>
            <a:endParaRPr sz="33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326390"/>
            <a:r>
              <a:rPr sz="2600" b="1" spc="-90" dirty="0">
                <a:solidFill>
                  <a:schemeClr val="bg1"/>
                </a:solidFill>
                <a:latin typeface="Arial Black"/>
                <a:cs typeface="Arial Black"/>
              </a:rPr>
              <a:t>app</a:t>
            </a:r>
            <a:endParaRPr sz="260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965200" marR="891540">
              <a:lnSpc>
                <a:spcPct val="240499"/>
              </a:lnSpc>
              <a:spcBef>
                <a:spcPts val="409"/>
              </a:spcBef>
            </a:pPr>
            <a:r>
              <a:rPr sz="2600" b="1" spc="-90" dirty="0">
                <a:solidFill>
                  <a:schemeClr val="bg1"/>
                </a:solidFill>
                <a:latin typeface="Arial Black"/>
                <a:cs typeface="Arial Black"/>
              </a:rPr>
              <a:t>main.ts  </a:t>
            </a:r>
            <a:endParaRPr lang="en-US" sz="2600" b="1" spc="-9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965200" marR="891540">
              <a:lnSpc>
                <a:spcPct val="240499"/>
              </a:lnSpc>
              <a:spcBef>
                <a:spcPts val="409"/>
              </a:spcBef>
            </a:pPr>
            <a:r>
              <a:rPr sz="2600" b="1" spc="-105" dirty="0">
                <a:solidFill>
                  <a:schemeClr val="bg1"/>
                </a:solidFill>
                <a:latin typeface="Arial Black"/>
                <a:cs typeface="Arial Black"/>
              </a:rPr>
              <a:t>ap</a:t>
            </a:r>
            <a:r>
              <a:rPr sz="2600" b="1" spc="-65" dirty="0">
                <a:solidFill>
                  <a:schemeClr val="bg1"/>
                </a:solidFill>
                <a:latin typeface="Arial Black"/>
                <a:cs typeface="Arial Black"/>
              </a:rPr>
              <a:t>p</a:t>
            </a:r>
            <a:r>
              <a:rPr sz="2600" b="1" spc="-114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r>
              <a:rPr sz="2600" b="1" spc="-380" dirty="0">
                <a:solidFill>
                  <a:schemeClr val="bg1"/>
                </a:solidFill>
                <a:latin typeface="Arial Black"/>
                <a:cs typeface="Arial Black"/>
              </a:rPr>
              <a:t>c</a:t>
            </a:r>
            <a:r>
              <a:rPr sz="2600" b="1" spc="-110" dirty="0">
                <a:solidFill>
                  <a:schemeClr val="bg1"/>
                </a:solidFill>
                <a:latin typeface="Arial Black"/>
                <a:cs typeface="Arial Black"/>
              </a:rPr>
              <a:t>o</a:t>
            </a:r>
            <a:r>
              <a:rPr sz="2600" b="1" spc="-10" dirty="0">
                <a:solidFill>
                  <a:schemeClr val="bg1"/>
                </a:solidFill>
                <a:latin typeface="Arial Black"/>
                <a:cs typeface="Arial Black"/>
              </a:rPr>
              <a:t>m</a:t>
            </a:r>
            <a:r>
              <a:rPr sz="2600" b="1" spc="-65" dirty="0">
                <a:solidFill>
                  <a:schemeClr val="bg1"/>
                </a:solidFill>
                <a:latin typeface="Arial Black"/>
                <a:cs typeface="Arial Black"/>
              </a:rPr>
              <a:t>p</a:t>
            </a:r>
            <a:r>
              <a:rPr sz="2600" b="1" spc="-110" dirty="0">
                <a:solidFill>
                  <a:schemeClr val="bg1"/>
                </a:solidFill>
                <a:latin typeface="Arial Black"/>
                <a:cs typeface="Arial Black"/>
              </a:rPr>
              <a:t>o</a:t>
            </a:r>
            <a:r>
              <a:rPr sz="2600" b="1" spc="-5" dirty="0">
                <a:solidFill>
                  <a:schemeClr val="bg1"/>
                </a:solidFill>
                <a:latin typeface="Arial Black"/>
                <a:cs typeface="Arial Black"/>
              </a:rPr>
              <a:t>n</a:t>
            </a:r>
            <a:r>
              <a:rPr sz="2600" b="1" spc="-180" dirty="0">
                <a:solidFill>
                  <a:schemeClr val="bg1"/>
                </a:solidFill>
                <a:latin typeface="Arial Black"/>
                <a:cs typeface="Arial Black"/>
              </a:rPr>
              <a:t>e</a:t>
            </a:r>
            <a:r>
              <a:rPr sz="2600" b="1" spc="-5" dirty="0">
                <a:solidFill>
                  <a:schemeClr val="bg1"/>
                </a:solidFill>
                <a:latin typeface="Arial Black"/>
                <a:cs typeface="Arial Black"/>
              </a:rPr>
              <a:t>n</a:t>
            </a:r>
            <a:r>
              <a:rPr sz="2600" b="1" spc="-10" dirty="0">
                <a:solidFill>
                  <a:schemeClr val="bg1"/>
                </a:solidFill>
                <a:latin typeface="Arial Black"/>
                <a:cs typeface="Arial Black"/>
              </a:rPr>
              <a:t>t</a:t>
            </a:r>
            <a:r>
              <a:rPr sz="2600" b="1" spc="-114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r>
              <a:rPr sz="2600" b="1" spc="-10" dirty="0">
                <a:solidFill>
                  <a:schemeClr val="bg1"/>
                </a:solidFill>
                <a:latin typeface="Arial Black"/>
                <a:cs typeface="Arial Black"/>
              </a:rPr>
              <a:t>t</a:t>
            </a:r>
            <a:r>
              <a:rPr sz="2600" b="1" spc="-280" dirty="0">
                <a:solidFill>
                  <a:schemeClr val="bg1"/>
                </a:solidFill>
                <a:latin typeface="Arial Black"/>
                <a:cs typeface="Arial Black"/>
              </a:rPr>
              <a:t>s</a:t>
            </a:r>
            <a:endParaRPr sz="3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965200"/>
            <a:endParaRPr lang="en-US" sz="2600" b="1" spc="-38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965200"/>
            <a:r>
              <a:rPr sz="2600" b="1" spc="-380" dirty="0">
                <a:solidFill>
                  <a:schemeClr val="bg1"/>
                </a:solidFill>
                <a:latin typeface="Arial Black"/>
                <a:cs typeface="Arial Black"/>
              </a:rPr>
              <a:t>c</a:t>
            </a:r>
            <a:r>
              <a:rPr sz="2600" b="1" spc="-50" dirty="0">
                <a:solidFill>
                  <a:schemeClr val="bg1"/>
                </a:solidFill>
                <a:latin typeface="Arial Black"/>
                <a:cs typeface="Arial Black"/>
              </a:rPr>
              <a:t>ar</a:t>
            </a:r>
            <a:r>
              <a:rPr sz="2600" b="1" spc="-20" dirty="0">
                <a:solidFill>
                  <a:schemeClr val="bg1"/>
                </a:solidFill>
                <a:latin typeface="Arial Black"/>
                <a:cs typeface="Arial Black"/>
              </a:rPr>
              <a:t>-</a:t>
            </a:r>
            <a:r>
              <a:rPr sz="2600" b="1" spc="-65" dirty="0">
                <a:solidFill>
                  <a:schemeClr val="bg1"/>
                </a:solidFill>
                <a:latin typeface="Arial Black"/>
                <a:cs typeface="Arial Black"/>
              </a:rPr>
              <a:t>p</a:t>
            </a:r>
            <a:r>
              <a:rPr sz="2600" b="1" spc="-50" dirty="0">
                <a:solidFill>
                  <a:schemeClr val="bg1"/>
                </a:solidFill>
                <a:latin typeface="Arial Black"/>
                <a:cs typeface="Arial Black"/>
              </a:rPr>
              <a:t>ar</a:t>
            </a:r>
            <a:r>
              <a:rPr sz="2600" b="1" spc="-10" dirty="0">
                <a:solidFill>
                  <a:schemeClr val="bg1"/>
                </a:solidFill>
                <a:latin typeface="Arial Black"/>
                <a:cs typeface="Arial Black"/>
              </a:rPr>
              <a:t>t</a:t>
            </a:r>
            <a:r>
              <a:rPr sz="2600" b="1" spc="-285" dirty="0">
                <a:solidFill>
                  <a:schemeClr val="bg1"/>
                </a:solidFill>
                <a:latin typeface="Arial Black"/>
                <a:cs typeface="Arial Black"/>
              </a:rPr>
              <a:t>s</a:t>
            </a:r>
            <a:r>
              <a:rPr sz="2600" b="1" spc="-105" dirty="0">
                <a:solidFill>
                  <a:schemeClr val="bg1"/>
                </a:solidFill>
                <a:latin typeface="Arial Black"/>
                <a:cs typeface="Arial Black"/>
              </a:rPr>
              <a:t>.component.ts</a:t>
            </a:r>
            <a:endParaRPr sz="26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3549630" y="9405628"/>
            <a:ext cx="931908" cy="9423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305887" y="6961785"/>
            <a:ext cx="508528" cy="1287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7" name="텍스트 상자 6"/>
          <p:cNvSpPr txBox="1"/>
          <p:nvPr/>
        </p:nvSpPr>
        <p:spPr>
          <a:xfrm rot="20857009">
            <a:off x="8968411" y="5509983"/>
            <a:ext cx="10502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 smtClean="0">
                <a:solidFill>
                  <a:schemeClr val="bg2">
                    <a:lumMod val="50000"/>
                  </a:schemeClr>
                </a:solidFill>
              </a:rPr>
              <a:t>Angular2 </a:t>
            </a:r>
            <a:r>
              <a:rPr kumimoji="1" lang="ko-KR" altLang="en-US" sz="2400" b="1" dirty="0" smtClean="0">
                <a:solidFill>
                  <a:schemeClr val="bg2">
                    <a:lumMod val="50000"/>
                  </a:schemeClr>
                </a:solidFill>
              </a:rPr>
              <a:t>스타일 가이드 </a:t>
            </a:r>
            <a:r>
              <a:rPr kumimoji="1" lang="en-US" altLang="ko-KR" sz="2400" b="1" dirty="0" smtClean="0">
                <a:solidFill>
                  <a:schemeClr val="bg2">
                    <a:lumMod val="50000"/>
                  </a:schemeClr>
                </a:solidFill>
              </a:rPr>
              <a:t>:</a:t>
            </a:r>
            <a:r>
              <a:rPr kumimoji="1" lang="ko-KR" altLang="en-US" sz="2400" b="1" dirty="0" smtClean="0">
                <a:solidFill>
                  <a:schemeClr val="bg2">
                    <a:lumMod val="50000"/>
                  </a:schemeClr>
                </a:solidFill>
              </a:rPr>
              <a:t>  </a:t>
            </a:r>
            <a:r>
              <a:rPr lang="en-US" altLang="ko-KR" sz="2400" dirty="0" smtClean="0">
                <a:hlinkClick r:id="rId9"/>
              </a:rPr>
              <a:t>https</a:t>
            </a:r>
            <a:r>
              <a:rPr lang="en-US" altLang="ko-KR" sz="2400" dirty="0">
                <a:hlinkClick r:id="rId9"/>
              </a:rPr>
              <a:t>://angular.io/docs/ts/latest/guide/style-guide.html</a:t>
            </a:r>
            <a:endParaRPr kumimoji="1" lang="ko-KR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xfrm>
            <a:off x="755650" y="3444875"/>
            <a:ext cx="17088486" cy="2424181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394460"/>
            <a:r>
              <a:rPr spc="-395" dirty="0"/>
              <a:t>Component </a:t>
            </a:r>
            <a:r>
              <a:rPr spc="-700" dirty="0"/>
              <a:t>HTML </a:t>
            </a:r>
            <a:r>
              <a:rPr spc="-1240" dirty="0"/>
              <a:t>&amp;</a:t>
            </a:r>
            <a:r>
              <a:rPr spc="-910" dirty="0"/>
              <a:t> </a:t>
            </a:r>
            <a:r>
              <a:rPr spc="-1435" dirty="0"/>
              <a:t>CSS</a:t>
            </a:r>
          </a:p>
        </p:txBody>
      </p:sp>
      <p:sp>
        <p:nvSpPr>
          <p:cNvPr id="7" name="부제목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html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css</a:t>
            </a:r>
            <a:r>
              <a:rPr lang="en-US" altLang="ko-KR" dirty="0" smtClean="0"/>
              <a:t>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4636" y="394278"/>
            <a:ext cx="17134826" cy="115095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ko-KR" altLang="en-US" spc="-415" dirty="0"/>
              <a:t>컴포넌트에 </a:t>
            </a:r>
            <a:r>
              <a:rPr spc="-930" dirty="0"/>
              <a:t>CSS </a:t>
            </a:r>
            <a:r>
              <a:rPr lang="ko-KR" altLang="en-US" spc="-155" dirty="0"/>
              <a:t> 적용</a:t>
            </a:r>
            <a:endParaRPr spc="-295" dirty="0"/>
          </a:p>
        </p:txBody>
      </p:sp>
      <p:sp>
        <p:nvSpPr>
          <p:cNvPr id="3" name="object 3"/>
          <p:cNvSpPr/>
          <p:nvPr/>
        </p:nvSpPr>
        <p:spPr>
          <a:xfrm>
            <a:off x="1453317" y="2139620"/>
            <a:ext cx="11753850" cy="1205230"/>
          </a:xfrm>
          <a:custGeom>
            <a:avLst/>
            <a:gdLst/>
            <a:ahLst/>
            <a:cxnLst/>
            <a:rect l="l" t="t" r="r" b="b"/>
            <a:pathLst>
              <a:path w="11753850" h="1205229">
                <a:moveTo>
                  <a:pt x="11690890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36" y="1166473"/>
                </a:lnTo>
                <a:lnTo>
                  <a:pt x="18399" y="1186442"/>
                </a:lnTo>
                <a:lnTo>
                  <a:pt x="38369" y="1199906"/>
                </a:lnTo>
                <a:lnTo>
                  <a:pt x="62825" y="1204842"/>
                </a:lnTo>
                <a:lnTo>
                  <a:pt x="11690890" y="1204842"/>
                </a:lnTo>
                <a:lnTo>
                  <a:pt x="11715328" y="1199906"/>
                </a:lnTo>
                <a:lnTo>
                  <a:pt x="11735299" y="1186442"/>
                </a:lnTo>
                <a:lnTo>
                  <a:pt x="11748772" y="1166473"/>
                </a:lnTo>
                <a:lnTo>
                  <a:pt x="11753715" y="1142017"/>
                </a:lnTo>
                <a:lnTo>
                  <a:pt x="11753715" y="62825"/>
                </a:lnTo>
                <a:lnTo>
                  <a:pt x="11748772" y="38369"/>
                </a:lnTo>
                <a:lnTo>
                  <a:pt x="11735299" y="18399"/>
                </a:lnTo>
                <a:lnTo>
                  <a:pt x="11715328" y="4936"/>
                </a:lnTo>
                <a:lnTo>
                  <a:pt x="11690890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3317" y="3123894"/>
            <a:ext cx="11753850" cy="5354320"/>
          </a:xfrm>
          <a:custGeom>
            <a:avLst/>
            <a:gdLst/>
            <a:ahLst/>
            <a:cxnLst/>
            <a:rect l="l" t="t" r="r" b="b"/>
            <a:pathLst>
              <a:path w="11753850" h="5354320">
                <a:moveTo>
                  <a:pt x="11690890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5291126"/>
                </a:lnTo>
                <a:lnTo>
                  <a:pt x="4936" y="5315582"/>
                </a:lnTo>
                <a:lnTo>
                  <a:pt x="18399" y="5335552"/>
                </a:lnTo>
                <a:lnTo>
                  <a:pt x="38369" y="5349015"/>
                </a:lnTo>
                <a:lnTo>
                  <a:pt x="62825" y="5353952"/>
                </a:lnTo>
                <a:lnTo>
                  <a:pt x="11690890" y="5353952"/>
                </a:lnTo>
                <a:lnTo>
                  <a:pt x="11715328" y="5349015"/>
                </a:lnTo>
                <a:lnTo>
                  <a:pt x="11735299" y="5335552"/>
                </a:lnTo>
                <a:lnTo>
                  <a:pt x="11748772" y="5315582"/>
                </a:lnTo>
                <a:lnTo>
                  <a:pt x="11753715" y="5291126"/>
                </a:lnTo>
                <a:lnTo>
                  <a:pt x="11753715" y="62825"/>
                </a:lnTo>
                <a:lnTo>
                  <a:pt x="11748772" y="38373"/>
                </a:lnTo>
                <a:lnTo>
                  <a:pt x="11735299" y="18403"/>
                </a:lnTo>
                <a:lnTo>
                  <a:pt x="11715328" y="4938"/>
                </a:lnTo>
                <a:lnTo>
                  <a:pt x="11690890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14996" y="2442018"/>
            <a:ext cx="444500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car-parts.component.ts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65031" y="7456357"/>
            <a:ext cx="33686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77821" y="3477418"/>
            <a:ext cx="31927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Component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20672" y="3477420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52247" y="3477420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'@angular/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core'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77821" y="4215459"/>
            <a:ext cx="2136775" cy="117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77821" y="7068932"/>
            <a:ext cx="2136775" cy="11283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</a:t>
            </a:r>
            <a:r>
              <a:rPr sz="2300" spc="-95" dirty="0">
                <a:solidFill>
                  <a:srgbClr val="75E0F2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04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47461" y="8829257"/>
            <a:ext cx="1019111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spc="-25" dirty="0">
                <a:solidFill>
                  <a:schemeClr val="bg1"/>
                </a:solidFill>
                <a:latin typeface="Lucida Sans"/>
                <a:cs typeface="Lucida Sans"/>
              </a:rPr>
              <a:t>HTML</a:t>
            </a:r>
            <a:r>
              <a:rPr sz="2950" spc="-16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lang="ko-KR" altLang="en-US" sz="2950" spc="-45" dirty="0">
                <a:solidFill>
                  <a:schemeClr val="bg1"/>
                </a:solidFill>
                <a:latin typeface="Lucida Sans"/>
                <a:cs typeface="Lucida Sans"/>
              </a:rPr>
              <a:t>템플리트와 함께</a:t>
            </a:r>
            <a:r>
              <a:rPr sz="2950" spc="-165" dirty="0">
                <a:solidFill>
                  <a:schemeClr val="bg1"/>
                </a:solidFill>
                <a:latin typeface="Lucida Sans"/>
                <a:cs typeface="Lucida Sans"/>
              </a:rPr>
              <a:t> </a:t>
            </a:r>
            <a:r>
              <a:rPr sz="2950" spc="-60" dirty="0">
                <a:solidFill>
                  <a:schemeClr val="bg1"/>
                </a:solidFill>
                <a:latin typeface="Lucida Sans"/>
                <a:cs typeface="Lucida Sans"/>
              </a:rPr>
              <a:t>CSS</a:t>
            </a:r>
            <a:r>
              <a:rPr lang="ko-KR" altLang="en-US" sz="2950" spc="-60" dirty="0">
                <a:solidFill>
                  <a:schemeClr val="bg1"/>
                </a:solidFill>
                <a:latin typeface="Lucida Sans"/>
                <a:cs typeface="Lucida Sans"/>
              </a:rPr>
              <a:t>도 포함할 수 있다</a:t>
            </a:r>
            <a:r>
              <a:rPr sz="2950" spc="-60" dirty="0">
                <a:solidFill>
                  <a:schemeClr val="bg1"/>
                </a:solidFill>
                <a:latin typeface="Lucida Sans"/>
                <a:cs typeface="Lucida Sans"/>
              </a:rPr>
              <a:t>.</a:t>
            </a: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89097" y="4639688"/>
            <a:ext cx="5720080" cy="12325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'car-parts'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535"/>
              </a:spcBef>
            </a:pPr>
            <a:r>
              <a:rPr sz="3450" spc="-7" baseline="6038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r>
              <a:rPr sz="2300" spc="-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  <a:p>
            <a:pPr marL="424815">
              <a:spcBef>
                <a:spcPts val="785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description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60474" y="5885722"/>
            <a:ext cx="8363584" cy="730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3365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price 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|</a:t>
            </a:r>
            <a:r>
              <a:rPr sz="2300" spc="-6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currency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'EUR'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true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125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971261" y="2431546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8364" y="7539037"/>
            <a:ext cx="1036617" cy="6910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8364" y="4272121"/>
            <a:ext cx="1036617" cy="638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275" dirty="0" smtClean="0"/>
              <a:t>Style</a:t>
            </a:r>
            <a:r>
              <a:rPr lang="ko-KR" altLang="en-US" spc="-275" dirty="0" smtClean="0"/>
              <a:t> </a:t>
            </a:r>
            <a:r>
              <a:rPr lang="ko-KR" altLang="en-US" spc="-275" dirty="0"/>
              <a:t>배열 추가</a:t>
            </a:r>
            <a:endParaRPr spc="-215" dirty="0"/>
          </a:p>
        </p:txBody>
      </p:sp>
      <p:sp>
        <p:nvSpPr>
          <p:cNvPr id="3" name="object 3"/>
          <p:cNvSpPr/>
          <p:nvPr/>
        </p:nvSpPr>
        <p:spPr>
          <a:xfrm>
            <a:off x="1453317" y="1825494"/>
            <a:ext cx="11933555" cy="1205230"/>
          </a:xfrm>
          <a:custGeom>
            <a:avLst/>
            <a:gdLst/>
            <a:ahLst/>
            <a:cxnLst/>
            <a:rect l="l" t="t" r="r" b="b"/>
            <a:pathLst>
              <a:path w="11933555" h="1205230">
                <a:moveTo>
                  <a:pt x="11870256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36" y="1166473"/>
                </a:lnTo>
                <a:lnTo>
                  <a:pt x="18399" y="1186442"/>
                </a:lnTo>
                <a:lnTo>
                  <a:pt x="38369" y="1199906"/>
                </a:lnTo>
                <a:lnTo>
                  <a:pt x="62825" y="1204842"/>
                </a:lnTo>
                <a:lnTo>
                  <a:pt x="11870256" y="1204842"/>
                </a:lnTo>
                <a:lnTo>
                  <a:pt x="11894694" y="1199906"/>
                </a:lnTo>
                <a:lnTo>
                  <a:pt x="11914666" y="1186442"/>
                </a:lnTo>
                <a:lnTo>
                  <a:pt x="11928139" y="1166473"/>
                </a:lnTo>
                <a:lnTo>
                  <a:pt x="11933081" y="1142017"/>
                </a:lnTo>
                <a:lnTo>
                  <a:pt x="11933081" y="62825"/>
                </a:lnTo>
                <a:lnTo>
                  <a:pt x="11928139" y="38369"/>
                </a:lnTo>
                <a:lnTo>
                  <a:pt x="11914666" y="18399"/>
                </a:lnTo>
                <a:lnTo>
                  <a:pt x="11894694" y="4936"/>
                </a:lnTo>
                <a:lnTo>
                  <a:pt x="11870256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53317" y="2809767"/>
            <a:ext cx="11933555" cy="8109584"/>
          </a:xfrm>
          <a:custGeom>
            <a:avLst/>
            <a:gdLst/>
            <a:ahLst/>
            <a:cxnLst/>
            <a:rect l="l" t="t" r="r" b="b"/>
            <a:pathLst>
              <a:path w="11933555" h="8109584">
                <a:moveTo>
                  <a:pt x="11870256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8046725"/>
                </a:lnTo>
                <a:lnTo>
                  <a:pt x="4936" y="8071180"/>
                </a:lnTo>
                <a:lnTo>
                  <a:pt x="18399" y="8091149"/>
                </a:lnTo>
                <a:lnTo>
                  <a:pt x="38369" y="8104613"/>
                </a:lnTo>
                <a:lnTo>
                  <a:pt x="62825" y="8109550"/>
                </a:lnTo>
                <a:lnTo>
                  <a:pt x="11870256" y="8109550"/>
                </a:lnTo>
                <a:lnTo>
                  <a:pt x="11894694" y="8104613"/>
                </a:lnTo>
                <a:lnTo>
                  <a:pt x="11914666" y="8091149"/>
                </a:lnTo>
                <a:lnTo>
                  <a:pt x="11928139" y="8071180"/>
                </a:lnTo>
                <a:lnTo>
                  <a:pt x="11933081" y="8046725"/>
                </a:lnTo>
                <a:lnTo>
                  <a:pt x="11933081" y="62825"/>
                </a:lnTo>
                <a:lnTo>
                  <a:pt x="11928139" y="38373"/>
                </a:lnTo>
                <a:lnTo>
                  <a:pt x="11914666" y="18403"/>
                </a:lnTo>
                <a:lnTo>
                  <a:pt x="11894694" y="4938"/>
                </a:lnTo>
                <a:lnTo>
                  <a:pt x="11870256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882530" y="5564134"/>
            <a:ext cx="2396628" cy="472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24415" y="5596030"/>
            <a:ext cx="2313305" cy="367665"/>
          </a:xfrm>
          <a:custGeom>
            <a:avLst/>
            <a:gdLst/>
            <a:ahLst/>
            <a:cxnLst/>
            <a:rect l="l" t="t" r="r" b="b"/>
            <a:pathLst>
              <a:path w="2313304" h="367664">
                <a:moveTo>
                  <a:pt x="0" y="367580"/>
                </a:moveTo>
                <a:lnTo>
                  <a:pt x="2312861" y="367580"/>
                </a:lnTo>
                <a:lnTo>
                  <a:pt x="2312861" y="0"/>
                </a:lnTo>
                <a:lnTo>
                  <a:pt x="0" y="0"/>
                </a:lnTo>
                <a:lnTo>
                  <a:pt x="0" y="36758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82530" y="5196553"/>
            <a:ext cx="3480480" cy="472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24413" y="5207026"/>
            <a:ext cx="3397250" cy="389255"/>
          </a:xfrm>
          <a:custGeom>
            <a:avLst/>
            <a:gdLst/>
            <a:ahLst/>
            <a:cxnLst/>
            <a:rect l="l" t="t" r="r" b="b"/>
            <a:pathLst>
              <a:path w="3397250" h="389254">
                <a:moveTo>
                  <a:pt x="0" y="0"/>
                </a:moveTo>
                <a:lnTo>
                  <a:pt x="3396713" y="0"/>
                </a:lnTo>
                <a:lnTo>
                  <a:pt x="3396713" y="389003"/>
                </a:lnTo>
                <a:lnTo>
                  <a:pt x="0" y="389003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11684" y="6367544"/>
            <a:ext cx="12016283" cy="36608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53568" y="6378015"/>
            <a:ext cx="11932920" cy="3577590"/>
          </a:xfrm>
          <a:custGeom>
            <a:avLst/>
            <a:gdLst/>
            <a:ahLst/>
            <a:cxnLst/>
            <a:rect l="l" t="t" r="r" b="b"/>
            <a:pathLst>
              <a:path w="11932919" h="3577590">
                <a:moveTo>
                  <a:pt x="0" y="0"/>
                </a:moveTo>
                <a:lnTo>
                  <a:pt x="11932516" y="0"/>
                </a:lnTo>
                <a:lnTo>
                  <a:pt x="11932516" y="3577042"/>
                </a:lnTo>
                <a:lnTo>
                  <a:pt x="0" y="3577042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714996" y="2127891"/>
            <a:ext cx="444500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car-parts.component.ts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77821" y="9958896"/>
            <a:ext cx="108140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09396" y="10346321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class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65031" y="10346321"/>
            <a:ext cx="33686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77821" y="3163292"/>
            <a:ext cx="31927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Component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120672" y="3163294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52247" y="3163294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'@angular/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core'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777821" y="3901333"/>
            <a:ext cx="2136775" cy="1175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889099" y="4325560"/>
            <a:ext cx="2136775" cy="78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'car-parts'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535"/>
              </a:spcBef>
            </a:pPr>
            <a:r>
              <a:rPr sz="3450" spc="-7" baseline="6038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r>
              <a:rPr sz="2300" spc="-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26167" y="6430208"/>
            <a:ext cx="3870960" cy="31017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styles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endParaRPr sz="2300">
              <a:latin typeface="Courier New"/>
              <a:cs typeface="Courier New"/>
            </a:endParaRPr>
          </a:p>
          <a:p>
            <a:pPr marL="703580" marR="1047750" indent="-352425">
              <a:lnSpc>
                <a:spcPct val="110500"/>
              </a:lnSpc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description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color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#444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 marL="703580">
              <a:spcBef>
                <a:spcPts val="290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font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-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size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small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 marL="35179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 marL="35179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price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703580">
              <a:spcBef>
                <a:spcPts val="290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font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-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weight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bold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 marL="35179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226167" y="9529590"/>
            <a:ext cx="352425" cy="3511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416545" y="5194643"/>
            <a:ext cx="10636250" cy="11074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260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"description"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description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3450" spc="7" baseline="241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3450" spc="7" baseline="2415" dirty="0">
                <a:solidFill>
                  <a:srgbClr val="B3E43B"/>
                </a:solidFill>
                <a:latin typeface="Courier New"/>
                <a:cs typeface="Courier New"/>
              </a:rPr>
              <a:t>p </a:t>
            </a:r>
            <a:r>
              <a:rPr sz="2300" spc="10" dirty="0">
                <a:solidFill>
                  <a:srgbClr val="B3E43B"/>
                </a:solidFill>
                <a:latin typeface="Courier New"/>
                <a:cs typeface="Courier New"/>
              </a:rPr>
              <a:t>class=</a:t>
            </a:r>
            <a:r>
              <a:rPr sz="2300" spc="10" dirty="0">
                <a:solidFill>
                  <a:srgbClr val="EBE087"/>
                </a:solidFill>
                <a:latin typeface="Courier New"/>
                <a:cs typeface="Courier New"/>
              </a:rPr>
              <a:t>"price"</a:t>
            </a:r>
            <a:r>
              <a:rPr sz="3450" spc="15" baseline="241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3450" spc="15" baseline="2415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3450" spc="15" baseline="2415" dirty="0">
                <a:solidFill>
                  <a:srgbClr val="B3E43B"/>
                </a:solidFill>
                <a:latin typeface="Courier New"/>
                <a:cs typeface="Courier New"/>
              </a:rPr>
              <a:t>carPart</a:t>
            </a:r>
            <a:r>
              <a:rPr sz="3450" spc="15" baseline="241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3450" spc="15" baseline="2415" dirty="0">
                <a:solidFill>
                  <a:srgbClr val="B3E43B"/>
                </a:solidFill>
                <a:latin typeface="Courier New"/>
                <a:cs typeface="Courier New"/>
              </a:rPr>
              <a:t>price </a:t>
            </a:r>
            <a:r>
              <a:rPr sz="3450" spc="7" baseline="2415" dirty="0">
                <a:solidFill>
                  <a:srgbClr val="FD4485"/>
                </a:solidFill>
                <a:latin typeface="Courier New"/>
                <a:cs typeface="Courier New"/>
              </a:rPr>
              <a:t>|</a:t>
            </a:r>
            <a:r>
              <a:rPr sz="3450" spc="270" baseline="241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3450" spc="7" baseline="2415" dirty="0">
                <a:solidFill>
                  <a:srgbClr val="B3E43B"/>
                </a:solidFill>
                <a:latin typeface="Courier New"/>
                <a:cs typeface="Courier New"/>
              </a:rPr>
              <a:t>currency</a:t>
            </a:r>
            <a:r>
              <a:rPr sz="3450" spc="7" baseline="241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3450" spc="7" baseline="2415" dirty="0">
                <a:solidFill>
                  <a:srgbClr val="EBE087"/>
                </a:solidFill>
                <a:latin typeface="Courier New"/>
                <a:cs typeface="Courier New"/>
              </a:rPr>
              <a:t>'EUR'</a:t>
            </a:r>
            <a:r>
              <a:rPr sz="3450" spc="7" baseline="241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3450" spc="7" baseline="2415" dirty="0">
                <a:solidFill>
                  <a:srgbClr val="B3E43B"/>
                </a:solidFill>
                <a:latin typeface="Courier New"/>
                <a:cs typeface="Courier New"/>
              </a:rPr>
              <a:t>true</a:t>
            </a:r>
            <a:r>
              <a:rPr sz="3450" spc="7" baseline="2415" dirty="0">
                <a:solidFill>
                  <a:srgbClr val="F9F9F5"/>
                </a:solidFill>
                <a:latin typeface="Courier New"/>
                <a:cs typeface="Courier New"/>
              </a:rPr>
              <a:t>}}</a:t>
            </a:r>
            <a:r>
              <a:rPr sz="3450" spc="7" baseline="241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3450" spc="7" baseline="241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3450" spc="7" baseline="241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3450" baseline="2415">
              <a:latin typeface="Courier New"/>
              <a:cs typeface="Courier New"/>
            </a:endParaRPr>
          </a:p>
          <a:p>
            <a:pPr marL="1656080">
              <a:spcBef>
                <a:spcPts val="40"/>
              </a:spcBef>
            </a:pPr>
            <a:r>
              <a:rPr sz="2300" spc="-50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-50" dirty="0">
                <a:solidFill>
                  <a:srgbClr val="EBE087"/>
                </a:solidFill>
                <a:latin typeface="Courier New"/>
                <a:cs typeface="Courier New"/>
              </a:rPr>
              <a:t>`</a:t>
            </a:r>
            <a:r>
              <a:rPr sz="2300" spc="-50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901652" y="4175544"/>
            <a:ext cx="2133694" cy="9334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102236" y="3983129"/>
            <a:ext cx="2999740" cy="477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3100" b="1" i="1" spc="-330" dirty="0">
                <a:solidFill>
                  <a:srgbClr val="CEFC95"/>
                </a:solidFill>
                <a:latin typeface="Arial"/>
                <a:cs typeface="Arial"/>
              </a:rPr>
              <a:t>CSS</a:t>
            </a:r>
            <a:r>
              <a:rPr sz="3100" b="1" i="1" spc="170" dirty="0">
                <a:solidFill>
                  <a:srgbClr val="CEFC95"/>
                </a:solidFill>
                <a:latin typeface="Arial"/>
                <a:cs typeface="Arial"/>
              </a:rPr>
              <a:t> </a:t>
            </a:r>
            <a:r>
              <a:rPr lang="ko-KR" altLang="en-US" sz="3100" b="1" i="1" spc="-190" dirty="0">
                <a:solidFill>
                  <a:srgbClr val="CEFC95"/>
                </a:solidFill>
                <a:latin typeface="Arial"/>
                <a:cs typeface="Arial"/>
              </a:rPr>
              <a:t>클래스</a:t>
            </a:r>
            <a:endParaRPr sz="3100" dirty="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998779" y="6280237"/>
            <a:ext cx="3002724" cy="521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122479" y="6569439"/>
            <a:ext cx="4529773" cy="477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ko-KR" altLang="en-US" sz="3100" b="1" i="1" spc="-130" dirty="0">
                <a:solidFill>
                  <a:srgbClr val="CEFC95"/>
                </a:solidFill>
                <a:latin typeface="Arial"/>
                <a:cs typeface="Arial"/>
              </a:rPr>
              <a:t>배열로 정의</a:t>
            </a:r>
            <a:endParaRPr sz="3100" dirty="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3759478" y="1960881"/>
            <a:ext cx="5576479" cy="85285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3800627" y="1968526"/>
            <a:ext cx="5497214" cy="84500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08364" y="10355705"/>
            <a:ext cx="1036617" cy="6910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08364" y="3947523"/>
            <a:ext cx="1036617" cy="6387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1096911" y="2127891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lang="en-US" altLang="ko-KR" spc="-440" dirty="0"/>
              <a:t>HTML </a:t>
            </a:r>
            <a:r>
              <a:rPr lang="en-US" altLang="ko-KR" spc="-795" dirty="0"/>
              <a:t>&amp;</a:t>
            </a:r>
            <a:r>
              <a:rPr lang="en-US" altLang="ko-KR" spc="-1270" dirty="0"/>
              <a:t> </a:t>
            </a:r>
            <a:r>
              <a:rPr lang="en-US" altLang="ko-KR" spc="-930" dirty="0"/>
              <a:t>CSS  </a:t>
            </a:r>
            <a:r>
              <a:rPr lang="ko-KR" altLang="en-US" spc="-930" dirty="0"/>
              <a:t>분리</a:t>
            </a:r>
            <a:endParaRPr spc="-520" dirty="0"/>
          </a:p>
        </p:txBody>
      </p:sp>
      <p:sp>
        <p:nvSpPr>
          <p:cNvPr id="3" name="object 3"/>
          <p:cNvSpPr txBox="1"/>
          <p:nvPr/>
        </p:nvSpPr>
        <p:spPr>
          <a:xfrm>
            <a:off x="1578874" y="1939415"/>
            <a:ext cx="12613005" cy="62632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lang="ko-KR" altLang="en-US" sz="2950" b="1" spc="-155" dirty="0">
                <a:solidFill>
                  <a:schemeClr val="bg1"/>
                </a:solidFill>
                <a:latin typeface="Arial Black"/>
                <a:cs typeface="Arial Black"/>
              </a:rPr>
              <a:t>컴포넌트에서 </a:t>
            </a:r>
            <a:r>
              <a:rPr lang="en-US" altLang="ko-KR" sz="2950" b="1" spc="-155" dirty="0">
                <a:solidFill>
                  <a:schemeClr val="bg1"/>
                </a:solidFill>
                <a:latin typeface="Arial Black"/>
                <a:cs typeface="Arial Black"/>
              </a:rPr>
              <a:t>HTML</a:t>
            </a:r>
            <a:r>
              <a:rPr lang="ko-KR" altLang="en-US" sz="2950" b="1" spc="-155" dirty="0">
                <a:solidFill>
                  <a:schemeClr val="bg1"/>
                </a:solidFill>
                <a:latin typeface="Arial Black"/>
                <a:cs typeface="Arial Black"/>
              </a:rPr>
              <a:t>과 </a:t>
            </a:r>
            <a:r>
              <a:rPr lang="en-US" altLang="ko-KR" sz="2950" b="1" spc="-155" dirty="0">
                <a:solidFill>
                  <a:schemeClr val="bg1"/>
                </a:solidFill>
                <a:latin typeface="Arial Black"/>
                <a:cs typeface="Arial Black"/>
              </a:rPr>
              <a:t>CSS</a:t>
            </a:r>
            <a:r>
              <a:rPr lang="ko-KR" altLang="en-US" sz="2950" b="1" spc="-155" dirty="0">
                <a:solidFill>
                  <a:schemeClr val="bg1"/>
                </a:solidFill>
                <a:latin typeface="Arial Black"/>
                <a:cs typeface="Arial Black"/>
              </a:rPr>
              <a:t>를 분리</a:t>
            </a:r>
            <a:r>
              <a:rPr sz="2950" b="1" spc="-204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spcBef>
                <a:spcPts val="45"/>
              </a:spcBef>
            </a:pPr>
            <a:endParaRPr sz="28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415415"/>
            <a:r>
              <a:rPr sz="2950" b="1" spc="-135" dirty="0">
                <a:solidFill>
                  <a:schemeClr val="bg1"/>
                </a:solidFill>
                <a:latin typeface="Arial Black"/>
                <a:cs typeface="Arial Black"/>
              </a:rPr>
              <a:t>car-parts.component.ts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>
              <a:lnSpc>
                <a:spcPct val="100000"/>
              </a:lnSpc>
            </a:pPr>
            <a:endParaRPr sz="2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spcBef>
                <a:spcPts val="25"/>
              </a:spcBef>
            </a:pPr>
            <a:endParaRPr sz="2800" dirty="0">
              <a:latin typeface="Times New Roman"/>
              <a:cs typeface="Times New Roman"/>
            </a:endParaRPr>
          </a:p>
          <a:p>
            <a:pPr marR="2828925">
              <a:spcBef>
                <a:spcPts val="5"/>
              </a:spcBef>
            </a:pPr>
            <a:r>
              <a:rPr lang="ko-KR" altLang="en-US" sz="3050" b="1" i="1" spc="-21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  </a:t>
            </a:r>
            <a:r>
              <a:rPr sz="3050" b="1" i="1" spc="-21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HTML </a:t>
            </a:r>
            <a:r>
              <a:rPr lang="ko-KR" altLang="en-US" sz="3050" b="1" i="1" spc="-21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과</a:t>
            </a:r>
            <a:r>
              <a:rPr sz="3050" b="1" i="1" spc="-180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  </a:t>
            </a:r>
            <a:r>
              <a:rPr sz="3050" b="1" i="1" spc="-34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CSS </a:t>
            </a:r>
            <a:r>
              <a:rPr lang="ko-KR" altLang="en-US" sz="3050" b="1" i="1" spc="-34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를 각 파일로 분리</a:t>
            </a:r>
            <a:r>
              <a:rPr sz="3050" b="1" i="1" spc="-185" dirty="0">
                <a:solidFill>
                  <a:schemeClr val="bg2">
                    <a:lumMod val="50000"/>
                  </a:schemeClr>
                </a:solidFill>
                <a:latin typeface="Arial"/>
                <a:cs typeface="Arial"/>
              </a:rPr>
              <a:t>.</a:t>
            </a:r>
            <a:endParaRPr sz="3050" dirty="0">
              <a:solidFill>
                <a:schemeClr val="bg2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spcBef>
                <a:spcPts val="30"/>
              </a:spcBef>
            </a:pPr>
            <a:endParaRPr sz="3400" dirty="0">
              <a:latin typeface="Times New Roman"/>
              <a:cs typeface="Times New Roman"/>
            </a:endParaRPr>
          </a:p>
          <a:p>
            <a:pPr marL="1415415"/>
            <a:r>
              <a:rPr sz="2950" b="1" spc="-114" dirty="0">
                <a:solidFill>
                  <a:schemeClr val="bg1"/>
                </a:solidFill>
                <a:latin typeface="Arial Black"/>
                <a:cs typeface="Arial Black"/>
              </a:rPr>
              <a:t>car-parts.component.html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1415415">
              <a:spcBef>
                <a:spcPts val="665"/>
              </a:spcBef>
            </a:pP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  <a:p>
            <a:pPr>
              <a:spcBef>
                <a:spcPts val="55"/>
              </a:spcBef>
            </a:pPr>
            <a:endParaRPr sz="3900" dirty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marL="1415415"/>
            <a:r>
              <a:rPr sz="2950" b="1" spc="-160" dirty="0">
                <a:solidFill>
                  <a:schemeClr val="bg1"/>
                </a:solidFill>
                <a:latin typeface="Arial Black"/>
                <a:cs typeface="Arial Black"/>
              </a:rPr>
              <a:t>car-parts.component.css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  <a:p>
            <a:pPr marL="1415415">
              <a:spcBef>
                <a:spcPts val="665"/>
              </a:spcBef>
            </a:pPr>
            <a:endParaRPr sz="2950" dirty="0">
              <a:solidFill>
                <a:schemeClr val="bg1"/>
              </a:solidFill>
              <a:latin typeface="Lucida Sans"/>
              <a:cs typeface="Lucida San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4679" y="3544426"/>
            <a:ext cx="968926" cy="39990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12516" y="2743371"/>
            <a:ext cx="1413569" cy="1424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12516" y="5413447"/>
            <a:ext cx="1214622" cy="1225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12516" y="6963138"/>
            <a:ext cx="1214622" cy="122509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54217" y="2931847"/>
            <a:ext cx="1068030" cy="10889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47674" y="1554926"/>
            <a:ext cx="17209135" cy="0"/>
          </a:xfrm>
          <a:custGeom>
            <a:avLst/>
            <a:gdLst/>
            <a:ahLst/>
            <a:cxnLst/>
            <a:rect l="l" t="t" r="r" b="b"/>
            <a:pathLst>
              <a:path w="17209135">
                <a:moveTo>
                  <a:pt x="0" y="0"/>
                </a:moveTo>
                <a:lnTo>
                  <a:pt x="17208795" y="0"/>
                </a:lnTo>
              </a:path>
            </a:pathLst>
          </a:custGeom>
          <a:ln w="20941">
            <a:solidFill>
              <a:srgbClr val="FFA6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198233" y="1833211"/>
            <a:ext cx="10709910" cy="1205230"/>
          </a:xfrm>
          <a:custGeom>
            <a:avLst/>
            <a:gdLst/>
            <a:ahLst/>
            <a:cxnLst/>
            <a:rect l="l" t="t" r="r" b="b"/>
            <a:pathLst>
              <a:path w="10709910" h="1205230">
                <a:moveTo>
                  <a:pt x="10646817" y="0"/>
                </a:moveTo>
                <a:lnTo>
                  <a:pt x="62825" y="0"/>
                </a:lnTo>
                <a:lnTo>
                  <a:pt x="38369" y="4938"/>
                </a:lnTo>
                <a:lnTo>
                  <a:pt x="18399" y="18403"/>
                </a:lnTo>
                <a:lnTo>
                  <a:pt x="4936" y="38373"/>
                </a:lnTo>
                <a:lnTo>
                  <a:pt x="0" y="62825"/>
                </a:lnTo>
                <a:lnTo>
                  <a:pt x="0" y="1142028"/>
                </a:lnTo>
                <a:lnTo>
                  <a:pt x="4936" y="1166479"/>
                </a:lnTo>
                <a:lnTo>
                  <a:pt x="18399" y="1186449"/>
                </a:lnTo>
                <a:lnTo>
                  <a:pt x="38369" y="1199915"/>
                </a:lnTo>
                <a:lnTo>
                  <a:pt x="62825" y="1204853"/>
                </a:lnTo>
                <a:lnTo>
                  <a:pt x="10646817" y="1204853"/>
                </a:lnTo>
                <a:lnTo>
                  <a:pt x="10671299" y="1199915"/>
                </a:lnTo>
                <a:lnTo>
                  <a:pt x="10691266" y="1186449"/>
                </a:lnTo>
                <a:lnTo>
                  <a:pt x="10704714" y="1166479"/>
                </a:lnTo>
                <a:lnTo>
                  <a:pt x="10709642" y="1142028"/>
                </a:lnTo>
                <a:lnTo>
                  <a:pt x="10709642" y="62825"/>
                </a:lnTo>
                <a:lnTo>
                  <a:pt x="10704714" y="38373"/>
                </a:lnTo>
                <a:lnTo>
                  <a:pt x="10691266" y="18403"/>
                </a:lnTo>
                <a:lnTo>
                  <a:pt x="10671299" y="4938"/>
                </a:lnTo>
                <a:lnTo>
                  <a:pt x="10646817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198233" y="2817495"/>
            <a:ext cx="10709910" cy="1360170"/>
          </a:xfrm>
          <a:custGeom>
            <a:avLst/>
            <a:gdLst/>
            <a:ahLst/>
            <a:cxnLst/>
            <a:rect l="l" t="t" r="r" b="b"/>
            <a:pathLst>
              <a:path w="10709910" h="1360170">
                <a:moveTo>
                  <a:pt x="10646817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1297112"/>
                </a:lnTo>
                <a:lnTo>
                  <a:pt x="4936" y="1321568"/>
                </a:lnTo>
                <a:lnTo>
                  <a:pt x="18399" y="1341537"/>
                </a:lnTo>
                <a:lnTo>
                  <a:pt x="38369" y="1355000"/>
                </a:lnTo>
                <a:lnTo>
                  <a:pt x="62825" y="1359937"/>
                </a:lnTo>
                <a:lnTo>
                  <a:pt x="10646817" y="1359937"/>
                </a:lnTo>
                <a:lnTo>
                  <a:pt x="10671299" y="1355000"/>
                </a:lnTo>
                <a:lnTo>
                  <a:pt x="10691266" y="1341537"/>
                </a:lnTo>
                <a:lnTo>
                  <a:pt x="10704714" y="1321568"/>
                </a:lnTo>
                <a:lnTo>
                  <a:pt x="10709642" y="1297112"/>
                </a:lnTo>
                <a:lnTo>
                  <a:pt x="10709642" y="62825"/>
                </a:lnTo>
                <a:lnTo>
                  <a:pt x="10704714" y="38369"/>
                </a:lnTo>
                <a:lnTo>
                  <a:pt x="10691266" y="18399"/>
                </a:lnTo>
                <a:lnTo>
                  <a:pt x="10671299" y="4936"/>
                </a:lnTo>
                <a:lnTo>
                  <a:pt x="10646817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452982" y="2138362"/>
            <a:ext cx="499046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14" dirty="0">
                <a:solidFill>
                  <a:srgbClr val="DCDEE0"/>
                </a:solidFill>
                <a:latin typeface="Arial Black"/>
                <a:cs typeface="Arial Black"/>
              </a:rPr>
              <a:t>car-parts.component.html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495107" y="417112"/>
            <a:ext cx="10465435" cy="115095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/>
            <a:r>
              <a:rPr spc="-440" dirty="0"/>
              <a:t>HTML </a:t>
            </a:r>
            <a:r>
              <a:rPr spc="-795" dirty="0"/>
              <a:t>&amp;</a:t>
            </a:r>
            <a:r>
              <a:rPr spc="-1270" dirty="0"/>
              <a:t> </a:t>
            </a:r>
            <a:r>
              <a:rPr spc="-930" dirty="0"/>
              <a:t>CSS</a:t>
            </a:r>
            <a:r>
              <a:rPr lang="ko-KR" altLang="en-US" spc="-930" dirty="0"/>
              <a:t>  분리</a:t>
            </a:r>
            <a:endParaRPr spc="-930" dirty="0"/>
          </a:p>
        </p:txBody>
      </p:sp>
      <p:sp>
        <p:nvSpPr>
          <p:cNvPr id="8" name="object 8"/>
          <p:cNvSpPr/>
          <p:nvPr/>
        </p:nvSpPr>
        <p:spPr>
          <a:xfrm>
            <a:off x="196809" y="1825494"/>
            <a:ext cx="8568690" cy="1205230"/>
          </a:xfrm>
          <a:custGeom>
            <a:avLst/>
            <a:gdLst/>
            <a:ahLst/>
            <a:cxnLst/>
            <a:rect l="l" t="t" r="r" b="b"/>
            <a:pathLst>
              <a:path w="8568690" h="1205230">
                <a:moveTo>
                  <a:pt x="8505427" y="0"/>
                </a:moveTo>
                <a:lnTo>
                  <a:pt x="62825" y="0"/>
                </a:lnTo>
                <a:lnTo>
                  <a:pt x="38370" y="4936"/>
                </a:lnTo>
                <a:lnTo>
                  <a:pt x="18401" y="18399"/>
                </a:lnTo>
                <a:lnTo>
                  <a:pt x="4937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37" y="1166473"/>
                </a:lnTo>
                <a:lnTo>
                  <a:pt x="18401" y="1186442"/>
                </a:lnTo>
                <a:lnTo>
                  <a:pt x="38370" y="1199906"/>
                </a:lnTo>
                <a:lnTo>
                  <a:pt x="62825" y="1204842"/>
                </a:lnTo>
                <a:lnTo>
                  <a:pt x="8505427" y="1204842"/>
                </a:lnTo>
                <a:lnTo>
                  <a:pt x="8529883" y="1199906"/>
                </a:lnTo>
                <a:lnTo>
                  <a:pt x="8549853" y="1186442"/>
                </a:lnTo>
                <a:lnTo>
                  <a:pt x="8563316" y="1166473"/>
                </a:lnTo>
                <a:lnTo>
                  <a:pt x="8568253" y="1142017"/>
                </a:lnTo>
                <a:lnTo>
                  <a:pt x="8568253" y="62825"/>
                </a:lnTo>
                <a:lnTo>
                  <a:pt x="8563316" y="38369"/>
                </a:lnTo>
                <a:lnTo>
                  <a:pt x="8549853" y="18399"/>
                </a:lnTo>
                <a:lnTo>
                  <a:pt x="8529883" y="4936"/>
                </a:lnTo>
                <a:lnTo>
                  <a:pt x="8505427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96809" y="2809767"/>
            <a:ext cx="8568690" cy="4302760"/>
          </a:xfrm>
          <a:custGeom>
            <a:avLst/>
            <a:gdLst/>
            <a:ahLst/>
            <a:cxnLst/>
            <a:rect l="l" t="t" r="r" b="b"/>
            <a:pathLst>
              <a:path w="8568690" h="4302759">
                <a:moveTo>
                  <a:pt x="8505427" y="0"/>
                </a:moveTo>
                <a:lnTo>
                  <a:pt x="62825" y="0"/>
                </a:lnTo>
                <a:lnTo>
                  <a:pt x="38370" y="4938"/>
                </a:lnTo>
                <a:lnTo>
                  <a:pt x="18401" y="18403"/>
                </a:lnTo>
                <a:lnTo>
                  <a:pt x="4937" y="38373"/>
                </a:lnTo>
                <a:lnTo>
                  <a:pt x="0" y="62825"/>
                </a:lnTo>
                <a:lnTo>
                  <a:pt x="0" y="4239588"/>
                </a:lnTo>
                <a:lnTo>
                  <a:pt x="4937" y="4264043"/>
                </a:lnTo>
                <a:lnTo>
                  <a:pt x="18401" y="4284013"/>
                </a:lnTo>
                <a:lnTo>
                  <a:pt x="38370" y="4297476"/>
                </a:lnTo>
                <a:lnTo>
                  <a:pt x="62825" y="4302413"/>
                </a:lnTo>
                <a:lnTo>
                  <a:pt x="8505427" y="4302413"/>
                </a:lnTo>
                <a:lnTo>
                  <a:pt x="8529883" y="4297476"/>
                </a:lnTo>
                <a:lnTo>
                  <a:pt x="8549853" y="4284013"/>
                </a:lnTo>
                <a:lnTo>
                  <a:pt x="8563316" y="4264043"/>
                </a:lnTo>
                <a:lnTo>
                  <a:pt x="8568253" y="4239588"/>
                </a:lnTo>
                <a:lnTo>
                  <a:pt x="8568253" y="62825"/>
                </a:lnTo>
                <a:lnTo>
                  <a:pt x="8563316" y="38373"/>
                </a:lnTo>
                <a:lnTo>
                  <a:pt x="8549853" y="18403"/>
                </a:lnTo>
                <a:lnTo>
                  <a:pt x="8529883" y="4938"/>
                </a:lnTo>
                <a:lnTo>
                  <a:pt x="8505427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2858" y="4686662"/>
            <a:ext cx="8637098" cy="9597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14742" y="4697134"/>
            <a:ext cx="8553450" cy="876300"/>
          </a:xfrm>
          <a:custGeom>
            <a:avLst/>
            <a:gdLst/>
            <a:ahLst/>
            <a:cxnLst/>
            <a:rect l="l" t="t" r="r" b="b"/>
            <a:pathLst>
              <a:path w="8553450" h="876300">
                <a:moveTo>
                  <a:pt x="0" y="0"/>
                </a:moveTo>
                <a:lnTo>
                  <a:pt x="8553336" y="0"/>
                </a:lnTo>
                <a:lnTo>
                  <a:pt x="8553336" y="876015"/>
                </a:lnTo>
                <a:lnTo>
                  <a:pt x="0" y="876015"/>
                </a:lnTo>
                <a:lnTo>
                  <a:pt x="0" y="0"/>
                </a:lnTo>
                <a:close/>
              </a:path>
            </a:pathLst>
          </a:custGeom>
          <a:solidFill>
            <a:srgbClr val="000C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8489" y="2127891"/>
            <a:ext cx="4445000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35" dirty="0">
                <a:solidFill>
                  <a:srgbClr val="DCDEE0"/>
                </a:solidFill>
                <a:latin typeface="Arial Black"/>
                <a:cs typeface="Arial Black"/>
              </a:rPr>
              <a:t>car-parts.component.ts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687844" y="3069056"/>
            <a:ext cx="33686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{{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totalCarParts</a:t>
            </a:r>
            <a:r>
              <a:rPr sz="2300" dirty="0">
                <a:solidFill>
                  <a:srgbClr val="F9F9F5"/>
                </a:solidFill>
                <a:latin typeface="Courier New"/>
                <a:cs typeface="Courier New"/>
              </a:rPr>
              <a:t>()}}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206626" y="3069056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total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262270" y="3069056"/>
            <a:ext cx="90551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parts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7317911" y="3069056"/>
            <a:ext cx="231267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in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stock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00628" y="3069056"/>
            <a:ext cx="2136775" cy="7512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There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are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ul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&lt;/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ul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&gt;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1315" y="5529712"/>
            <a:ext cx="5655945" cy="11703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FFFFF"/>
                </a:solidFill>
                <a:latin typeface="Courier New"/>
                <a:cs typeface="Courier New"/>
              </a:rPr>
              <a:t>})</a:t>
            </a:r>
            <a:endParaRPr sz="2300">
              <a:latin typeface="Courier New"/>
              <a:cs typeface="Courier New"/>
            </a:endParaRPr>
          </a:p>
          <a:p>
            <a:pPr marL="12700">
              <a:spcBef>
                <a:spcPts val="290"/>
              </a:spcBef>
            </a:pPr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export class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CarPartsComponent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347345">
              <a:spcBef>
                <a:spcPts val="535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...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1315" y="3152821"/>
            <a:ext cx="319278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75E0F2"/>
                </a:solidFill>
                <a:latin typeface="Courier New"/>
                <a:cs typeface="Courier New"/>
              </a:rPr>
              <a:t>import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Component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64166" y="3152823"/>
            <a:ext cx="108140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r>
              <a:rPr sz="2300" spc="-95" dirty="0">
                <a:solidFill>
                  <a:srgbClr val="F9F9F5"/>
                </a:solidFill>
                <a:latin typeface="Courier New"/>
                <a:cs typeface="Courier New"/>
              </a:rPr>
              <a:t> </a:t>
            </a:r>
            <a:r>
              <a:rPr sz="2300" dirty="0">
                <a:solidFill>
                  <a:srgbClr val="B3E43B"/>
                </a:solidFill>
                <a:latin typeface="Courier New"/>
                <a:cs typeface="Courier New"/>
              </a:rPr>
              <a:t>from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95741" y="3152823"/>
            <a:ext cx="284099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'@angular/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core'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21315" y="3890861"/>
            <a:ext cx="2136775" cy="7880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4490" marR="5080" indent="-352425">
              <a:lnSpc>
                <a:spcPct val="110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@Component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({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selector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632593" y="4315091"/>
            <a:ext cx="2136775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'car-parts'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184379" y="4407478"/>
            <a:ext cx="10709910" cy="1205230"/>
          </a:xfrm>
          <a:custGeom>
            <a:avLst/>
            <a:gdLst/>
            <a:ahLst/>
            <a:cxnLst/>
            <a:rect l="l" t="t" r="r" b="b"/>
            <a:pathLst>
              <a:path w="10709910" h="1205229">
                <a:moveTo>
                  <a:pt x="10646848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1142017"/>
                </a:lnTo>
                <a:lnTo>
                  <a:pt x="4936" y="1166473"/>
                </a:lnTo>
                <a:lnTo>
                  <a:pt x="18399" y="1186442"/>
                </a:lnTo>
                <a:lnTo>
                  <a:pt x="38369" y="1199906"/>
                </a:lnTo>
                <a:lnTo>
                  <a:pt x="62825" y="1204842"/>
                </a:lnTo>
                <a:lnTo>
                  <a:pt x="10646848" y="1204842"/>
                </a:lnTo>
                <a:lnTo>
                  <a:pt x="10671286" y="1199906"/>
                </a:lnTo>
                <a:lnTo>
                  <a:pt x="10691258" y="1186442"/>
                </a:lnTo>
                <a:lnTo>
                  <a:pt x="10704731" y="1166473"/>
                </a:lnTo>
                <a:lnTo>
                  <a:pt x="10709673" y="1142017"/>
                </a:lnTo>
                <a:lnTo>
                  <a:pt x="10709673" y="62825"/>
                </a:lnTo>
                <a:lnTo>
                  <a:pt x="10704731" y="38369"/>
                </a:lnTo>
                <a:lnTo>
                  <a:pt x="10691258" y="18399"/>
                </a:lnTo>
                <a:lnTo>
                  <a:pt x="10671286" y="4936"/>
                </a:lnTo>
                <a:lnTo>
                  <a:pt x="10646848" y="0"/>
                </a:lnTo>
                <a:close/>
              </a:path>
            </a:pathLst>
          </a:custGeom>
          <a:solidFill>
            <a:srgbClr val="472C5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84379" y="5391754"/>
            <a:ext cx="10709910" cy="3193415"/>
          </a:xfrm>
          <a:custGeom>
            <a:avLst/>
            <a:gdLst/>
            <a:ahLst/>
            <a:cxnLst/>
            <a:rect l="l" t="t" r="r" b="b"/>
            <a:pathLst>
              <a:path w="10709910" h="3193415">
                <a:moveTo>
                  <a:pt x="10646848" y="0"/>
                </a:moveTo>
                <a:lnTo>
                  <a:pt x="62825" y="0"/>
                </a:lnTo>
                <a:lnTo>
                  <a:pt x="38369" y="4936"/>
                </a:lnTo>
                <a:lnTo>
                  <a:pt x="18399" y="18399"/>
                </a:lnTo>
                <a:lnTo>
                  <a:pt x="4936" y="38369"/>
                </a:lnTo>
                <a:lnTo>
                  <a:pt x="0" y="62825"/>
                </a:lnTo>
                <a:lnTo>
                  <a:pt x="0" y="3130187"/>
                </a:lnTo>
                <a:lnTo>
                  <a:pt x="4936" y="3154643"/>
                </a:lnTo>
                <a:lnTo>
                  <a:pt x="18399" y="3174612"/>
                </a:lnTo>
                <a:lnTo>
                  <a:pt x="38369" y="3188076"/>
                </a:lnTo>
                <a:lnTo>
                  <a:pt x="62825" y="3193012"/>
                </a:lnTo>
                <a:lnTo>
                  <a:pt x="10646848" y="3193012"/>
                </a:lnTo>
                <a:lnTo>
                  <a:pt x="10671286" y="3188076"/>
                </a:lnTo>
                <a:lnTo>
                  <a:pt x="10691258" y="3174612"/>
                </a:lnTo>
                <a:lnTo>
                  <a:pt x="10704731" y="3154643"/>
                </a:lnTo>
                <a:lnTo>
                  <a:pt x="10709673" y="3130187"/>
                </a:lnTo>
                <a:lnTo>
                  <a:pt x="10709673" y="62825"/>
                </a:lnTo>
                <a:lnTo>
                  <a:pt x="10704731" y="38369"/>
                </a:lnTo>
                <a:lnTo>
                  <a:pt x="10691258" y="18399"/>
                </a:lnTo>
                <a:lnTo>
                  <a:pt x="10671286" y="4936"/>
                </a:lnTo>
                <a:lnTo>
                  <a:pt x="10646848" y="0"/>
                </a:lnTo>
                <a:close/>
              </a:path>
            </a:pathLst>
          </a:custGeom>
          <a:solidFill>
            <a:srgbClr val="030C1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442511" y="4703729"/>
            <a:ext cx="4662805" cy="32325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160" dirty="0">
                <a:solidFill>
                  <a:srgbClr val="DCDEE0"/>
                </a:solidFill>
                <a:latin typeface="Arial Black"/>
                <a:cs typeface="Arial Black"/>
              </a:rPr>
              <a:t>car-parts.component.css</a:t>
            </a:r>
            <a:endParaRPr sz="2950">
              <a:latin typeface="Arial Black"/>
              <a:cs typeface="Arial Black"/>
            </a:endParaRPr>
          </a:p>
          <a:p>
            <a:pPr>
              <a:spcBef>
                <a:spcPts val="5"/>
              </a:spcBef>
            </a:pPr>
            <a:endParaRPr sz="2750">
              <a:latin typeface="Times New Roman"/>
              <a:cs typeface="Times New Roman"/>
            </a:endParaRPr>
          </a:p>
          <a:p>
            <a:pPr marL="427355" marR="2115820" indent="-352425">
              <a:lnSpc>
                <a:spcPct val="110500"/>
              </a:lnSpc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description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color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D99FF"/>
                </a:solidFill>
                <a:latin typeface="Courier New"/>
                <a:cs typeface="Courier New"/>
              </a:rPr>
              <a:t>#444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 marL="427355">
              <a:spcBef>
                <a:spcPts val="290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font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-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size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small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  <a:p>
            <a:pPr marL="7493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  <a:p>
            <a:pPr marL="74930">
              <a:spcBef>
                <a:spcPts val="290"/>
              </a:spcBef>
            </a:pP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.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price</a:t>
            </a:r>
            <a:r>
              <a:rPr sz="2300" spc="-95" dirty="0">
                <a:solidFill>
                  <a:srgbClr val="B3E43B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{</a:t>
            </a:r>
            <a:endParaRPr sz="2300">
              <a:latin typeface="Courier New"/>
              <a:cs typeface="Courier New"/>
            </a:endParaRPr>
          </a:p>
          <a:p>
            <a:pPr marL="427355">
              <a:spcBef>
                <a:spcPts val="290"/>
              </a:spcBef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font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-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weight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5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bold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;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505334" y="7917076"/>
            <a:ext cx="201930" cy="363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}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66854" y="4665573"/>
            <a:ext cx="7767320" cy="8509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9500"/>
              </a:lnSpc>
            </a:pP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templateUrl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-90" dirty="0">
                <a:solidFill>
                  <a:srgbClr val="FD4485"/>
                </a:solidFill>
                <a:latin typeface="Courier New"/>
                <a:cs typeface="Courier New"/>
              </a:rPr>
              <a:t> 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'app/car-parts.component.html'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,  </a:t>
            </a:r>
            <a:r>
              <a:rPr sz="2300" spc="5" dirty="0">
                <a:solidFill>
                  <a:srgbClr val="B3E43B"/>
                </a:solidFill>
                <a:latin typeface="Courier New"/>
                <a:cs typeface="Courier New"/>
              </a:rPr>
              <a:t>styleUrls</a:t>
            </a:r>
            <a:r>
              <a:rPr sz="2300" spc="5" dirty="0">
                <a:solidFill>
                  <a:srgbClr val="FD4485"/>
                </a:solidFill>
                <a:latin typeface="Courier New"/>
                <a:cs typeface="Courier New"/>
              </a:rPr>
              <a:t>: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[</a:t>
            </a:r>
            <a:r>
              <a:rPr sz="2300" spc="5" dirty="0">
                <a:solidFill>
                  <a:srgbClr val="EBE087"/>
                </a:solidFill>
                <a:latin typeface="Courier New"/>
                <a:cs typeface="Courier New"/>
              </a:rPr>
              <a:t>'app/car-parts.component.css'</a:t>
            </a:r>
            <a:r>
              <a:rPr sz="2300" spc="5" dirty="0">
                <a:solidFill>
                  <a:srgbClr val="F9F9F5"/>
                </a:solidFill>
                <a:latin typeface="Courier New"/>
                <a:cs typeface="Courier New"/>
              </a:rPr>
              <a:t>]</a:t>
            </a:r>
            <a:endParaRPr sz="230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596291" y="3583840"/>
            <a:ext cx="2343150" cy="1069975"/>
          </a:xfrm>
          <a:custGeom>
            <a:avLst/>
            <a:gdLst/>
            <a:ahLst/>
            <a:cxnLst/>
            <a:rect l="l" t="t" r="r" b="b"/>
            <a:pathLst>
              <a:path w="2343150" h="1069975">
                <a:moveTo>
                  <a:pt x="16521" y="1049685"/>
                </a:moveTo>
                <a:lnTo>
                  <a:pt x="10949" y="1058952"/>
                </a:lnTo>
                <a:lnTo>
                  <a:pt x="1225" y="1058952"/>
                </a:lnTo>
                <a:lnTo>
                  <a:pt x="0" y="1069422"/>
                </a:lnTo>
                <a:lnTo>
                  <a:pt x="11905" y="1069422"/>
                </a:lnTo>
                <a:lnTo>
                  <a:pt x="13184" y="1058952"/>
                </a:lnTo>
                <a:lnTo>
                  <a:pt x="16521" y="1049685"/>
                </a:lnTo>
                <a:close/>
              </a:path>
              <a:path w="2343150" h="1069975">
                <a:moveTo>
                  <a:pt x="17245" y="1048481"/>
                </a:moveTo>
                <a:lnTo>
                  <a:pt x="16954" y="1048481"/>
                </a:lnTo>
                <a:lnTo>
                  <a:pt x="16521" y="1049685"/>
                </a:lnTo>
                <a:lnTo>
                  <a:pt x="17245" y="1048481"/>
                </a:lnTo>
                <a:close/>
              </a:path>
              <a:path w="2343150" h="1069975">
                <a:moveTo>
                  <a:pt x="29322" y="1047330"/>
                </a:moveTo>
                <a:lnTo>
                  <a:pt x="28836" y="1048481"/>
                </a:lnTo>
                <a:lnTo>
                  <a:pt x="29140" y="1048481"/>
                </a:lnTo>
                <a:lnTo>
                  <a:pt x="29322" y="1047330"/>
                </a:lnTo>
                <a:close/>
              </a:path>
              <a:path w="2343150" h="1069975">
                <a:moveTo>
                  <a:pt x="33255" y="1038010"/>
                </a:moveTo>
                <a:lnTo>
                  <a:pt x="29322" y="1047330"/>
                </a:lnTo>
                <a:lnTo>
                  <a:pt x="29140" y="1048481"/>
                </a:lnTo>
                <a:lnTo>
                  <a:pt x="33255" y="1038010"/>
                </a:lnTo>
                <a:close/>
              </a:path>
              <a:path w="2343150" h="1069975">
                <a:moveTo>
                  <a:pt x="36669" y="1038010"/>
                </a:moveTo>
                <a:lnTo>
                  <a:pt x="33255" y="1038010"/>
                </a:lnTo>
                <a:lnTo>
                  <a:pt x="29140" y="1048481"/>
                </a:lnTo>
                <a:lnTo>
                  <a:pt x="32142" y="1048481"/>
                </a:lnTo>
                <a:lnTo>
                  <a:pt x="36669" y="1038010"/>
                </a:lnTo>
                <a:close/>
              </a:path>
              <a:path w="2343150" h="1069975">
                <a:moveTo>
                  <a:pt x="103253" y="1038010"/>
                </a:moveTo>
                <a:lnTo>
                  <a:pt x="97483" y="1038010"/>
                </a:lnTo>
                <a:lnTo>
                  <a:pt x="93117" y="1048481"/>
                </a:lnTo>
                <a:lnTo>
                  <a:pt x="103672" y="1048481"/>
                </a:lnTo>
                <a:lnTo>
                  <a:pt x="103253" y="1038010"/>
                </a:lnTo>
                <a:close/>
              </a:path>
              <a:path w="2343150" h="1069975">
                <a:moveTo>
                  <a:pt x="33255" y="1038010"/>
                </a:moveTo>
                <a:lnTo>
                  <a:pt x="30794" y="1038010"/>
                </a:lnTo>
                <a:lnTo>
                  <a:pt x="29322" y="1047330"/>
                </a:lnTo>
                <a:lnTo>
                  <a:pt x="33255" y="1038010"/>
                </a:lnTo>
                <a:close/>
              </a:path>
              <a:path w="2343150" h="1069975">
                <a:moveTo>
                  <a:pt x="21423" y="1027539"/>
                </a:moveTo>
                <a:lnTo>
                  <a:pt x="10879" y="1027539"/>
                </a:lnTo>
                <a:lnTo>
                  <a:pt x="11172" y="1038010"/>
                </a:lnTo>
                <a:lnTo>
                  <a:pt x="21894" y="1038010"/>
                </a:lnTo>
                <a:lnTo>
                  <a:pt x="21423" y="1027539"/>
                </a:lnTo>
                <a:close/>
              </a:path>
              <a:path w="2343150" h="1069975">
                <a:moveTo>
                  <a:pt x="34585" y="1027539"/>
                </a:moveTo>
                <a:lnTo>
                  <a:pt x="27255" y="1027539"/>
                </a:lnTo>
                <a:lnTo>
                  <a:pt x="29297" y="1038010"/>
                </a:lnTo>
                <a:lnTo>
                  <a:pt x="34585" y="1027539"/>
                </a:lnTo>
                <a:close/>
              </a:path>
              <a:path w="2343150" h="1069975">
                <a:moveTo>
                  <a:pt x="48040" y="1027539"/>
                </a:moveTo>
                <a:lnTo>
                  <a:pt x="45223" y="1027539"/>
                </a:lnTo>
                <a:lnTo>
                  <a:pt x="38638" y="1038010"/>
                </a:lnTo>
                <a:lnTo>
                  <a:pt x="46742" y="1038010"/>
                </a:lnTo>
                <a:lnTo>
                  <a:pt x="48040" y="1027539"/>
                </a:lnTo>
                <a:close/>
              </a:path>
              <a:path w="2343150" h="1069975">
                <a:moveTo>
                  <a:pt x="58123" y="1027539"/>
                </a:moveTo>
                <a:lnTo>
                  <a:pt x="57495" y="1027539"/>
                </a:lnTo>
                <a:lnTo>
                  <a:pt x="51799" y="1038010"/>
                </a:lnTo>
                <a:lnTo>
                  <a:pt x="61351" y="1038010"/>
                </a:lnTo>
                <a:lnTo>
                  <a:pt x="58123" y="1027539"/>
                </a:lnTo>
                <a:close/>
              </a:path>
              <a:path w="2343150" h="1069975">
                <a:moveTo>
                  <a:pt x="96593" y="1027539"/>
                </a:moveTo>
                <a:lnTo>
                  <a:pt x="91442" y="1027539"/>
                </a:lnTo>
                <a:lnTo>
                  <a:pt x="91505" y="1038010"/>
                </a:lnTo>
                <a:lnTo>
                  <a:pt x="97316" y="1038010"/>
                </a:lnTo>
                <a:lnTo>
                  <a:pt x="97348" y="1029973"/>
                </a:lnTo>
                <a:lnTo>
                  <a:pt x="96593" y="1027539"/>
                </a:lnTo>
                <a:close/>
              </a:path>
              <a:path w="2343150" h="1069975">
                <a:moveTo>
                  <a:pt x="106530" y="1027539"/>
                </a:moveTo>
                <a:lnTo>
                  <a:pt x="97358" y="1027539"/>
                </a:lnTo>
                <a:lnTo>
                  <a:pt x="97348" y="1029973"/>
                </a:lnTo>
                <a:lnTo>
                  <a:pt x="99839" y="1038010"/>
                </a:lnTo>
                <a:lnTo>
                  <a:pt x="106530" y="1027539"/>
                </a:lnTo>
                <a:close/>
              </a:path>
              <a:path w="2343150" h="1069975">
                <a:moveTo>
                  <a:pt x="125252" y="1027539"/>
                </a:moveTo>
                <a:lnTo>
                  <a:pt x="119022" y="1027539"/>
                </a:lnTo>
                <a:lnTo>
                  <a:pt x="124090" y="1038010"/>
                </a:lnTo>
                <a:lnTo>
                  <a:pt x="125252" y="1027539"/>
                </a:lnTo>
                <a:close/>
              </a:path>
              <a:path w="2343150" h="1069975">
                <a:moveTo>
                  <a:pt x="97358" y="1027539"/>
                </a:moveTo>
                <a:lnTo>
                  <a:pt x="96593" y="1027539"/>
                </a:lnTo>
                <a:lnTo>
                  <a:pt x="97348" y="1029973"/>
                </a:lnTo>
                <a:lnTo>
                  <a:pt x="97358" y="1027539"/>
                </a:lnTo>
                <a:close/>
              </a:path>
              <a:path w="2343150" h="1069975">
                <a:moveTo>
                  <a:pt x="31655" y="1019004"/>
                </a:moveTo>
                <a:lnTo>
                  <a:pt x="24606" y="1027539"/>
                </a:lnTo>
                <a:lnTo>
                  <a:pt x="31067" y="1027539"/>
                </a:lnTo>
                <a:lnTo>
                  <a:pt x="31655" y="1019004"/>
                </a:lnTo>
                <a:close/>
              </a:path>
              <a:path w="2343150" h="1069975">
                <a:moveTo>
                  <a:pt x="42807" y="1017068"/>
                </a:moveTo>
                <a:lnTo>
                  <a:pt x="33255" y="1017068"/>
                </a:lnTo>
                <a:lnTo>
                  <a:pt x="32228" y="1018311"/>
                </a:lnTo>
                <a:lnTo>
                  <a:pt x="35485" y="1027539"/>
                </a:lnTo>
                <a:lnTo>
                  <a:pt x="41042" y="1027539"/>
                </a:lnTo>
                <a:lnTo>
                  <a:pt x="42807" y="1017068"/>
                </a:lnTo>
                <a:close/>
              </a:path>
              <a:path w="2343150" h="1069975">
                <a:moveTo>
                  <a:pt x="67662" y="1017068"/>
                </a:moveTo>
                <a:lnTo>
                  <a:pt x="54438" y="1017068"/>
                </a:lnTo>
                <a:lnTo>
                  <a:pt x="51259" y="1027539"/>
                </a:lnTo>
                <a:lnTo>
                  <a:pt x="60888" y="1027539"/>
                </a:lnTo>
                <a:lnTo>
                  <a:pt x="67662" y="1017068"/>
                </a:lnTo>
                <a:close/>
              </a:path>
              <a:path w="2343150" h="1069975">
                <a:moveTo>
                  <a:pt x="70730" y="1017068"/>
                </a:moveTo>
                <a:lnTo>
                  <a:pt x="67662" y="1017068"/>
                </a:lnTo>
                <a:lnTo>
                  <a:pt x="62333" y="1027539"/>
                </a:lnTo>
                <a:lnTo>
                  <a:pt x="64008" y="1027539"/>
                </a:lnTo>
                <a:lnTo>
                  <a:pt x="70730" y="1017068"/>
                </a:lnTo>
                <a:close/>
              </a:path>
              <a:path w="2343150" h="1069975">
                <a:moveTo>
                  <a:pt x="81138" y="1017068"/>
                </a:moveTo>
                <a:lnTo>
                  <a:pt x="70730" y="1017068"/>
                </a:lnTo>
                <a:lnTo>
                  <a:pt x="76783" y="1027539"/>
                </a:lnTo>
                <a:lnTo>
                  <a:pt x="81138" y="1017068"/>
                </a:lnTo>
                <a:close/>
              </a:path>
              <a:path w="2343150" h="1069975">
                <a:moveTo>
                  <a:pt x="108122" y="1017068"/>
                </a:moveTo>
                <a:lnTo>
                  <a:pt x="100195" y="1027539"/>
                </a:lnTo>
                <a:lnTo>
                  <a:pt x="101358" y="1027539"/>
                </a:lnTo>
                <a:lnTo>
                  <a:pt x="108122" y="1017068"/>
                </a:lnTo>
                <a:close/>
              </a:path>
              <a:path w="2343150" h="1069975">
                <a:moveTo>
                  <a:pt x="131528" y="1017068"/>
                </a:moveTo>
                <a:lnTo>
                  <a:pt x="111624" y="1017068"/>
                </a:lnTo>
                <a:lnTo>
                  <a:pt x="106415" y="1027539"/>
                </a:lnTo>
                <a:lnTo>
                  <a:pt x="126772" y="1027539"/>
                </a:lnTo>
                <a:lnTo>
                  <a:pt x="131528" y="1017068"/>
                </a:lnTo>
                <a:close/>
              </a:path>
              <a:path w="2343150" h="1069975">
                <a:moveTo>
                  <a:pt x="136665" y="1017068"/>
                </a:moveTo>
                <a:lnTo>
                  <a:pt x="135995" y="1017068"/>
                </a:lnTo>
                <a:lnTo>
                  <a:pt x="128058" y="1027539"/>
                </a:lnTo>
                <a:lnTo>
                  <a:pt x="134550" y="1027539"/>
                </a:lnTo>
                <a:lnTo>
                  <a:pt x="136665" y="1017068"/>
                </a:lnTo>
                <a:close/>
              </a:path>
              <a:path w="2343150" h="1069975">
                <a:moveTo>
                  <a:pt x="31789" y="1017068"/>
                </a:moveTo>
                <a:lnTo>
                  <a:pt x="31655" y="1019004"/>
                </a:lnTo>
                <a:lnTo>
                  <a:pt x="32228" y="1018311"/>
                </a:lnTo>
                <a:lnTo>
                  <a:pt x="31789" y="1017068"/>
                </a:lnTo>
                <a:close/>
              </a:path>
              <a:path w="2343150" h="1069975">
                <a:moveTo>
                  <a:pt x="47736" y="1006597"/>
                </a:moveTo>
                <a:lnTo>
                  <a:pt x="42333" y="1017068"/>
                </a:lnTo>
                <a:lnTo>
                  <a:pt x="46193" y="1017068"/>
                </a:lnTo>
                <a:lnTo>
                  <a:pt x="47736" y="1006597"/>
                </a:lnTo>
                <a:close/>
              </a:path>
              <a:path w="2343150" h="1069975">
                <a:moveTo>
                  <a:pt x="58333" y="1006597"/>
                </a:moveTo>
                <a:lnTo>
                  <a:pt x="55307" y="1006597"/>
                </a:lnTo>
                <a:lnTo>
                  <a:pt x="47401" y="1017068"/>
                </a:lnTo>
                <a:lnTo>
                  <a:pt x="54930" y="1017068"/>
                </a:lnTo>
                <a:lnTo>
                  <a:pt x="58333" y="1006597"/>
                </a:lnTo>
                <a:close/>
              </a:path>
              <a:path w="2343150" h="1069975">
                <a:moveTo>
                  <a:pt x="60173" y="1007358"/>
                </a:moveTo>
                <a:lnTo>
                  <a:pt x="57066" y="1017068"/>
                </a:lnTo>
                <a:lnTo>
                  <a:pt x="60542" y="1017068"/>
                </a:lnTo>
                <a:lnTo>
                  <a:pt x="60173" y="1007358"/>
                </a:lnTo>
                <a:close/>
              </a:path>
              <a:path w="2343150" h="1069975">
                <a:moveTo>
                  <a:pt x="111206" y="996126"/>
                </a:moveTo>
                <a:lnTo>
                  <a:pt x="85840" y="996126"/>
                </a:lnTo>
                <a:lnTo>
                  <a:pt x="81035" y="1002960"/>
                </a:lnTo>
                <a:lnTo>
                  <a:pt x="79643" y="1006597"/>
                </a:lnTo>
                <a:lnTo>
                  <a:pt x="72421" y="1017068"/>
                </a:lnTo>
                <a:lnTo>
                  <a:pt x="80657" y="1017068"/>
                </a:lnTo>
                <a:lnTo>
                  <a:pt x="83295" y="1006597"/>
                </a:lnTo>
                <a:lnTo>
                  <a:pt x="103447" y="1006597"/>
                </a:lnTo>
                <a:lnTo>
                  <a:pt x="111206" y="996126"/>
                </a:lnTo>
                <a:close/>
              </a:path>
              <a:path w="2343150" h="1069975">
                <a:moveTo>
                  <a:pt x="95169" y="1006597"/>
                </a:moveTo>
                <a:lnTo>
                  <a:pt x="92227" y="1006597"/>
                </a:lnTo>
                <a:lnTo>
                  <a:pt x="86133" y="1017068"/>
                </a:lnTo>
                <a:lnTo>
                  <a:pt x="88981" y="1017068"/>
                </a:lnTo>
                <a:lnTo>
                  <a:pt x="95169" y="1006597"/>
                </a:lnTo>
                <a:close/>
              </a:path>
              <a:path w="2343150" h="1069975">
                <a:moveTo>
                  <a:pt x="119938" y="1009504"/>
                </a:moveTo>
                <a:lnTo>
                  <a:pt x="116285" y="1017068"/>
                </a:lnTo>
                <a:lnTo>
                  <a:pt x="120331" y="1017068"/>
                </a:lnTo>
                <a:lnTo>
                  <a:pt x="119938" y="1009504"/>
                </a:lnTo>
                <a:close/>
              </a:path>
              <a:path w="2343150" h="1069975">
                <a:moveTo>
                  <a:pt x="138624" y="1006597"/>
                </a:moveTo>
                <a:lnTo>
                  <a:pt x="125650" y="1006597"/>
                </a:lnTo>
                <a:lnTo>
                  <a:pt x="120331" y="1017068"/>
                </a:lnTo>
                <a:lnTo>
                  <a:pt x="135026" y="1017068"/>
                </a:lnTo>
                <a:lnTo>
                  <a:pt x="138624" y="1006597"/>
                </a:lnTo>
                <a:close/>
              </a:path>
              <a:path w="2343150" h="1069975">
                <a:moveTo>
                  <a:pt x="142655" y="1006597"/>
                </a:moveTo>
                <a:lnTo>
                  <a:pt x="138624" y="1006597"/>
                </a:lnTo>
                <a:lnTo>
                  <a:pt x="136550" y="1017068"/>
                </a:lnTo>
                <a:lnTo>
                  <a:pt x="136917" y="1017068"/>
                </a:lnTo>
                <a:lnTo>
                  <a:pt x="142655" y="1006597"/>
                </a:lnTo>
                <a:close/>
              </a:path>
              <a:path w="2343150" h="1069975">
                <a:moveTo>
                  <a:pt x="146550" y="1006597"/>
                </a:moveTo>
                <a:lnTo>
                  <a:pt x="144466" y="1006597"/>
                </a:lnTo>
                <a:lnTo>
                  <a:pt x="136917" y="1017068"/>
                </a:lnTo>
                <a:lnTo>
                  <a:pt x="142414" y="1017068"/>
                </a:lnTo>
                <a:lnTo>
                  <a:pt x="146550" y="1006597"/>
                </a:lnTo>
                <a:close/>
              </a:path>
              <a:path w="2343150" h="1069975">
                <a:moveTo>
                  <a:pt x="121342" y="1006597"/>
                </a:moveTo>
                <a:lnTo>
                  <a:pt x="119786" y="1006597"/>
                </a:lnTo>
                <a:lnTo>
                  <a:pt x="119938" y="1009504"/>
                </a:lnTo>
                <a:lnTo>
                  <a:pt x="121342" y="1006597"/>
                </a:lnTo>
                <a:close/>
              </a:path>
              <a:path w="2343150" h="1069975">
                <a:moveTo>
                  <a:pt x="60417" y="1006597"/>
                </a:moveTo>
                <a:lnTo>
                  <a:pt x="60144" y="1006597"/>
                </a:lnTo>
                <a:lnTo>
                  <a:pt x="60173" y="1007358"/>
                </a:lnTo>
                <a:lnTo>
                  <a:pt x="60417" y="1006597"/>
                </a:lnTo>
                <a:close/>
              </a:path>
              <a:path w="2343150" h="1069975">
                <a:moveTo>
                  <a:pt x="68971" y="996126"/>
                </a:moveTo>
                <a:lnTo>
                  <a:pt x="60983" y="996126"/>
                </a:lnTo>
                <a:lnTo>
                  <a:pt x="57553" y="1006597"/>
                </a:lnTo>
                <a:lnTo>
                  <a:pt x="68762" y="1006597"/>
                </a:lnTo>
                <a:lnTo>
                  <a:pt x="68971" y="996126"/>
                </a:lnTo>
                <a:close/>
              </a:path>
              <a:path w="2343150" h="1069975">
                <a:moveTo>
                  <a:pt x="74608" y="996126"/>
                </a:moveTo>
                <a:lnTo>
                  <a:pt x="73442" y="996126"/>
                </a:lnTo>
                <a:lnTo>
                  <a:pt x="69390" y="1006597"/>
                </a:lnTo>
                <a:lnTo>
                  <a:pt x="69736" y="1006597"/>
                </a:lnTo>
                <a:lnTo>
                  <a:pt x="74608" y="996126"/>
                </a:lnTo>
                <a:close/>
              </a:path>
              <a:path w="2343150" h="1069975">
                <a:moveTo>
                  <a:pt x="83651" y="996126"/>
                </a:moveTo>
                <a:lnTo>
                  <a:pt x="79023" y="996126"/>
                </a:lnTo>
                <a:lnTo>
                  <a:pt x="78479" y="1006597"/>
                </a:lnTo>
                <a:lnTo>
                  <a:pt x="81035" y="1002960"/>
                </a:lnTo>
                <a:lnTo>
                  <a:pt x="83651" y="996126"/>
                </a:lnTo>
                <a:close/>
              </a:path>
              <a:path w="2343150" h="1069975">
                <a:moveTo>
                  <a:pt x="130520" y="1003748"/>
                </a:moveTo>
                <a:lnTo>
                  <a:pt x="128802" y="1006597"/>
                </a:lnTo>
                <a:lnTo>
                  <a:pt x="129671" y="1006597"/>
                </a:lnTo>
                <a:lnTo>
                  <a:pt x="130520" y="1003748"/>
                </a:lnTo>
                <a:close/>
              </a:path>
              <a:path w="2343150" h="1069975">
                <a:moveTo>
                  <a:pt x="178963" y="985655"/>
                </a:moveTo>
                <a:lnTo>
                  <a:pt x="155185" y="985655"/>
                </a:lnTo>
                <a:lnTo>
                  <a:pt x="148670" y="996126"/>
                </a:lnTo>
                <a:lnTo>
                  <a:pt x="135116" y="996126"/>
                </a:lnTo>
                <a:lnTo>
                  <a:pt x="137042" y="1006597"/>
                </a:lnTo>
                <a:lnTo>
                  <a:pt x="157717" y="1006597"/>
                </a:lnTo>
                <a:lnTo>
                  <a:pt x="167422" y="996126"/>
                </a:lnTo>
                <a:lnTo>
                  <a:pt x="178963" y="985655"/>
                </a:lnTo>
                <a:close/>
              </a:path>
              <a:path w="2343150" h="1069975">
                <a:moveTo>
                  <a:pt x="135116" y="996126"/>
                </a:moveTo>
                <a:lnTo>
                  <a:pt x="132791" y="996126"/>
                </a:lnTo>
                <a:lnTo>
                  <a:pt x="130520" y="1003748"/>
                </a:lnTo>
                <a:lnTo>
                  <a:pt x="135116" y="996126"/>
                </a:lnTo>
                <a:close/>
              </a:path>
              <a:path w="2343150" h="1069975">
                <a:moveTo>
                  <a:pt x="85840" y="996126"/>
                </a:moveTo>
                <a:lnTo>
                  <a:pt x="83651" y="996126"/>
                </a:lnTo>
                <a:lnTo>
                  <a:pt x="81035" y="1002960"/>
                </a:lnTo>
                <a:lnTo>
                  <a:pt x="85840" y="996126"/>
                </a:lnTo>
                <a:close/>
              </a:path>
              <a:path w="2343150" h="1069975">
                <a:moveTo>
                  <a:pt x="92080" y="985655"/>
                </a:moveTo>
                <a:lnTo>
                  <a:pt x="79034" y="985655"/>
                </a:lnTo>
                <a:lnTo>
                  <a:pt x="71798" y="996126"/>
                </a:lnTo>
                <a:lnTo>
                  <a:pt x="91766" y="996126"/>
                </a:lnTo>
                <a:lnTo>
                  <a:pt x="92080" y="985655"/>
                </a:lnTo>
                <a:close/>
              </a:path>
              <a:path w="2343150" h="1069975">
                <a:moveTo>
                  <a:pt x="100530" y="985655"/>
                </a:moveTo>
                <a:lnTo>
                  <a:pt x="99431" y="985655"/>
                </a:lnTo>
                <a:lnTo>
                  <a:pt x="93525" y="996126"/>
                </a:lnTo>
                <a:lnTo>
                  <a:pt x="99222" y="996126"/>
                </a:lnTo>
                <a:lnTo>
                  <a:pt x="100530" y="985655"/>
                </a:lnTo>
                <a:close/>
              </a:path>
              <a:path w="2343150" h="1069975">
                <a:moveTo>
                  <a:pt x="107399" y="985655"/>
                </a:moveTo>
                <a:lnTo>
                  <a:pt x="100723" y="996126"/>
                </a:lnTo>
                <a:lnTo>
                  <a:pt x="108090" y="996126"/>
                </a:lnTo>
                <a:lnTo>
                  <a:pt x="107399" y="985655"/>
                </a:lnTo>
                <a:close/>
              </a:path>
              <a:path w="2343150" h="1069975">
                <a:moveTo>
                  <a:pt x="131886" y="985655"/>
                </a:moveTo>
                <a:lnTo>
                  <a:pt x="116048" y="985655"/>
                </a:lnTo>
                <a:lnTo>
                  <a:pt x="123818" y="996126"/>
                </a:lnTo>
                <a:lnTo>
                  <a:pt x="131886" y="985655"/>
                </a:lnTo>
                <a:close/>
              </a:path>
              <a:path w="2343150" h="1069975">
                <a:moveTo>
                  <a:pt x="150267" y="985655"/>
                </a:moveTo>
                <a:lnTo>
                  <a:pt x="146068" y="985655"/>
                </a:lnTo>
                <a:lnTo>
                  <a:pt x="142529" y="996126"/>
                </a:lnTo>
                <a:lnTo>
                  <a:pt x="143754" y="996126"/>
                </a:lnTo>
                <a:lnTo>
                  <a:pt x="150267" y="985655"/>
                </a:lnTo>
                <a:close/>
              </a:path>
              <a:path w="2343150" h="1069975">
                <a:moveTo>
                  <a:pt x="106551" y="964714"/>
                </a:moveTo>
                <a:lnTo>
                  <a:pt x="100499" y="964714"/>
                </a:lnTo>
                <a:lnTo>
                  <a:pt x="91819" y="975184"/>
                </a:lnTo>
                <a:lnTo>
                  <a:pt x="88960" y="985655"/>
                </a:lnTo>
                <a:lnTo>
                  <a:pt x="106047" y="985655"/>
                </a:lnTo>
                <a:lnTo>
                  <a:pt x="105057" y="975184"/>
                </a:lnTo>
                <a:lnTo>
                  <a:pt x="102614" y="975184"/>
                </a:lnTo>
                <a:lnTo>
                  <a:pt x="106551" y="964714"/>
                </a:lnTo>
                <a:close/>
              </a:path>
              <a:path w="2343150" h="1069975">
                <a:moveTo>
                  <a:pt x="110761" y="975184"/>
                </a:moveTo>
                <a:lnTo>
                  <a:pt x="107776" y="975184"/>
                </a:lnTo>
                <a:lnTo>
                  <a:pt x="109368" y="985655"/>
                </a:lnTo>
                <a:lnTo>
                  <a:pt x="112202" y="979788"/>
                </a:lnTo>
                <a:lnTo>
                  <a:pt x="110761" y="975184"/>
                </a:lnTo>
                <a:close/>
              </a:path>
              <a:path w="2343150" h="1069975">
                <a:moveTo>
                  <a:pt x="114198" y="975655"/>
                </a:moveTo>
                <a:lnTo>
                  <a:pt x="112202" y="979788"/>
                </a:lnTo>
                <a:lnTo>
                  <a:pt x="114038" y="985655"/>
                </a:lnTo>
                <a:lnTo>
                  <a:pt x="114198" y="975655"/>
                </a:lnTo>
                <a:close/>
              </a:path>
              <a:path w="2343150" h="1069975">
                <a:moveTo>
                  <a:pt x="142375" y="975184"/>
                </a:moveTo>
                <a:lnTo>
                  <a:pt x="130729" y="975184"/>
                </a:lnTo>
                <a:lnTo>
                  <a:pt x="129650" y="985655"/>
                </a:lnTo>
                <a:lnTo>
                  <a:pt x="137654" y="985655"/>
                </a:lnTo>
                <a:lnTo>
                  <a:pt x="142375" y="975184"/>
                </a:lnTo>
                <a:close/>
              </a:path>
              <a:path w="2343150" h="1069975">
                <a:moveTo>
                  <a:pt x="188413" y="975184"/>
                </a:moveTo>
                <a:lnTo>
                  <a:pt x="166874" y="975184"/>
                </a:lnTo>
                <a:lnTo>
                  <a:pt x="160939" y="985655"/>
                </a:lnTo>
                <a:lnTo>
                  <a:pt x="188559" y="985655"/>
                </a:lnTo>
                <a:lnTo>
                  <a:pt x="188413" y="975184"/>
                </a:lnTo>
                <a:close/>
              </a:path>
              <a:path w="2343150" h="1069975">
                <a:moveTo>
                  <a:pt x="193816" y="975184"/>
                </a:moveTo>
                <a:lnTo>
                  <a:pt x="189941" y="975184"/>
                </a:lnTo>
                <a:lnTo>
                  <a:pt x="192737" y="985655"/>
                </a:lnTo>
                <a:lnTo>
                  <a:pt x="193816" y="975184"/>
                </a:lnTo>
                <a:close/>
              </a:path>
              <a:path w="2343150" h="1069975">
                <a:moveTo>
                  <a:pt x="114205" y="975184"/>
                </a:moveTo>
                <a:lnTo>
                  <a:pt x="110761" y="975184"/>
                </a:lnTo>
                <a:lnTo>
                  <a:pt x="112202" y="979788"/>
                </a:lnTo>
                <a:lnTo>
                  <a:pt x="114198" y="975655"/>
                </a:lnTo>
                <a:lnTo>
                  <a:pt x="114205" y="975184"/>
                </a:lnTo>
                <a:close/>
              </a:path>
              <a:path w="2343150" h="1069975">
                <a:moveTo>
                  <a:pt x="114425" y="975184"/>
                </a:moveTo>
                <a:lnTo>
                  <a:pt x="114205" y="975184"/>
                </a:lnTo>
                <a:lnTo>
                  <a:pt x="114198" y="975655"/>
                </a:lnTo>
                <a:lnTo>
                  <a:pt x="114425" y="975184"/>
                </a:lnTo>
                <a:close/>
              </a:path>
              <a:path w="2343150" h="1069975">
                <a:moveTo>
                  <a:pt x="106551" y="964714"/>
                </a:moveTo>
                <a:lnTo>
                  <a:pt x="102614" y="975184"/>
                </a:lnTo>
                <a:lnTo>
                  <a:pt x="106477" y="965479"/>
                </a:lnTo>
                <a:lnTo>
                  <a:pt x="106551" y="964714"/>
                </a:lnTo>
                <a:close/>
              </a:path>
              <a:path w="2343150" h="1069975">
                <a:moveTo>
                  <a:pt x="106477" y="965479"/>
                </a:moveTo>
                <a:lnTo>
                  <a:pt x="102614" y="975184"/>
                </a:lnTo>
                <a:lnTo>
                  <a:pt x="105536" y="975184"/>
                </a:lnTo>
                <a:lnTo>
                  <a:pt x="106477" y="965479"/>
                </a:lnTo>
                <a:close/>
              </a:path>
              <a:path w="2343150" h="1069975">
                <a:moveTo>
                  <a:pt x="136792" y="964714"/>
                </a:moveTo>
                <a:lnTo>
                  <a:pt x="116216" y="964714"/>
                </a:lnTo>
                <a:lnTo>
                  <a:pt x="106028" y="975184"/>
                </a:lnTo>
                <a:lnTo>
                  <a:pt x="129109" y="975184"/>
                </a:lnTo>
                <a:lnTo>
                  <a:pt x="136792" y="964714"/>
                </a:lnTo>
                <a:close/>
              </a:path>
              <a:path w="2343150" h="1069975">
                <a:moveTo>
                  <a:pt x="158784" y="964714"/>
                </a:moveTo>
                <a:lnTo>
                  <a:pt x="140501" y="964714"/>
                </a:lnTo>
                <a:lnTo>
                  <a:pt x="134905" y="975184"/>
                </a:lnTo>
                <a:lnTo>
                  <a:pt x="147430" y="975184"/>
                </a:lnTo>
                <a:lnTo>
                  <a:pt x="158784" y="964714"/>
                </a:lnTo>
                <a:close/>
              </a:path>
              <a:path w="2343150" h="1069975">
                <a:moveTo>
                  <a:pt x="165953" y="964714"/>
                </a:moveTo>
                <a:lnTo>
                  <a:pt x="158784" y="964714"/>
                </a:lnTo>
                <a:lnTo>
                  <a:pt x="162178" y="975184"/>
                </a:lnTo>
                <a:lnTo>
                  <a:pt x="164675" y="975184"/>
                </a:lnTo>
                <a:lnTo>
                  <a:pt x="165953" y="964714"/>
                </a:lnTo>
                <a:close/>
              </a:path>
              <a:path w="2343150" h="1069975">
                <a:moveTo>
                  <a:pt x="180361" y="964714"/>
                </a:moveTo>
                <a:lnTo>
                  <a:pt x="172078" y="964714"/>
                </a:lnTo>
                <a:lnTo>
                  <a:pt x="173345" y="975184"/>
                </a:lnTo>
                <a:lnTo>
                  <a:pt x="180361" y="964714"/>
                </a:lnTo>
                <a:close/>
              </a:path>
              <a:path w="2343150" h="1069975">
                <a:moveTo>
                  <a:pt x="211417" y="964714"/>
                </a:moveTo>
                <a:lnTo>
                  <a:pt x="188308" y="964714"/>
                </a:lnTo>
                <a:lnTo>
                  <a:pt x="184821" y="975184"/>
                </a:lnTo>
                <a:lnTo>
                  <a:pt x="208370" y="975184"/>
                </a:lnTo>
                <a:lnTo>
                  <a:pt x="211417" y="964714"/>
                </a:lnTo>
                <a:close/>
              </a:path>
              <a:path w="2343150" h="1069975">
                <a:moveTo>
                  <a:pt x="106782" y="964714"/>
                </a:moveTo>
                <a:lnTo>
                  <a:pt x="106551" y="964714"/>
                </a:lnTo>
                <a:lnTo>
                  <a:pt x="106477" y="965479"/>
                </a:lnTo>
                <a:lnTo>
                  <a:pt x="106782" y="964714"/>
                </a:lnTo>
                <a:close/>
              </a:path>
              <a:path w="2343150" h="1069975">
                <a:moveTo>
                  <a:pt x="174675" y="954243"/>
                </a:moveTo>
                <a:lnTo>
                  <a:pt x="129231" y="954243"/>
                </a:lnTo>
                <a:lnTo>
                  <a:pt x="122299" y="964714"/>
                </a:lnTo>
                <a:lnTo>
                  <a:pt x="171931" y="964714"/>
                </a:lnTo>
                <a:lnTo>
                  <a:pt x="174675" y="954243"/>
                </a:lnTo>
                <a:close/>
              </a:path>
              <a:path w="2343150" h="1069975">
                <a:moveTo>
                  <a:pt x="190737" y="963899"/>
                </a:moveTo>
                <a:lnTo>
                  <a:pt x="190151" y="964714"/>
                </a:lnTo>
                <a:lnTo>
                  <a:pt x="190643" y="964714"/>
                </a:lnTo>
                <a:lnTo>
                  <a:pt x="190737" y="963899"/>
                </a:lnTo>
                <a:close/>
              </a:path>
              <a:path w="2343150" h="1069975">
                <a:moveTo>
                  <a:pt x="259284" y="933301"/>
                </a:moveTo>
                <a:lnTo>
                  <a:pt x="231322" y="933301"/>
                </a:lnTo>
                <a:lnTo>
                  <a:pt x="229699" y="943772"/>
                </a:lnTo>
                <a:lnTo>
                  <a:pt x="219616" y="943772"/>
                </a:lnTo>
                <a:lnTo>
                  <a:pt x="216621" y="954243"/>
                </a:lnTo>
                <a:lnTo>
                  <a:pt x="198065" y="954243"/>
                </a:lnTo>
                <a:lnTo>
                  <a:pt x="194758" y="964714"/>
                </a:lnTo>
                <a:lnTo>
                  <a:pt x="215647" y="964714"/>
                </a:lnTo>
                <a:lnTo>
                  <a:pt x="228154" y="954243"/>
                </a:lnTo>
                <a:lnTo>
                  <a:pt x="244038" y="943772"/>
                </a:lnTo>
                <a:lnTo>
                  <a:pt x="259284" y="933301"/>
                </a:lnTo>
                <a:close/>
              </a:path>
              <a:path w="2343150" h="1069975">
                <a:moveTo>
                  <a:pt x="197690" y="954243"/>
                </a:moveTo>
                <a:lnTo>
                  <a:pt x="191858" y="954243"/>
                </a:lnTo>
                <a:lnTo>
                  <a:pt x="190737" y="963899"/>
                </a:lnTo>
                <a:lnTo>
                  <a:pt x="197690" y="954243"/>
                </a:lnTo>
                <a:close/>
              </a:path>
              <a:path w="2343150" h="1069975">
                <a:moveTo>
                  <a:pt x="129022" y="943772"/>
                </a:moveTo>
                <a:lnTo>
                  <a:pt x="120174" y="954243"/>
                </a:lnTo>
                <a:lnTo>
                  <a:pt x="125524" y="954243"/>
                </a:lnTo>
                <a:lnTo>
                  <a:pt x="129022" y="943772"/>
                </a:lnTo>
                <a:close/>
              </a:path>
              <a:path w="2343150" h="1069975">
                <a:moveTo>
                  <a:pt x="136215" y="943772"/>
                </a:moveTo>
                <a:lnTo>
                  <a:pt x="125524" y="954243"/>
                </a:lnTo>
                <a:lnTo>
                  <a:pt x="136236" y="954243"/>
                </a:lnTo>
                <a:lnTo>
                  <a:pt x="136215" y="943772"/>
                </a:lnTo>
                <a:close/>
              </a:path>
              <a:path w="2343150" h="1069975">
                <a:moveTo>
                  <a:pt x="141409" y="943772"/>
                </a:moveTo>
                <a:lnTo>
                  <a:pt x="137871" y="943772"/>
                </a:lnTo>
                <a:lnTo>
                  <a:pt x="137880" y="954243"/>
                </a:lnTo>
                <a:lnTo>
                  <a:pt x="139409" y="954243"/>
                </a:lnTo>
                <a:lnTo>
                  <a:pt x="141409" y="943772"/>
                </a:lnTo>
                <a:close/>
              </a:path>
              <a:path w="2343150" h="1069975">
                <a:moveTo>
                  <a:pt x="169565" y="943772"/>
                </a:moveTo>
                <a:lnTo>
                  <a:pt x="146749" y="943772"/>
                </a:lnTo>
                <a:lnTo>
                  <a:pt x="139409" y="954243"/>
                </a:lnTo>
                <a:lnTo>
                  <a:pt x="171607" y="954243"/>
                </a:lnTo>
                <a:lnTo>
                  <a:pt x="172192" y="946007"/>
                </a:lnTo>
                <a:lnTo>
                  <a:pt x="169565" y="943772"/>
                </a:lnTo>
                <a:close/>
              </a:path>
              <a:path w="2343150" h="1069975">
                <a:moveTo>
                  <a:pt x="195051" y="943772"/>
                </a:moveTo>
                <a:lnTo>
                  <a:pt x="172350" y="943772"/>
                </a:lnTo>
                <a:lnTo>
                  <a:pt x="172192" y="946007"/>
                </a:lnTo>
                <a:lnTo>
                  <a:pt x="181868" y="954243"/>
                </a:lnTo>
                <a:lnTo>
                  <a:pt x="187502" y="954243"/>
                </a:lnTo>
                <a:lnTo>
                  <a:pt x="195051" y="943772"/>
                </a:lnTo>
                <a:close/>
              </a:path>
              <a:path w="2343150" h="1069975">
                <a:moveTo>
                  <a:pt x="195658" y="946220"/>
                </a:moveTo>
                <a:lnTo>
                  <a:pt x="196412" y="954243"/>
                </a:lnTo>
                <a:lnTo>
                  <a:pt x="197648" y="954243"/>
                </a:lnTo>
                <a:lnTo>
                  <a:pt x="195658" y="946220"/>
                </a:lnTo>
                <a:close/>
              </a:path>
              <a:path w="2343150" h="1069975">
                <a:moveTo>
                  <a:pt x="204747" y="943772"/>
                </a:moveTo>
                <a:lnTo>
                  <a:pt x="195428" y="943772"/>
                </a:lnTo>
                <a:lnTo>
                  <a:pt x="195658" y="946220"/>
                </a:lnTo>
                <a:lnTo>
                  <a:pt x="197648" y="954243"/>
                </a:lnTo>
                <a:lnTo>
                  <a:pt x="204747" y="943772"/>
                </a:lnTo>
                <a:close/>
              </a:path>
              <a:path w="2343150" h="1069975">
                <a:moveTo>
                  <a:pt x="206276" y="943772"/>
                </a:moveTo>
                <a:lnTo>
                  <a:pt x="204747" y="943772"/>
                </a:lnTo>
                <a:lnTo>
                  <a:pt x="197648" y="954243"/>
                </a:lnTo>
                <a:lnTo>
                  <a:pt x="199240" y="954243"/>
                </a:lnTo>
                <a:lnTo>
                  <a:pt x="206276" y="943772"/>
                </a:lnTo>
                <a:close/>
              </a:path>
              <a:path w="2343150" h="1069975">
                <a:moveTo>
                  <a:pt x="212527" y="943772"/>
                </a:moveTo>
                <a:lnTo>
                  <a:pt x="206276" y="943772"/>
                </a:lnTo>
                <a:lnTo>
                  <a:pt x="208349" y="954243"/>
                </a:lnTo>
                <a:lnTo>
                  <a:pt x="216621" y="954243"/>
                </a:lnTo>
                <a:lnTo>
                  <a:pt x="212527" y="943772"/>
                </a:lnTo>
                <a:close/>
              </a:path>
              <a:path w="2343150" h="1069975">
                <a:moveTo>
                  <a:pt x="195428" y="943772"/>
                </a:moveTo>
                <a:lnTo>
                  <a:pt x="195051" y="943772"/>
                </a:lnTo>
                <a:lnTo>
                  <a:pt x="195658" y="946220"/>
                </a:lnTo>
                <a:lnTo>
                  <a:pt x="195428" y="943772"/>
                </a:lnTo>
                <a:close/>
              </a:path>
              <a:path w="2343150" h="1069975">
                <a:moveTo>
                  <a:pt x="172350" y="943772"/>
                </a:moveTo>
                <a:lnTo>
                  <a:pt x="169565" y="943772"/>
                </a:lnTo>
                <a:lnTo>
                  <a:pt x="172192" y="946007"/>
                </a:lnTo>
                <a:lnTo>
                  <a:pt x="172350" y="943772"/>
                </a:lnTo>
                <a:close/>
              </a:path>
              <a:path w="2343150" h="1069975">
                <a:moveTo>
                  <a:pt x="204276" y="933301"/>
                </a:moveTo>
                <a:lnTo>
                  <a:pt x="155031" y="933301"/>
                </a:lnTo>
                <a:lnTo>
                  <a:pt x="153566" y="943772"/>
                </a:lnTo>
                <a:lnTo>
                  <a:pt x="199020" y="943772"/>
                </a:lnTo>
                <a:lnTo>
                  <a:pt x="204276" y="933301"/>
                </a:lnTo>
                <a:close/>
              </a:path>
              <a:path w="2343150" h="1069975">
                <a:moveTo>
                  <a:pt x="210391" y="933301"/>
                </a:moveTo>
                <a:lnTo>
                  <a:pt x="204276" y="933301"/>
                </a:lnTo>
                <a:lnTo>
                  <a:pt x="205857" y="943772"/>
                </a:lnTo>
                <a:lnTo>
                  <a:pt x="210485" y="943772"/>
                </a:lnTo>
                <a:lnTo>
                  <a:pt x="210391" y="933301"/>
                </a:lnTo>
                <a:close/>
              </a:path>
              <a:path w="2343150" h="1069975">
                <a:moveTo>
                  <a:pt x="158490" y="931393"/>
                </a:moveTo>
                <a:lnTo>
                  <a:pt x="156717" y="933301"/>
                </a:lnTo>
                <a:lnTo>
                  <a:pt x="158068" y="933301"/>
                </a:lnTo>
                <a:lnTo>
                  <a:pt x="158490" y="931393"/>
                </a:lnTo>
                <a:close/>
              </a:path>
              <a:path w="2343150" h="1069975">
                <a:moveTo>
                  <a:pt x="221595" y="922830"/>
                </a:moveTo>
                <a:lnTo>
                  <a:pt x="166445" y="922830"/>
                </a:lnTo>
                <a:lnTo>
                  <a:pt x="166185" y="923110"/>
                </a:lnTo>
                <a:lnTo>
                  <a:pt x="163576" y="933301"/>
                </a:lnTo>
                <a:lnTo>
                  <a:pt x="216872" y="933301"/>
                </a:lnTo>
                <a:lnTo>
                  <a:pt x="221595" y="922830"/>
                </a:lnTo>
                <a:close/>
              </a:path>
              <a:path w="2343150" h="1069975">
                <a:moveTo>
                  <a:pt x="229731" y="922830"/>
                </a:moveTo>
                <a:lnTo>
                  <a:pt x="221595" y="922830"/>
                </a:lnTo>
                <a:lnTo>
                  <a:pt x="228328" y="933301"/>
                </a:lnTo>
                <a:lnTo>
                  <a:pt x="229731" y="922830"/>
                </a:lnTo>
                <a:close/>
              </a:path>
              <a:path w="2343150" h="1069975">
                <a:moveTo>
                  <a:pt x="282477" y="922830"/>
                </a:moveTo>
                <a:lnTo>
                  <a:pt x="244003" y="922830"/>
                </a:lnTo>
                <a:lnTo>
                  <a:pt x="234254" y="933301"/>
                </a:lnTo>
                <a:lnTo>
                  <a:pt x="278986" y="933301"/>
                </a:lnTo>
                <a:lnTo>
                  <a:pt x="282477" y="922830"/>
                </a:lnTo>
                <a:close/>
              </a:path>
              <a:path w="2343150" h="1069975">
                <a:moveTo>
                  <a:pt x="166256" y="922830"/>
                </a:moveTo>
                <a:lnTo>
                  <a:pt x="160382" y="922830"/>
                </a:lnTo>
                <a:lnTo>
                  <a:pt x="158490" y="931393"/>
                </a:lnTo>
                <a:lnTo>
                  <a:pt x="166185" y="923110"/>
                </a:lnTo>
                <a:lnTo>
                  <a:pt x="166256" y="922830"/>
                </a:lnTo>
                <a:close/>
              </a:path>
              <a:path w="2343150" h="1069975">
                <a:moveTo>
                  <a:pt x="166445" y="922830"/>
                </a:moveTo>
                <a:lnTo>
                  <a:pt x="166256" y="922830"/>
                </a:lnTo>
                <a:lnTo>
                  <a:pt x="166185" y="923110"/>
                </a:lnTo>
                <a:lnTo>
                  <a:pt x="166445" y="922830"/>
                </a:lnTo>
                <a:close/>
              </a:path>
              <a:path w="2343150" h="1069975">
                <a:moveTo>
                  <a:pt x="179439" y="912359"/>
                </a:moveTo>
                <a:lnTo>
                  <a:pt x="176552" y="912359"/>
                </a:lnTo>
                <a:lnTo>
                  <a:pt x="173378" y="922830"/>
                </a:lnTo>
                <a:lnTo>
                  <a:pt x="176141" y="922830"/>
                </a:lnTo>
                <a:lnTo>
                  <a:pt x="179597" y="915284"/>
                </a:lnTo>
                <a:lnTo>
                  <a:pt x="179439" y="912359"/>
                </a:lnTo>
                <a:close/>
              </a:path>
              <a:path w="2343150" h="1069975">
                <a:moveTo>
                  <a:pt x="180936" y="912359"/>
                </a:moveTo>
                <a:lnTo>
                  <a:pt x="179597" y="915284"/>
                </a:lnTo>
                <a:lnTo>
                  <a:pt x="180004" y="922830"/>
                </a:lnTo>
                <a:lnTo>
                  <a:pt x="183326" y="917657"/>
                </a:lnTo>
                <a:lnTo>
                  <a:pt x="180936" y="912359"/>
                </a:lnTo>
                <a:close/>
              </a:path>
              <a:path w="2343150" h="1069975">
                <a:moveTo>
                  <a:pt x="241720" y="912359"/>
                </a:moveTo>
                <a:lnTo>
                  <a:pt x="186727" y="912359"/>
                </a:lnTo>
                <a:lnTo>
                  <a:pt x="183326" y="917657"/>
                </a:lnTo>
                <a:lnTo>
                  <a:pt x="185659" y="922830"/>
                </a:lnTo>
                <a:lnTo>
                  <a:pt x="239071" y="922830"/>
                </a:lnTo>
                <a:lnTo>
                  <a:pt x="241720" y="912359"/>
                </a:lnTo>
                <a:close/>
              </a:path>
              <a:path w="2343150" h="1069975">
                <a:moveTo>
                  <a:pt x="312545" y="901888"/>
                </a:moveTo>
                <a:lnTo>
                  <a:pt x="263387" y="901888"/>
                </a:lnTo>
                <a:lnTo>
                  <a:pt x="257638" y="912359"/>
                </a:lnTo>
                <a:lnTo>
                  <a:pt x="252459" y="912359"/>
                </a:lnTo>
                <a:lnTo>
                  <a:pt x="249908" y="922830"/>
                </a:lnTo>
                <a:lnTo>
                  <a:pt x="289792" y="922830"/>
                </a:lnTo>
                <a:lnTo>
                  <a:pt x="301868" y="912359"/>
                </a:lnTo>
                <a:lnTo>
                  <a:pt x="312545" y="901888"/>
                </a:lnTo>
                <a:close/>
              </a:path>
              <a:path w="2343150" h="1069975">
                <a:moveTo>
                  <a:pt x="247447" y="901888"/>
                </a:moveTo>
                <a:lnTo>
                  <a:pt x="202917" y="901888"/>
                </a:lnTo>
                <a:lnTo>
                  <a:pt x="198746" y="912359"/>
                </a:lnTo>
                <a:lnTo>
                  <a:pt x="248798" y="912359"/>
                </a:lnTo>
                <a:lnTo>
                  <a:pt x="247447" y="901888"/>
                </a:lnTo>
                <a:close/>
              </a:path>
              <a:path w="2343150" h="1069975">
                <a:moveTo>
                  <a:pt x="253416" y="910538"/>
                </a:moveTo>
                <a:lnTo>
                  <a:pt x="252672" y="912359"/>
                </a:lnTo>
                <a:lnTo>
                  <a:pt x="253434" y="910564"/>
                </a:lnTo>
                <a:close/>
              </a:path>
              <a:path w="2343150" h="1069975">
                <a:moveTo>
                  <a:pt x="257112" y="901888"/>
                </a:moveTo>
                <a:lnTo>
                  <a:pt x="253434" y="910564"/>
                </a:lnTo>
                <a:lnTo>
                  <a:pt x="254672" y="912359"/>
                </a:lnTo>
                <a:lnTo>
                  <a:pt x="257112" y="901888"/>
                </a:lnTo>
                <a:close/>
              </a:path>
              <a:path w="2343150" h="1069975">
                <a:moveTo>
                  <a:pt x="256945" y="901888"/>
                </a:moveTo>
                <a:lnTo>
                  <a:pt x="247447" y="901888"/>
                </a:lnTo>
                <a:lnTo>
                  <a:pt x="253416" y="910538"/>
                </a:lnTo>
                <a:lnTo>
                  <a:pt x="256945" y="901888"/>
                </a:lnTo>
                <a:close/>
              </a:path>
              <a:path w="2343150" h="1069975">
                <a:moveTo>
                  <a:pt x="246390" y="891417"/>
                </a:moveTo>
                <a:lnTo>
                  <a:pt x="216297" y="891417"/>
                </a:lnTo>
                <a:lnTo>
                  <a:pt x="209438" y="901888"/>
                </a:lnTo>
                <a:lnTo>
                  <a:pt x="243992" y="901888"/>
                </a:lnTo>
                <a:lnTo>
                  <a:pt x="246390" y="891417"/>
                </a:lnTo>
                <a:close/>
              </a:path>
              <a:path w="2343150" h="1069975">
                <a:moveTo>
                  <a:pt x="250201" y="891417"/>
                </a:moveTo>
                <a:lnTo>
                  <a:pt x="243992" y="901888"/>
                </a:lnTo>
                <a:lnTo>
                  <a:pt x="250170" y="901888"/>
                </a:lnTo>
                <a:lnTo>
                  <a:pt x="250201" y="891417"/>
                </a:lnTo>
                <a:close/>
              </a:path>
              <a:path w="2343150" h="1069975">
                <a:moveTo>
                  <a:pt x="269667" y="891417"/>
                </a:moveTo>
                <a:lnTo>
                  <a:pt x="256327" y="891417"/>
                </a:lnTo>
                <a:lnTo>
                  <a:pt x="250170" y="901888"/>
                </a:lnTo>
                <a:lnTo>
                  <a:pt x="271091" y="901888"/>
                </a:lnTo>
                <a:lnTo>
                  <a:pt x="269667" y="891417"/>
                </a:lnTo>
                <a:close/>
              </a:path>
              <a:path w="2343150" h="1069975">
                <a:moveTo>
                  <a:pt x="281090" y="891417"/>
                </a:moveTo>
                <a:lnTo>
                  <a:pt x="280839" y="891417"/>
                </a:lnTo>
                <a:lnTo>
                  <a:pt x="271551" y="901888"/>
                </a:lnTo>
                <a:lnTo>
                  <a:pt x="282117" y="901888"/>
                </a:lnTo>
                <a:lnTo>
                  <a:pt x="281090" y="891417"/>
                </a:lnTo>
                <a:close/>
              </a:path>
              <a:path w="2343150" h="1069975">
                <a:moveTo>
                  <a:pt x="334310" y="891417"/>
                </a:moveTo>
                <a:lnTo>
                  <a:pt x="287823" y="891417"/>
                </a:lnTo>
                <a:lnTo>
                  <a:pt x="289006" y="901888"/>
                </a:lnTo>
                <a:lnTo>
                  <a:pt x="331874" y="901888"/>
                </a:lnTo>
                <a:lnTo>
                  <a:pt x="334310" y="891417"/>
                </a:lnTo>
                <a:close/>
              </a:path>
              <a:path w="2343150" h="1069975">
                <a:moveTo>
                  <a:pt x="235144" y="880946"/>
                </a:moveTo>
                <a:lnTo>
                  <a:pt x="231888" y="880946"/>
                </a:lnTo>
                <a:lnTo>
                  <a:pt x="230945" y="891417"/>
                </a:lnTo>
                <a:lnTo>
                  <a:pt x="235144" y="880946"/>
                </a:lnTo>
                <a:close/>
              </a:path>
              <a:path w="2343150" h="1069975">
                <a:moveTo>
                  <a:pt x="294178" y="880946"/>
                </a:moveTo>
                <a:lnTo>
                  <a:pt x="235144" y="880946"/>
                </a:lnTo>
                <a:lnTo>
                  <a:pt x="232432" y="891417"/>
                </a:lnTo>
                <a:lnTo>
                  <a:pt x="287620" y="891417"/>
                </a:lnTo>
                <a:lnTo>
                  <a:pt x="294178" y="880946"/>
                </a:lnTo>
                <a:close/>
              </a:path>
              <a:path w="2343150" h="1069975">
                <a:moveTo>
                  <a:pt x="350095" y="880946"/>
                </a:moveTo>
                <a:lnTo>
                  <a:pt x="317801" y="880946"/>
                </a:lnTo>
                <a:lnTo>
                  <a:pt x="302671" y="891417"/>
                </a:lnTo>
                <a:lnTo>
                  <a:pt x="344310" y="891417"/>
                </a:lnTo>
                <a:lnTo>
                  <a:pt x="350095" y="880946"/>
                </a:lnTo>
                <a:close/>
              </a:path>
              <a:path w="2343150" h="1069975">
                <a:moveTo>
                  <a:pt x="310126" y="870476"/>
                </a:moveTo>
                <a:lnTo>
                  <a:pt x="248442" y="870476"/>
                </a:lnTo>
                <a:lnTo>
                  <a:pt x="248851" y="880946"/>
                </a:lnTo>
                <a:lnTo>
                  <a:pt x="299823" y="880946"/>
                </a:lnTo>
                <a:lnTo>
                  <a:pt x="310126" y="870476"/>
                </a:lnTo>
                <a:close/>
              </a:path>
              <a:path w="2343150" h="1069975">
                <a:moveTo>
                  <a:pt x="366841" y="870476"/>
                </a:moveTo>
                <a:lnTo>
                  <a:pt x="324011" y="870476"/>
                </a:lnTo>
                <a:lnTo>
                  <a:pt x="329665" y="880946"/>
                </a:lnTo>
                <a:lnTo>
                  <a:pt x="361695" y="880946"/>
                </a:lnTo>
                <a:lnTo>
                  <a:pt x="366841" y="870476"/>
                </a:lnTo>
                <a:close/>
              </a:path>
              <a:path w="2343150" h="1069975">
                <a:moveTo>
                  <a:pt x="310681" y="849534"/>
                </a:moveTo>
                <a:lnTo>
                  <a:pt x="281180" y="849534"/>
                </a:lnTo>
                <a:lnTo>
                  <a:pt x="277651" y="857247"/>
                </a:lnTo>
                <a:lnTo>
                  <a:pt x="278117" y="860005"/>
                </a:lnTo>
                <a:lnTo>
                  <a:pt x="267896" y="860005"/>
                </a:lnTo>
                <a:lnTo>
                  <a:pt x="265617" y="870476"/>
                </a:lnTo>
                <a:lnTo>
                  <a:pt x="307215" y="870476"/>
                </a:lnTo>
                <a:lnTo>
                  <a:pt x="304765" y="860005"/>
                </a:lnTo>
                <a:lnTo>
                  <a:pt x="310681" y="849534"/>
                </a:lnTo>
                <a:close/>
              </a:path>
              <a:path w="2343150" h="1069975">
                <a:moveTo>
                  <a:pt x="318576" y="860005"/>
                </a:moveTo>
                <a:lnTo>
                  <a:pt x="311404" y="860005"/>
                </a:lnTo>
                <a:lnTo>
                  <a:pt x="307215" y="870476"/>
                </a:lnTo>
                <a:lnTo>
                  <a:pt x="317058" y="870476"/>
                </a:lnTo>
                <a:lnTo>
                  <a:pt x="318576" y="860005"/>
                </a:lnTo>
                <a:close/>
              </a:path>
              <a:path w="2343150" h="1069975">
                <a:moveTo>
                  <a:pt x="335602" y="860005"/>
                </a:moveTo>
                <a:lnTo>
                  <a:pt x="330010" y="860005"/>
                </a:lnTo>
                <a:lnTo>
                  <a:pt x="323655" y="870476"/>
                </a:lnTo>
                <a:lnTo>
                  <a:pt x="327016" y="870476"/>
                </a:lnTo>
                <a:lnTo>
                  <a:pt x="335602" y="860005"/>
                </a:lnTo>
                <a:close/>
              </a:path>
              <a:path w="2343150" h="1069975">
                <a:moveTo>
                  <a:pt x="348355" y="860005"/>
                </a:moveTo>
                <a:lnTo>
                  <a:pt x="335675" y="860005"/>
                </a:lnTo>
                <a:lnTo>
                  <a:pt x="337675" y="870476"/>
                </a:lnTo>
                <a:lnTo>
                  <a:pt x="348031" y="870476"/>
                </a:lnTo>
                <a:lnTo>
                  <a:pt x="348355" y="860005"/>
                </a:lnTo>
                <a:close/>
              </a:path>
              <a:path w="2343150" h="1069975">
                <a:moveTo>
                  <a:pt x="354366" y="849534"/>
                </a:moveTo>
                <a:lnTo>
                  <a:pt x="353989" y="849534"/>
                </a:lnTo>
                <a:lnTo>
                  <a:pt x="351633" y="860005"/>
                </a:lnTo>
                <a:lnTo>
                  <a:pt x="354858" y="860005"/>
                </a:lnTo>
                <a:lnTo>
                  <a:pt x="348031" y="870476"/>
                </a:lnTo>
                <a:lnTo>
                  <a:pt x="350062" y="870476"/>
                </a:lnTo>
                <a:lnTo>
                  <a:pt x="356250" y="860005"/>
                </a:lnTo>
                <a:lnTo>
                  <a:pt x="354366" y="849534"/>
                </a:lnTo>
                <a:close/>
              </a:path>
              <a:path w="2343150" h="1069975">
                <a:moveTo>
                  <a:pt x="362019" y="851509"/>
                </a:moveTo>
                <a:lnTo>
                  <a:pt x="356250" y="860005"/>
                </a:lnTo>
                <a:lnTo>
                  <a:pt x="352463" y="870476"/>
                </a:lnTo>
                <a:lnTo>
                  <a:pt x="373915" y="870476"/>
                </a:lnTo>
                <a:lnTo>
                  <a:pt x="382899" y="860005"/>
                </a:lnTo>
                <a:lnTo>
                  <a:pt x="357315" y="860005"/>
                </a:lnTo>
                <a:lnTo>
                  <a:pt x="362019" y="851509"/>
                </a:lnTo>
                <a:close/>
              </a:path>
              <a:path w="2343150" h="1069975">
                <a:moveTo>
                  <a:pt x="384375" y="860005"/>
                </a:moveTo>
                <a:lnTo>
                  <a:pt x="383977" y="860005"/>
                </a:lnTo>
                <a:lnTo>
                  <a:pt x="381014" y="870476"/>
                </a:lnTo>
                <a:lnTo>
                  <a:pt x="387328" y="870476"/>
                </a:lnTo>
                <a:lnTo>
                  <a:pt x="384375" y="860005"/>
                </a:lnTo>
                <a:close/>
              </a:path>
              <a:path w="2343150" h="1069975">
                <a:moveTo>
                  <a:pt x="241705" y="857683"/>
                </a:moveTo>
                <a:lnTo>
                  <a:pt x="239720" y="860005"/>
                </a:lnTo>
                <a:lnTo>
                  <a:pt x="241982" y="860005"/>
                </a:lnTo>
                <a:lnTo>
                  <a:pt x="241705" y="857683"/>
                </a:lnTo>
                <a:close/>
              </a:path>
              <a:path w="2343150" h="1069975">
                <a:moveTo>
                  <a:pt x="243924" y="855088"/>
                </a:moveTo>
                <a:lnTo>
                  <a:pt x="241705" y="857683"/>
                </a:lnTo>
                <a:lnTo>
                  <a:pt x="241982" y="860005"/>
                </a:lnTo>
                <a:lnTo>
                  <a:pt x="244491" y="856077"/>
                </a:lnTo>
                <a:lnTo>
                  <a:pt x="243924" y="855088"/>
                </a:lnTo>
                <a:close/>
              </a:path>
              <a:path w="2343150" h="1069975">
                <a:moveTo>
                  <a:pt x="244491" y="856077"/>
                </a:moveTo>
                <a:lnTo>
                  <a:pt x="241982" y="860005"/>
                </a:lnTo>
                <a:lnTo>
                  <a:pt x="246746" y="860005"/>
                </a:lnTo>
                <a:lnTo>
                  <a:pt x="244491" y="856077"/>
                </a:lnTo>
                <a:close/>
              </a:path>
              <a:path w="2343150" h="1069975">
                <a:moveTo>
                  <a:pt x="253018" y="849534"/>
                </a:moveTo>
                <a:lnTo>
                  <a:pt x="250631" y="849534"/>
                </a:lnTo>
                <a:lnTo>
                  <a:pt x="246746" y="860005"/>
                </a:lnTo>
                <a:lnTo>
                  <a:pt x="247374" y="860005"/>
                </a:lnTo>
                <a:lnTo>
                  <a:pt x="253018" y="849534"/>
                </a:lnTo>
                <a:close/>
              </a:path>
              <a:path w="2343150" h="1069975">
                <a:moveTo>
                  <a:pt x="276347" y="849534"/>
                </a:moveTo>
                <a:lnTo>
                  <a:pt x="270447" y="860005"/>
                </a:lnTo>
                <a:lnTo>
                  <a:pt x="276389" y="860005"/>
                </a:lnTo>
                <a:lnTo>
                  <a:pt x="277651" y="857247"/>
                </a:lnTo>
                <a:lnTo>
                  <a:pt x="276347" y="849534"/>
                </a:lnTo>
                <a:close/>
              </a:path>
              <a:path w="2343150" h="1069975">
                <a:moveTo>
                  <a:pt x="277651" y="857247"/>
                </a:moveTo>
                <a:lnTo>
                  <a:pt x="276389" y="860005"/>
                </a:lnTo>
                <a:lnTo>
                  <a:pt x="278117" y="860005"/>
                </a:lnTo>
                <a:lnTo>
                  <a:pt x="277651" y="857247"/>
                </a:lnTo>
                <a:close/>
              </a:path>
              <a:path w="2343150" h="1069975">
                <a:moveTo>
                  <a:pt x="343999" y="849534"/>
                </a:moveTo>
                <a:lnTo>
                  <a:pt x="314346" y="849534"/>
                </a:lnTo>
                <a:lnTo>
                  <a:pt x="321372" y="860005"/>
                </a:lnTo>
                <a:lnTo>
                  <a:pt x="332401" y="860005"/>
                </a:lnTo>
                <a:lnTo>
                  <a:pt x="343495" y="851115"/>
                </a:lnTo>
                <a:lnTo>
                  <a:pt x="343999" y="849534"/>
                </a:lnTo>
                <a:close/>
              </a:path>
              <a:path w="2343150" h="1069975">
                <a:moveTo>
                  <a:pt x="347183" y="849534"/>
                </a:moveTo>
                <a:lnTo>
                  <a:pt x="345468" y="849534"/>
                </a:lnTo>
                <a:lnTo>
                  <a:pt x="343495" y="851115"/>
                </a:lnTo>
                <a:lnTo>
                  <a:pt x="340659" y="860005"/>
                </a:lnTo>
                <a:lnTo>
                  <a:pt x="344973" y="860005"/>
                </a:lnTo>
                <a:lnTo>
                  <a:pt x="347183" y="849534"/>
                </a:lnTo>
                <a:close/>
              </a:path>
              <a:path w="2343150" h="1069975">
                <a:moveTo>
                  <a:pt x="364093" y="849534"/>
                </a:moveTo>
                <a:lnTo>
                  <a:pt x="358366" y="860005"/>
                </a:lnTo>
                <a:lnTo>
                  <a:pt x="366386" y="860005"/>
                </a:lnTo>
                <a:lnTo>
                  <a:pt x="367261" y="855400"/>
                </a:lnTo>
                <a:lnTo>
                  <a:pt x="364093" y="849534"/>
                </a:lnTo>
                <a:close/>
              </a:path>
              <a:path w="2343150" h="1069975">
                <a:moveTo>
                  <a:pt x="367261" y="855400"/>
                </a:moveTo>
                <a:lnTo>
                  <a:pt x="366386" y="860005"/>
                </a:lnTo>
                <a:lnTo>
                  <a:pt x="367678" y="856172"/>
                </a:lnTo>
                <a:lnTo>
                  <a:pt x="367261" y="855400"/>
                </a:lnTo>
                <a:close/>
              </a:path>
              <a:path w="2343150" h="1069975">
                <a:moveTo>
                  <a:pt x="367678" y="856172"/>
                </a:moveTo>
                <a:lnTo>
                  <a:pt x="366386" y="860005"/>
                </a:lnTo>
                <a:lnTo>
                  <a:pt x="369747" y="860005"/>
                </a:lnTo>
                <a:lnTo>
                  <a:pt x="367678" y="856172"/>
                </a:lnTo>
                <a:close/>
              </a:path>
              <a:path w="2343150" h="1069975">
                <a:moveTo>
                  <a:pt x="393139" y="849534"/>
                </a:moveTo>
                <a:lnTo>
                  <a:pt x="369915" y="849534"/>
                </a:lnTo>
                <a:lnTo>
                  <a:pt x="369747" y="860005"/>
                </a:lnTo>
                <a:lnTo>
                  <a:pt x="386061" y="860005"/>
                </a:lnTo>
                <a:lnTo>
                  <a:pt x="393139" y="849534"/>
                </a:lnTo>
                <a:close/>
              </a:path>
              <a:path w="2343150" h="1069975">
                <a:moveTo>
                  <a:pt x="240736" y="849534"/>
                </a:moveTo>
                <a:lnTo>
                  <a:pt x="241705" y="857683"/>
                </a:lnTo>
                <a:lnTo>
                  <a:pt x="243924" y="855088"/>
                </a:lnTo>
                <a:lnTo>
                  <a:pt x="240736" y="849534"/>
                </a:lnTo>
                <a:close/>
              </a:path>
              <a:path w="2343150" h="1069975">
                <a:moveTo>
                  <a:pt x="369915" y="849534"/>
                </a:moveTo>
                <a:lnTo>
                  <a:pt x="368376" y="849534"/>
                </a:lnTo>
                <a:lnTo>
                  <a:pt x="367261" y="855400"/>
                </a:lnTo>
                <a:lnTo>
                  <a:pt x="367678" y="856172"/>
                </a:lnTo>
                <a:lnTo>
                  <a:pt x="369915" y="849534"/>
                </a:lnTo>
                <a:close/>
              </a:path>
              <a:path w="2343150" h="1069975">
                <a:moveTo>
                  <a:pt x="248673" y="849534"/>
                </a:moveTo>
                <a:lnTo>
                  <a:pt x="243924" y="855088"/>
                </a:lnTo>
                <a:lnTo>
                  <a:pt x="244491" y="856077"/>
                </a:lnTo>
                <a:lnTo>
                  <a:pt x="248673" y="849534"/>
                </a:lnTo>
                <a:close/>
              </a:path>
              <a:path w="2343150" h="1069975">
                <a:moveTo>
                  <a:pt x="363360" y="849534"/>
                </a:moveTo>
                <a:lnTo>
                  <a:pt x="363113" y="849534"/>
                </a:lnTo>
                <a:lnTo>
                  <a:pt x="362019" y="851509"/>
                </a:lnTo>
                <a:lnTo>
                  <a:pt x="363360" y="849534"/>
                </a:lnTo>
                <a:close/>
              </a:path>
              <a:path w="2343150" h="1069975">
                <a:moveTo>
                  <a:pt x="358091" y="839063"/>
                </a:moveTo>
                <a:lnTo>
                  <a:pt x="332304" y="839063"/>
                </a:lnTo>
                <a:lnTo>
                  <a:pt x="332691" y="849534"/>
                </a:lnTo>
                <a:lnTo>
                  <a:pt x="343999" y="849534"/>
                </a:lnTo>
                <a:lnTo>
                  <a:pt x="343495" y="851115"/>
                </a:lnTo>
                <a:lnTo>
                  <a:pt x="345468" y="849534"/>
                </a:lnTo>
                <a:lnTo>
                  <a:pt x="358091" y="839063"/>
                </a:lnTo>
                <a:close/>
              </a:path>
              <a:path w="2343150" h="1069975">
                <a:moveTo>
                  <a:pt x="296581" y="839063"/>
                </a:moveTo>
                <a:lnTo>
                  <a:pt x="291498" y="839063"/>
                </a:lnTo>
                <a:lnTo>
                  <a:pt x="293635" y="849534"/>
                </a:lnTo>
                <a:lnTo>
                  <a:pt x="294751" y="849534"/>
                </a:lnTo>
                <a:lnTo>
                  <a:pt x="296581" y="839063"/>
                </a:lnTo>
                <a:close/>
              </a:path>
              <a:path w="2343150" h="1069975">
                <a:moveTo>
                  <a:pt x="303676" y="839063"/>
                </a:moveTo>
                <a:lnTo>
                  <a:pt x="299988" y="839063"/>
                </a:lnTo>
                <a:lnTo>
                  <a:pt x="299435" y="849534"/>
                </a:lnTo>
                <a:lnTo>
                  <a:pt x="306482" y="849534"/>
                </a:lnTo>
                <a:lnTo>
                  <a:pt x="303676" y="839063"/>
                </a:lnTo>
                <a:close/>
              </a:path>
              <a:path w="2343150" h="1069975">
                <a:moveTo>
                  <a:pt x="337392" y="828592"/>
                </a:moveTo>
                <a:lnTo>
                  <a:pt x="308063" y="828592"/>
                </a:lnTo>
                <a:lnTo>
                  <a:pt x="310830" y="839063"/>
                </a:lnTo>
                <a:lnTo>
                  <a:pt x="310241" y="839063"/>
                </a:lnTo>
                <a:lnTo>
                  <a:pt x="306482" y="849534"/>
                </a:lnTo>
                <a:lnTo>
                  <a:pt x="320867" y="849534"/>
                </a:lnTo>
                <a:lnTo>
                  <a:pt x="327226" y="839063"/>
                </a:lnTo>
                <a:lnTo>
                  <a:pt x="337392" y="828592"/>
                </a:lnTo>
                <a:close/>
              </a:path>
              <a:path w="2343150" h="1069975">
                <a:moveTo>
                  <a:pt x="328440" y="839063"/>
                </a:moveTo>
                <a:lnTo>
                  <a:pt x="328073" y="839063"/>
                </a:lnTo>
                <a:lnTo>
                  <a:pt x="322011" y="849534"/>
                </a:lnTo>
                <a:lnTo>
                  <a:pt x="325728" y="849534"/>
                </a:lnTo>
                <a:lnTo>
                  <a:pt x="328440" y="839063"/>
                </a:lnTo>
                <a:close/>
              </a:path>
              <a:path w="2343150" h="1069975">
                <a:moveTo>
                  <a:pt x="363139" y="840546"/>
                </a:moveTo>
                <a:lnTo>
                  <a:pt x="357863" y="849534"/>
                </a:lnTo>
                <a:lnTo>
                  <a:pt x="359894" y="849534"/>
                </a:lnTo>
                <a:lnTo>
                  <a:pt x="363139" y="840546"/>
                </a:lnTo>
                <a:close/>
              </a:path>
              <a:path w="2343150" h="1069975">
                <a:moveTo>
                  <a:pt x="364009" y="839063"/>
                </a:moveTo>
                <a:lnTo>
                  <a:pt x="363618" y="839729"/>
                </a:lnTo>
                <a:lnTo>
                  <a:pt x="362795" y="849534"/>
                </a:lnTo>
                <a:lnTo>
                  <a:pt x="363406" y="848791"/>
                </a:lnTo>
                <a:lnTo>
                  <a:pt x="364009" y="839063"/>
                </a:lnTo>
                <a:close/>
              </a:path>
              <a:path w="2343150" h="1069975">
                <a:moveTo>
                  <a:pt x="372061" y="839063"/>
                </a:moveTo>
                <a:lnTo>
                  <a:pt x="371412" y="839063"/>
                </a:lnTo>
                <a:lnTo>
                  <a:pt x="363406" y="848791"/>
                </a:lnTo>
                <a:lnTo>
                  <a:pt x="363360" y="849534"/>
                </a:lnTo>
                <a:lnTo>
                  <a:pt x="375580" y="849534"/>
                </a:lnTo>
                <a:lnTo>
                  <a:pt x="372061" y="839063"/>
                </a:lnTo>
                <a:close/>
              </a:path>
              <a:path w="2343150" h="1069975">
                <a:moveTo>
                  <a:pt x="416741" y="839063"/>
                </a:moveTo>
                <a:lnTo>
                  <a:pt x="386465" y="839063"/>
                </a:lnTo>
                <a:lnTo>
                  <a:pt x="384913" y="849534"/>
                </a:lnTo>
                <a:lnTo>
                  <a:pt x="413468" y="849534"/>
                </a:lnTo>
                <a:lnTo>
                  <a:pt x="416741" y="839063"/>
                </a:lnTo>
                <a:close/>
              </a:path>
              <a:path w="2343150" h="1069975">
                <a:moveTo>
                  <a:pt x="421222" y="839063"/>
                </a:moveTo>
                <a:lnTo>
                  <a:pt x="417201" y="839063"/>
                </a:lnTo>
                <a:lnTo>
                  <a:pt x="416741" y="849534"/>
                </a:lnTo>
                <a:lnTo>
                  <a:pt x="421222" y="839063"/>
                </a:lnTo>
                <a:close/>
              </a:path>
              <a:path w="2343150" h="1069975">
                <a:moveTo>
                  <a:pt x="363674" y="839063"/>
                </a:moveTo>
                <a:lnTo>
                  <a:pt x="363139" y="840546"/>
                </a:lnTo>
                <a:lnTo>
                  <a:pt x="363618" y="839729"/>
                </a:lnTo>
                <a:lnTo>
                  <a:pt x="363674" y="839063"/>
                </a:lnTo>
                <a:close/>
              </a:path>
              <a:path w="2343150" h="1069975">
                <a:moveTo>
                  <a:pt x="348135" y="818121"/>
                </a:moveTo>
                <a:lnTo>
                  <a:pt x="328063" y="818121"/>
                </a:lnTo>
                <a:lnTo>
                  <a:pt x="329822" y="828592"/>
                </a:lnTo>
                <a:lnTo>
                  <a:pt x="339926" y="828592"/>
                </a:lnTo>
                <a:lnTo>
                  <a:pt x="340879" y="839063"/>
                </a:lnTo>
                <a:lnTo>
                  <a:pt x="341141" y="839063"/>
                </a:lnTo>
                <a:lnTo>
                  <a:pt x="342837" y="828592"/>
                </a:lnTo>
                <a:lnTo>
                  <a:pt x="348135" y="818121"/>
                </a:lnTo>
                <a:close/>
              </a:path>
              <a:path w="2343150" h="1069975">
                <a:moveTo>
                  <a:pt x="379821" y="828592"/>
                </a:moveTo>
                <a:lnTo>
                  <a:pt x="346010" y="828592"/>
                </a:lnTo>
                <a:lnTo>
                  <a:pt x="341141" y="839063"/>
                </a:lnTo>
                <a:lnTo>
                  <a:pt x="370114" y="839063"/>
                </a:lnTo>
                <a:lnTo>
                  <a:pt x="379821" y="828592"/>
                </a:lnTo>
                <a:close/>
              </a:path>
              <a:path w="2343150" h="1069975">
                <a:moveTo>
                  <a:pt x="389653" y="828592"/>
                </a:moveTo>
                <a:lnTo>
                  <a:pt x="379894" y="839063"/>
                </a:lnTo>
                <a:lnTo>
                  <a:pt x="390071" y="839063"/>
                </a:lnTo>
                <a:lnTo>
                  <a:pt x="389653" y="828592"/>
                </a:lnTo>
                <a:close/>
              </a:path>
              <a:path w="2343150" h="1069975">
                <a:moveTo>
                  <a:pt x="407181" y="828592"/>
                </a:moveTo>
                <a:lnTo>
                  <a:pt x="397014" y="828592"/>
                </a:lnTo>
                <a:lnTo>
                  <a:pt x="392616" y="839063"/>
                </a:lnTo>
                <a:lnTo>
                  <a:pt x="402616" y="839063"/>
                </a:lnTo>
                <a:lnTo>
                  <a:pt x="407181" y="828592"/>
                </a:lnTo>
                <a:close/>
              </a:path>
              <a:path w="2343150" h="1069975">
                <a:moveTo>
                  <a:pt x="409149" y="828592"/>
                </a:moveTo>
                <a:lnTo>
                  <a:pt x="402616" y="839063"/>
                </a:lnTo>
                <a:lnTo>
                  <a:pt x="410050" y="839063"/>
                </a:lnTo>
                <a:lnTo>
                  <a:pt x="409149" y="828592"/>
                </a:lnTo>
                <a:close/>
              </a:path>
              <a:path w="2343150" h="1069975">
                <a:moveTo>
                  <a:pt x="437442" y="828592"/>
                </a:moveTo>
                <a:lnTo>
                  <a:pt x="417620" y="828592"/>
                </a:lnTo>
                <a:lnTo>
                  <a:pt x="410050" y="839063"/>
                </a:lnTo>
                <a:lnTo>
                  <a:pt x="435651" y="839063"/>
                </a:lnTo>
                <a:lnTo>
                  <a:pt x="437442" y="828592"/>
                </a:lnTo>
                <a:close/>
              </a:path>
              <a:path w="2343150" h="1069975">
                <a:moveTo>
                  <a:pt x="351842" y="818121"/>
                </a:moveTo>
                <a:lnTo>
                  <a:pt x="348135" y="818121"/>
                </a:lnTo>
                <a:lnTo>
                  <a:pt x="347727" y="828592"/>
                </a:lnTo>
                <a:lnTo>
                  <a:pt x="353023" y="828592"/>
                </a:lnTo>
                <a:lnTo>
                  <a:pt x="351842" y="818121"/>
                </a:lnTo>
                <a:close/>
              </a:path>
              <a:path w="2343150" h="1069975">
                <a:moveTo>
                  <a:pt x="394511" y="818121"/>
                </a:moveTo>
                <a:lnTo>
                  <a:pt x="358680" y="818121"/>
                </a:lnTo>
                <a:lnTo>
                  <a:pt x="360920" y="828592"/>
                </a:lnTo>
                <a:lnTo>
                  <a:pt x="388302" y="828592"/>
                </a:lnTo>
                <a:lnTo>
                  <a:pt x="394511" y="818121"/>
                </a:lnTo>
                <a:close/>
              </a:path>
              <a:path w="2343150" h="1069975">
                <a:moveTo>
                  <a:pt x="402626" y="818121"/>
                </a:moveTo>
                <a:lnTo>
                  <a:pt x="394511" y="818121"/>
                </a:lnTo>
                <a:lnTo>
                  <a:pt x="397275" y="828592"/>
                </a:lnTo>
                <a:lnTo>
                  <a:pt x="402626" y="818121"/>
                </a:lnTo>
                <a:close/>
              </a:path>
              <a:path w="2343150" h="1069975">
                <a:moveTo>
                  <a:pt x="408657" y="818121"/>
                </a:moveTo>
                <a:lnTo>
                  <a:pt x="407286" y="818121"/>
                </a:lnTo>
                <a:lnTo>
                  <a:pt x="399390" y="828592"/>
                </a:lnTo>
                <a:lnTo>
                  <a:pt x="402312" y="828592"/>
                </a:lnTo>
                <a:lnTo>
                  <a:pt x="408657" y="818121"/>
                </a:lnTo>
                <a:close/>
              </a:path>
              <a:path w="2343150" h="1069975">
                <a:moveTo>
                  <a:pt x="415599" y="818121"/>
                </a:moveTo>
                <a:lnTo>
                  <a:pt x="410423" y="818121"/>
                </a:lnTo>
                <a:lnTo>
                  <a:pt x="405642" y="828592"/>
                </a:lnTo>
                <a:lnTo>
                  <a:pt x="406574" y="828592"/>
                </a:lnTo>
                <a:lnTo>
                  <a:pt x="415599" y="818121"/>
                </a:lnTo>
                <a:close/>
              </a:path>
              <a:path w="2343150" h="1069975">
                <a:moveTo>
                  <a:pt x="453944" y="818121"/>
                </a:moveTo>
                <a:lnTo>
                  <a:pt x="415599" y="818121"/>
                </a:lnTo>
                <a:lnTo>
                  <a:pt x="417746" y="828592"/>
                </a:lnTo>
                <a:lnTo>
                  <a:pt x="448042" y="828592"/>
                </a:lnTo>
                <a:lnTo>
                  <a:pt x="453944" y="818121"/>
                </a:lnTo>
                <a:close/>
              </a:path>
              <a:path w="2343150" h="1069975">
                <a:moveTo>
                  <a:pt x="374386" y="807650"/>
                </a:moveTo>
                <a:lnTo>
                  <a:pt x="342575" y="807650"/>
                </a:lnTo>
                <a:lnTo>
                  <a:pt x="345821" y="818121"/>
                </a:lnTo>
                <a:lnTo>
                  <a:pt x="378135" y="818121"/>
                </a:lnTo>
                <a:lnTo>
                  <a:pt x="374386" y="807650"/>
                </a:lnTo>
                <a:close/>
              </a:path>
              <a:path w="2343150" h="1069975">
                <a:moveTo>
                  <a:pt x="408018" y="807650"/>
                </a:moveTo>
                <a:lnTo>
                  <a:pt x="384606" y="807650"/>
                </a:lnTo>
                <a:lnTo>
                  <a:pt x="378135" y="818121"/>
                </a:lnTo>
                <a:lnTo>
                  <a:pt x="407327" y="818121"/>
                </a:lnTo>
                <a:lnTo>
                  <a:pt x="408018" y="807650"/>
                </a:lnTo>
                <a:close/>
              </a:path>
              <a:path w="2343150" h="1069975">
                <a:moveTo>
                  <a:pt x="434544" y="797179"/>
                </a:moveTo>
                <a:lnTo>
                  <a:pt x="434091" y="797179"/>
                </a:lnTo>
                <a:lnTo>
                  <a:pt x="428876" y="807650"/>
                </a:lnTo>
                <a:lnTo>
                  <a:pt x="422102" y="818121"/>
                </a:lnTo>
                <a:lnTo>
                  <a:pt x="425767" y="818121"/>
                </a:lnTo>
                <a:lnTo>
                  <a:pt x="429106" y="807650"/>
                </a:lnTo>
                <a:lnTo>
                  <a:pt x="431302" y="807650"/>
                </a:lnTo>
                <a:lnTo>
                  <a:pt x="434544" y="797179"/>
                </a:lnTo>
                <a:close/>
              </a:path>
              <a:path w="2343150" h="1069975">
                <a:moveTo>
                  <a:pt x="475959" y="807650"/>
                </a:moveTo>
                <a:lnTo>
                  <a:pt x="433544" y="807650"/>
                </a:lnTo>
                <a:lnTo>
                  <a:pt x="431185" y="818121"/>
                </a:lnTo>
                <a:lnTo>
                  <a:pt x="467115" y="818121"/>
                </a:lnTo>
                <a:lnTo>
                  <a:pt x="475959" y="807650"/>
                </a:lnTo>
                <a:close/>
              </a:path>
              <a:path w="2343150" h="1069975">
                <a:moveTo>
                  <a:pt x="328199" y="797179"/>
                </a:moveTo>
                <a:lnTo>
                  <a:pt x="325895" y="807650"/>
                </a:lnTo>
                <a:lnTo>
                  <a:pt x="334230" y="807650"/>
                </a:lnTo>
                <a:lnTo>
                  <a:pt x="328199" y="797179"/>
                </a:lnTo>
                <a:close/>
              </a:path>
              <a:path w="2343150" h="1069975">
                <a:moveTo>
                  <a:pt x="386302" y="797179"/>
                </a:moveTo>
                <a:lnTo>
                  <a:pt x="353230" y="797179"/>
                </a:lnTo>
                <a:lnTo>
                  <a:pt x="351926" y="807650"/>
                </a:lnTo>
                <a:lnTo>
                  <a:pt x="380040" y="807650"/>
                </a:lnTo>
                <a:lnTo>
                  <a:pt x="386302" y="797179"/>
                </a:lnTo>
                <a:close/>
              </a:path>
              <a:path w="2343150" h="1069975">
                <a:moveTo>
                  <a:pt x="428185" y="797179"/>
                </a:moveTo>
                <a:lnTo>
                  <a:pt x="386302" y="797179"/>
                </a:lnTo>
                <a:lnTo>
                  <a:pt x="390092" y="807650"/>
                </a:lnTo>
                <a:lnTo>
                  <a:pt x="422531" y="807650"/>
                </a:lnTo>
                <a:lnTo>
                  <a:pt x="428185" y="797179"/>
                </a:lnTo>
                <a:close/>
              </a:path>
              <a:path w="2343150" h="1069975">
                <a:moveTo>
                  <a:pt x="485901" y="797179"/>
                </a:moveTo>
                <a:lnTo>
                  <a:pt x="447448" y="797179"/>
                </a:lnTo>
                <a:lnTo>
                  <a:pt x="440312" y="807650"/>
                </a:lnTo>
                <a:lnTo>
                  <a:pt x="483315" y="807650"/>
                </a:lnTo>
                <a:lnTo>
                  <a:pt x="485901" y="797179"/>
                </a:lnTo>
                <a:close/>
              </a:path>
              <a:path w="2343150" h="1069975">
                <a:moveTo>
                  <a:pt x="489838" y="797179"/>
                </a:moveTo>
                <a:lnTo>
                  <a:pt x="485901" y="797179"/>
                </a:lnTo>
                <a:lnTo>
                  <a:pt x="487147" y="807650"/>
                </a:lnTo>
                <a:lnTo>
                  <a:pt x="490246" y="807650"/>
                </a:lnTo>
                <a:lnTo>
                  <a:pt x="489838" y="797179"/>
                </a:lnTo>
                <a:close/>
              </a:path>
              <a:path w="2343150" h="1069975">
                <a:moveTo>
                  <a:pt x="355245" y="786709"/>
                </a:moveTo>
                <a:lnTo>
                  <a:pt x="346711" y="786709"/>
                </a:lnTo>
                <a:lnTo>
                  <a:pt x="346586" y="797179"/>
                </a:lnTo>
                <a:lnTo>
                  <a:pt x="355245" y="786709"/>
                </a:lnTo>
                <a:close/>
              </a:path>
              <a:path w="2343150" h="1069975">
                <a:moveTo>
                  <a:pt x="411116" y="786709"/>
                </a:moveTo>
                <a:lnTo>
                  <a:pt x="384651" y="786709"/>
                </a:lnTo>
                <a:lnTo>
                  <a:pt x="377738" y="797179"/>
                </a:lnTo>
                <a:lnTo>
                  <a:pt x="412584" y="797179"/>
                </a:lnTo>
                <a:lnTo>
                  <a:pt x="411116" y="786709"/>
                </a:lnTo>
                <a:close/>
              </a:path>
              <a:path w="2343150" h="1069975">
                <a:moveTo>
                  <a:pt x="444954" y="786709"/>
                </a:moveTo>
                <a:lnTo>
                  <a:pt x="421411" y="786709"/>
                </a:lnTo>
                <a:lnTo>
                  <a:pt x="412584" y="797179"/>
                </a:lnTo>
                <a:lnTo>
                  <a:pt x="441332" y="797179"/>
                </a:lnTo>
                <a:lnTo>
                  <a:pt x="444954" y="786709"/>
                </a:lnTo>
                <a:close/>
              </a:path>
              <a:path w="2343150" h="1069975">
                <a:moveTo>
                  <a:pt x="450991" y="788155"/>
                </a:moveTo>
                <a:lnTo>
                  <a:pt x="449033" y="797179"/>
                </a:lnTo>
                <a:lnTo>
                  <a:pt x="451106" y="797179"/>
                </a:lnTo>
                <a:lnTo>
                  <a:pt x="451257" y="795467"/>
                </a:lnTo>
                <a:lnTo>
                  <a:pt x="450991" y="788155"/>
                </a:lnTo>
                <a:close/>
              </a:path>
              <a:path w="2343150" h="1069975">
                <a:moveTo>
                  <a:pt x="464991" y="786709"/>
                </a:moveTo>
                <a:lnTo>
                  <a:pt x="452028" y="786709"/>
                </a:lnTo>
                <a:lnTo>
                  <a:pt x="451310" y="794858"/>
                </a:lnTo>
                <a:lnTo>
                  <a:pt x="451319" y="797179"/>
                </a:lnTo>
                <a:lnTo>
                  <a:pt x="463640" y="797179"/>
                </a:lnTo>
                <a:lnTo>
                  <a:pt x="464991" y="786709"/>
                </a:lnTo>
                <a:close/>
              </a:path>
              <a:path w="2343150" h="1069975">
                <a:moveTo>
                  <a:pt x="471095" y="786709"/>
                </a:moveTo>
                <a:lnTo>
                  <a:pt x="466498" y="786709"/>
                </a:lnTo>
                <a:lnTo>
                  <a:pt x="463640" y="797179"/>
                </a:lnTo>
                <a:lnTo>
                  <a:pt x="468132" y="797179"/>
                </a:lnTo>
                <a:lnTo>
                  <a:pt x="471227" y="787506"/>
                </a:lnTo>
                <a:lnTo>
                  <a:pt x="471095" y="786709"/>
                </a:lnTo>
                <a:close/>
              </a:path>
              <a:path w="2343150" h="1069975">
                <a:moveTo>
                  <a:pt x="499597" y="786709"/>
                </a:moveTo>
                <a:lnTo>
                  <a:pt x="471483" y="786709"/>
                </a:lnTo>
                <a:lnTo>
                  <a:pt x="471227" y="787506"/>
                </a:lnTo>
                <a:lnTo>
                  <a:pt x="472833" y="797179"/>
                </a:lnTo>
                <a:lnTo>
                  <a:pt x="497932" y="797179"/>
                </a:lnTo>
                <a:lnTo>
                  <a:pt x="499597" y="786709"/>
                </a:lnTo>
                <a:close/>
              </a:path>
              <a:path w="2343150" h="1069975">
                <a:moveTo>
                  <a:pt x="501094" y="786709"/>
                </a:moveTo>
                <a:lnTo>
                  <a:pt x="499597" y="786709"/>
                </a:lnTo>
                <a:lnTo>
                  <a:pt x="502612" y="797179"/>
                </a:lnTo>
                <a:lnTo>
                  <a:pt x="503808" y="794858"/>
                </a:lnTo>
                <a:lnTo>
                  <a:pt x="501094" y="786709"/>
                </a:lnTo>
                <a:close/>
              </a:path>
              <a:path w="2343150" h="1069975">
                <a:moveTo>
                  <a:pt x="513806" y="786709"/>
                </a:moveTo>
                <a:lnTo>
                  <a:pt x="508005" y="786709"/>
                </a:lnTo>
                <a:lnTo>
                  <a:pt x="503808" y="794858"/>
                </a:lnTo>
                <a:lnTo>
                  <a:pt x="504581" y="797179"/>
                </a:lnTo>
                <a:lnTo>
                  <a:pt x="513806" y="786709"/>
                </a:lnTo>
                <a:close/>
              </a:path>
              <a:path w="2343150" h="1069975">
                <a:moveTo>
                  <a:pt x="508005" y="786709"/>
                </a:moveTo>
                <a:lnTo>
                  <a:pt x="501094" y="786709"/>
                </a:lnTo>
                <a:lnTo>
                  <a:pt x="503808" y="794858"/>
                </a:lnTo>
                <a:lnTo>
                  <a:pt x="508005" y="786709"/>
                </a:lnTo>
                <a:close/>
              </a:path>
              <a:path w="2343150" h="1069975">
                <a:moveTo>
                  <a:pt x="451305" y="786709"/>
                </a:moveTo>
                <a:lnTo>
                  <a:pt x="450939" y="786709"/>
                </a:lnTo>
                <a:lnTo>
                  <a:pt x="450991" y="788155"/>
                </a:lnTo>
                <a:lnTo>
                  <a:pt x="451305" y="786709"/>
                </a:lnTo>
                <a:close/>
              </a:path>
              <a:path w="2343150" h="1069975">
                <a:moveTo>
                  <a:pt x="471483" y="786709"/>
                </a:moveTo>
                <a:lnTo>
                  <a:pt x="471095" y="786709"/>
                </a:lnTo>
                <a:lnTo>
                  <a:pt x="471227" y="787506"/>
                </a:lnTo>
                <a:lnTo>
                  <a:pt x="471483" y="786709"/>
                </a:lnTo>
                <a:close/>
              </a:path>
              <a:path w="2343150" h="1069975">
                <a:moveTo>
                  <a:pt x="352212" y="781095"/>
                </a:moveTo>
                <a:lnTo>
                  <a:pt x="347811" y="786709"/>
                </a:lnTo>
                <a:lnTo>
                  <a:pt x="351078" y="786709"/>
                </a:lnTo>
                <a:lnTo>
                  <a:pt x="352212" y="781095"/>
                </a:lnTo>
                <a:close/>
              </a:path>
              <a:path w="2343150" h="1069975">
                <a:moveTo>
                  <a:pt x="394857" y="776238"/>
                </a:moveTo>
                <a:lnTo>
                  <a:pt x="385412" y="786709"/>
                </a:lnTo>
                <a:lnTo>
                  <a:pt x="390454" y="786709"/>
                </a:lnTo>
                <a:lnTo>
                  <a:pt x="394920" y="780172"/>
                </a:lnTo>
                <a:lnTo>
                  <a:pt x="394857" y="776238"/>
                </a:lnTo>
                <a:close/>
              </a:path>
              <a:path w="2343150" h="1069975">
                <a:moveTo>
                  <a:pt x="424322" y="776238"/>
                </a:moveTo>
                <a:lnTo>
                  <a:pt x="397608" y="776238"/>
                </a:lnTo>
                <a:lnTo>
                  <a:pt x="394920" y="780172"/>
                </a:lnTo>
                <a:lnTo>
                  <a:pt x="395024" y="786709"/>
                </a:lnTo>
                <a:lnTo>
                  <a:pt x="425903" y="786709"/>
                </a:lnTo>
                <a:lnTo>
                  <a:pt x="424322" y="776238"/>
                </a:lnTo>
                <a:close/>
              </a:path>
              <a:path w="2343150" h="1069975">
                <a:moveTo>
                  <a:pt x="468693" y="776238"/>
                </a:moveTo>
                <a:lnTo>
                  <a:pt x="435149" y="776238"/>
                </a:lnTo>
                <a:lnTo>
                  <a:pt x="425903" y="786709"/>
                </a:lnTo>
                <a:lnTo>
                  <a:pt x="469211" y="786709"/>
                </a:lnTo>
                <a:lnTo>
                  <a:pt x="468693" y="776238"/>
                </a:lnTo>
                <a:close/>
              </a:path>
              <a:path w="2343150" h="1069975">
                <a:moveTo>
                  <a:pt x="495890" y="776238"/>
                </a:moveTo>
                <a:lnTo>
                  <a:pt x="482906" y="776238"/>
                </a:lnTo>
                <a:lnTo>
                  <a:pt x="473807" y="786709"/>
                </a:lnTo>
                <a:lnTo>
                  <a:pt x="491063" y="786709"/>
                </a:lnTo>
                <a:lnTo>
                  <a:pt x="495890" y="776238"/>
                </a:lnTo>
                <a:close/>
              </a:path>
              <a:path w="2343150" h="1069975">
                <a:moveTo>
                  <a:pt x="520999" y="776238"/>
                </a:moveTo>
                <a:lnTo>
                  <a:pt x="503146" y="776238"/>
                </a:lnTo>
                <a:lnTo>
                  <a:pt x="494382" y="786709"/>
                </a:lnTo>
                <a:lnTo>
                  <a:pt x="517387" y="786709"/>
                </a:lnTo>
                <a:lnTo>
                  <a:pt x="520999" y="776238"/>
                </a:lnTo>
                <a:close/>
              </a:path>
              <a:path w="2343150" h="1069975">
                <a:moveTo>
                  <a:pt x="356020" y="776238"/>
                </a:moveTo>
                <a:lnTo>
                  <a:pt x="353193" y="776238"/>
                </a:lnTo>
                <a:lnTo>
                  <a:pt x="352212" y="781095"/>
                </a:lnTo>
                <a:lnTo>
                  <a:pt x="356020" y="776238"/>
                </a:lnTo>
                <a:close/>
              </a:path>
              <a:path w="2343150" h="1069975">
                <a:moveTo>
                  <a:pt x="435306" y="765767"/>
                </a:moveTo>
                <a:lnTo>
                  <a:pt x="423735" y="765767"/>
                </a:lnTo>
                <a:lnTo>
                  <a:pt x="415065" y="776238"/>
                </a:lnTo>
                <a:lnTo>
                  <a:pt x="433232" y="776238"/>
                </a:lnTo>
                <a:lnTo>
                  <a:pt x="435306" y="765767"/>
                </a:lnTo>
                <a:close/>
              </a:path>
              <a:path w="2343150" h="1069975">
                <a:moveTo>
                  <a:pt x="439389" y="765767"/>
                </a:moveTo>
                <a:lnTo>
                  <a:pt x="439211" y="765767"/>
                </a:lnTo>
                <a:lnTo>
                  <a:pt x="438033" y="776238"/>
                </a:lnTo>
                <a:lnTo>
                  <a:pt x="440112" y="776238"/>
                </a:lnTo>
                <a:lnTo>
                  <a:pt x="439389" y="765767"/>
                </a:lnTo>
                <a:close/>
              </a:path>
              <a:path w="2343150" h="1069975">
                <a:moveTo>
                  <a:pt x="502309" y="744825"/>
                </a:moveTo>
                <a:lnTo>
                  <a:pt x="467703" y="744825"/>
                </a:lnTo>
                <a:lnTo>
                  <a:pt x="468469" y="755296"/>
                </a:lnTo>
                <a:lnTo>
                  <a:pt x="457465" y="765767"/>
                </a:lnTo>
                <a:lnTo>
                  <a:pt x="444258" y="776238"/>
                </a:lnTo>
                <a:lnTo>
                  <a:pt x="471853" y="776238"/>
                </a:lnTo>
                <a:lnTo>
                  <a:pt x="478477" y="765767"/>
                </a:lnTo>
                <a:lnTo>
                  <a:pt x="493749" y="765767"/>
                </a:lnTo>
                <a:lnTo>
                  <a:pt x="490634" y="755296"/>
                </a:lnTo>
                <a:lnTo>
                  <a:pt x="505534" y="755296"/>
                </a:lnTo>
                <a:lnTo>
                  <a:pt x="502309" y="744825"/>
                </a:lnTo>
                <a:close/>
              </a:path>
              <a:path w="2343150" h="1069975">
                <a:moveTo>
                  <a:pt x="484208" y="774270"/>
                </a:moveTo>
                <a:lnTo>
                  <a:pt x="483262" y="776238"/>
                </a:lnTo>
                <a:lnTo>
                  <a:pt x="485534" y="776238"/>
                </a:lnTo>
                <a:lnTo>
                  <a:pt x="484208" y="774270"/>
                </a:lnTo>
                <a:close/>
              </a:path>
              <a:path w="2343150" h="1069975">
                <a:moveTo>
                  <a:pt x="500152" y="765767"/>
                </a:moveTo>
                <a:lnTo>
                  <a:pt x="488298" y="765767"/>
                </a:lnTo>
                <a:lnTo>
                  <a:pt x="487496" y="767434"/>
                </a:lnTo>
                <a:lnTo>
                  <a:pt x="489618" y="776238"/>
                </a:lnTo>
                <a:lnTo>
                  <a:pt x="497335" y="776238"/>
                </a:lnTo>
                <a:lnTo>
                  <a:pt x="500152" y="765767"/>
                </a:lnTo>
                <a:close/>
              </a:path>
              <a:path w="2343150" h="1069975">
                <a:moveTo>
                  <a:pt x="541348" y="765767"/>
                </a:moveTo>
                <a:lnTo>
                  <a:pt x="502312" y="765767"/>
                </a:lnTo>
                <a:lnTo>
                  <a:pt x="497335" y="776238"/>
                </a:lnTo>
                <a:lnTo>
                  <a:pt x="531030" y="776238"/>
                </a:lnTo>
                <a:lnTo>
                  <a:pt x="541348" y="765767"/>
                </a:lnTo>
                <a:close/>
              </a:path>
              <a:path w="2343150" h="1069975">
                <a:moveTo>
                  <a:pt x="487095" y="765767"/>
                </a:moveTo>
                <a:lnTo>
                  <a:pt x="478477" y="765767"/>
                </a:lnTo>
                <a:lnTo>
                  <a:pt x="484208" y="774270"/>
                </a:lnTo>
                <a:lnTo>
                  <a:pt x="487496" y="767434"/>
                </a:lnTo>
                <a:lnTo>
                  <a:pt x="487095" y="765767"/>
                </a:lnTo>
                <a:close/>
              </a:path>
              <a:path w="2343150" h="1069975">
                <a:moveTo>
                  <a:pt x="488298" y="765767"/>
                </a:moveTo>
                <a:lnTo>
                  <a:pt x="487095" y="765767"/>
                </a:lnTo>
                <a:lnTo>
                  <a:pt x="487496" y="767434"/>
                </a:lnTo>
                <a:lnTo>
                  <a:pt x="488298" y="765767"/>
                </a:lnTo>
                <a:close/>
              </a:path>
              <a:path w="2343150" h="1069975">
                <a:moveTo>
                  <a:pt x="406610" y="755296"/>
                </a:moveTo>
                <a:lnTo>
                  <a:pt x="403638" y="755296"/>
                </a:lnTo>
                <a:lnTo>
                  <a:pt x="406385" y="765767"/>
                </a:lnTo>
                <a:lnTo>
                  <a:pt x="406610" y="755296"/>
                </a:lnTo>
                <a:close/>
              </a:path>
              <a:path w="2343150" h="1069975">
                <a:moveTo>
                  <a:pt x="443976" y="755296"/>
                </a:moveTo>
                <a:lnTo>
                  <a:pt x="440510" y="755296"/>
                </a:lnTo>
                <a:lnTo>
                  <a:pt x="432867" y="765767"/>
                </a:lnTo>
                <a:lnTo>
                  <a:pt x="443478" y="765767"/>
                </a:lnTo>
                <a:lnTo>
                  <a:pt x="443976" y="755296"/>
                </a:lnTo>
                <a:close/>
              </a:path>
              <a:path w="2343150" h="1069975">
                <a:moveTo>
                  <a:pt x="502162" y="755296"/>
                </a:moveTo>
                <a:lnTo>
                  <a:pt x="496948" y="755296"/>
                </a:lnTo>
                <a:lnTo>
                  <a:pt x="495984" y="765767"/>
                </a:lnTo>
                <a:lnTo>
                  <a:pt x="499817" y="765767"/>
                </a:lnTo>
                <a:lnTo>
                  <a:pt x="502162" y="755296"/>
                </a:lnTo>
                <a:close/>
              </a:path>
              <a:path w="2343150" h="1069975">
                <a:moveTo>
                  <a:pt x="576746" y="744825"/>
                </a:moveTo>
                <a:lnTo>
                  <a:pt x="554475" y="744825"/>
                </a:lnTo>
                <a:lnTo>
                  <a:pt x="550355" y="753800"/>
                </a:lnTo>
                <a:lnTo>
                  <a:pt x="550402" y="755296"/>
                </a:lnTo>
                <a:lnTo>
                  <a:pt x="512146" y="755296"/>
                </a:lnTo>
                <a:lnTo>
                  <a:pt x="509565" y="765767"/>
                </a:lnTo>
                <a:lnTo>
                  <a:pt x="554689" y="765767"/>
                </a:lnTo>
                <a:lnTo>
                  <a:pt x="567630" y="755296"/>
                </a:lnTo>
                <a:lnTo>
                  <a:pt x="576746" y="744825"/>
                </a:lnTo>
                <a:close/>
              </a:path>
              <a:path w="2343150" h="1069975">
                <a:moveTo>
                  <a:pt x="524162" y="744825"/>
                </a:moveTo>
                <a:lnTo>
                  <a:pt x="502309" y="744825"/>
                </a:lnTo>
                <a:lnTo>
                  <a:pt x="509558" y="755296"/>
                </a:lnTo>
                <a:lnTo>
                  <a:pt x="524905" y="755296"/>
                </a:lnTo>
                <a:lnTo>
                  <a:pt x="524162" y="744825"/>
                </a:lnTo>
                <a:close/>
              </a:path>
              <a:path w="2343150" h="1069975">
                <a:moveTo>
                  <a:pt x="528744" y="754582"/>
                </a:moveTo>
                <a:lnTo>
                  <a:pt x="528434" y="755296"/>
                </a:lnTo>
                <a:lnTo>
                  <a:pt x="529031" y="755296"/>
                </a:lnTo>
                <a:lnTo>
                  <a:pt x="528744" y="754582"/>
                </a:lnTo>
                <a:close/>
              </a:path>
              <a:path w="2343150" h="1069975">
                <a:moveTo>
                  <a:pt x="544967" y="744825"/>
                </a:moveTo>
                <a:lnTo>
                  <a:pt x="538758" y="755296"/>
                </a:lnTo>
                <a:lnTo>
                  <a:pt x="540077" y="755296"/>
                </a:lnTo>
                <a:lnTo>
                  <a:pt x="545454" y="745763"/>
                </a:lnTo>
                <a:lnTo>
                  <a:pt x="544967" y="744825"/>
                </a:lnTo>
                <a:close/>
              </a:path>
              <a:path w="2343150" h="1069975">
                <a:moveTo>
                  <a:pt x="545454" y="745763"/>
                </a:moveTo>
                <a:lnTo>
                  <a:pt x="540077" y="755296"/>
                </a:lnTo>
                <a:lnTo>
                  <a:pt x="546829" y="748413"/>
                </a:lnTo>
                <a:lnTo>
                  <a:pt x="545454" y="745763"/>
                </a:lnTo>
                <a:close/>
              </a:path>
              <a:path w="2343150" h="1069975">
                <a:moveTo>
                  <a:pt x="546829" y="748413"/>
                </a:moveTo>
                <a:lnTo>
                  <a:pt x="540077" y="755296"/>
                </a:lnTo>
                <a:lnTo>
                  <a:pt x="549669" y="755296"/>
                </a:lnTo>
                <a:lnTo>
                  <a:pt x="549625" y="753800"/>
                </a:lnTo>
                <a:lnTo>
                  <a:pt x="546829" y="748413"/>
                </a:lnTo>
                <a:close/>
              </a:path>
              <a:path w="2343150" h="1069975">
                <a:moveTo>
                  <a:pt x="550013" y="754546"/>
                </a:moveTo>
                <a:lnTo>
                  <a:pt x="549669" y="755296"/>
                </a:lnTo>
                <a:lnTo>
                  <a:pt x="550402" y="755296"/>
                </a:lnTo>
                <a:lnTo>
                  <a:pt x="550013" y="754546"/>
                </a:lnTo>
                <a:close/>
              </a:path>
              <a:path w="2343150" h="1069975">
                <a:moveTo>
                  <a:pt x="586914" y="744825"/>
                </a:moveTo>
                <a:lnTo>
                  <a:pt x="581102" y="744825"/>
                </a:lnTo>
                <a:lnTo>
                  <a:pt x="581626" y="755296"/>
                </a:lnTo>
                <a:lnTo>
                  <a:pt x="586914" y="744825"/>
                </a:lnTo>
                <a:close/>
              </a:path>
              <a:path w="2343150" h="1069975">
                <a:moveTo>
                  <a:pt x="532989" y="744825"/>
                </a:moveTo>
                <a:lnTo>
                  <a:pt x="524832" y="744825"/>
                </a:lnTo>
                <a:lnTo>
                  <a:pt x="528744" y="754582"/>
                </a:lnTo>
                <a:lnTo>
                  <a:pt x="532989" y="744825"/>
                </a:lnTo>
                <a:close/>
              </a:path>
              <a:path w="2343150" h="1069975">
                <a:moveTo>
                  <a:pt x="550085" y="745094"/>
                </a:moveTo>
                <a:lnTo>
                  <a:pt x="550012" y="745763"/>
                </a:lnTo>
                <a:lnTo>
                  <a:pt x="549716" y="753975"/>
                </a:lnTo>
                <a:lnTo>
                  <a:pt x="550013" y="754546"/>
                </a:lnTo>
                <a:lnTo>
                  <a:pt x="550355" y="753800"/>
                </a:lnTo>
                <a:lnTo>
                  <a:pt x="550085" y="745094"/>
                </a:lnTo>
                <a:close/>
              </a:path>
              <a:path w="2343150" h="1069975">
                <a:moveTo>
                  <a:pt x="550046" y="744825"/>
                </a:moveTo>
                <a:lnTo>
                  <a:pt x="545983" y="744825"/>
                </a:lnTo>
                <a:lnTo>
                  <a:pt x="545454" y="745763"/>
                </a:lnTo>
                <a:lnTo>
                  <a:pt x="546829" y="748413"/>
                </a:lnTo>
                <a:lnTo>
                  <a:pt x="550034" y="745146"/>
                </a:lnTo>
                <a:lnTo>
                  <a:pt x="550046" y="744825"/>
                </a:lnTo>
                <a:close/>
              </a:path>
              <a:path w="2343150" h="1069975">
                <a:moveTo>
                  <a:pt x="550349" y="744825"/>
                </a:moveTo>
                <a:lnTo>
                  <a:pt x="550077" y="744825"/>
                </a:lnTo>
                <a:lnTo>
                  <a:pt x="550085" y="745094"/>
                </a:lnTo>
                <a:lnTo>
                  <a:pt x="550349" y="744825"/>
                </a:lnTo>
                <a:close/>
              </a:path>
              <a:path w="2343150" h="1069975">
                <a:moveTo>
                  <a:pt x="538632" y="734354"/>
                </a:moveTo>
                <a:lnTo>
                  <a:pt x="487411" y="734354"/>
                </a:lnTo>
                <a:lnTo>
                  <a:pt x="479576" y="744825"/>
                </a:lnTo>
                <a:lnTo>
                  <a:pt x="534643" y="744825"/>
                </a:lnTo>
                <a:lnTo>
                  <a:pt x="538632" y="734354"/>
                </a:lnTo>
                <a:close/>
              </a:path>
              <a:path w="2343150" h="1069975">
                <a:moveTo>
                  <a:pt x="539282" y="734354"/>
                </a:moveTo>
                <a:lnTo>
                  <a:pt x="538632" y="734354"/>
                </a:lnTo>
                <a:lnTo>
                  <a:pt x="534643" y="744825"/>
                </a:lnTo>
                <a:lnTo>
                  <a:pt x="539282" y="734354"/>
                </a:lnTo>
                <a:close/>
              </a:path>
              <a:path w="2343150" h="1069975">
                <a:moveTo>
                  <a:pt x="539763" y="734354"/>
                </a:moveTo>
                <a:lnTo>
                  <a:pt x="539282" y="734354"/>
                </a:lnTo>
                <a:lnTo>
                  <a:pt x="534643" y="744825"/>
                </a:lnTo>
                <a:lnTo>
                  <a:pt x="538308" y="744825"/>
                </a:lnTo>
                <a:lnTo>
                  <a:pt x="539763" y="734354"/>
                </a:lnTo>
                <a:close/>
              </a:path>
              <a:path w="2343150" h="1069975">
                <a:moveTo>
                  <a:pt x="548858" y="734354"/>
                </a:moveTo>
                <a:lnTo>
                  <a:pt x="543526" y="734354"/>
                </a:lnTo>
                <a:lnTo>
                  <a:pt x="540404" y="744825"/>
                </a:lnTo>
                <a:lnTo>
                  <a:pt x="547798" y="744825"/>
                </a:lnTo>
                <a:lnTo>
                  <a:pt x="548858" y="734354"/>
                </a:lnTo>
                <a:close/>
              </a:path>
              <a:path w="2343150" h="1069975">
                <a:moveTo>
                  <a:pt x="599552" y="734354"/>
                </a:moveTo>
                <a:lnTo>
                  <a:pt x="563700" y="734354"/>
                </a:lnTo>
                <a:lnTo>
                  <a:pt x="559784" y="744825"/>
                </a:lnTo>
                <a:lnTo>
                  <a:pt x="597826" y="744825"/>
                </a:lnTo>
                <a:lnTo>
                  <a:pt x="599552" y="734354"/>
                </a:lnTo>
                <a:close/>
              </a:path>
              <a:path w="2343150" h="1069975">
                <a:moveTo>
                  <a:pt x="603130" y="734354"/>
                </a:moveTo>
                <a:lnTo>
                  <a:pt x="599552" y="734354"/>
                </a:lnTo>
                <a:lnTo>
                  <a:pt x="602122" y="744825"/>
                </a:lnTo>
                <a:lnTo>
                  <a:pt x="603130" y="734354"/>
                </a:lnTo>
                <a:close/>
              </a:path>
              <a:path w="2343150" h="1069975">
                <a:moveTo>
                  <a:pt x="557702" y="723883"/>
                </a:moveTo>
                <a:lnTo>
                  <a:pt x="501586" y="723883"/>
                </a:lnTo>
                <a:lnTo>
                  <a:pt x="494591" y="734354"/>
                </a:lnTo>
                <a:lnTo>
                  <a:pt x="561067" y="734354"/>
                </a:lnTo>
                <a:lnTo>
                  <a:pt x="557702" y="723883"/>
                </a:lnTo>
                <a:close/>
              </a:path>
              <a:path w="2343150" h="1069975">
                <a:moveTo>
                  <a:pt x="568150" y="723883"/>
                </a:moveTo>
                <a:lnTo>
                  <a:pt x="563113" y="723883"/>
                </a:lnTo>
                <a:lnTo>
                  <a:pt x="564087" y="734354"/>
                </a:lnTo>
                <a:lnTo>
                  <a:pt x="568150" y="723883"/>
                </a:lnTo>
                <a:close/>
              </a:path>
              <a:path w="2343150" h="1069975">
                <a:moveTo>
                  <a:pt x="616358" y="723883"/>
                </a:moveTo>
                <a:lnTo>
                  <a:pt x="572254" y="723883"/>
                </a:lnTo>
                <a:lnTo>
                  <a:pt x="568881" y="734354"/>
                </a:lnTo>
                <a:lnTo>
                  <a:pt x="619834" y="734354"/>
                </a:lnTo>
                <a:lnTo>
                  <a:pt x="616358" y="723883"/>
                </a:lnTo>
                <a:close/>
              </a:path>
              <a:path w="2343150" h="1069975">
                <a:moveTo>
                  <a:pt x="631529" y="723883"/>
                </a:moveTo>
                <a:lnTo>
                  <a:pt x="623216" y="723883"/>
                </a:lnTo>
                <a:lnTo>
                  <a:pt x="628158" y="734354"/>
                </a:lnTo>
                <a:lnTo>
                  <a:pt x="635509" y="734354"/>
                </a:lnTo>
                <a:lnTo>
                  <a:pt x="631529" y="723883"/>
                </a:lnTo>
                <a:close/>
              </a:path>
              <a:path w="2343150" h="1069975">
                <a:moveTo>
                  <a:pt x="574464" y="713412"/>
                </a:moveTo>
                <a:lnTo>
                  <a:pt x="524586" y="713412"/>
                </a:lnTo>
                <a:lnTo>
                  <a:pt x="527008" y="723883"/>
                </a:lnTo>
                <a:lnTo>
                  <a:pt x="567961" y="723883"/>
                </a:lnTo>
                <a:lnTo>
                  <a:pt x="574464" y="713412"/>
                </a:lnTo>
                <a:close/>
              </a:path>
              <a:path w="2343150" h="1069975">
                <a:moveTo>
                  <a:pt x="578380" y="713412"/>
                </a:moveTo>
                <a:lnTo>
                  <a:pt x="574464" y="713412"/>
                </a:lnTo>
                <a:lnTo>
                  <a:pt x="575437" y="723883"/>
                </a:lnTo>
                <a:lnTo>
                  <a:pt x="578380" y="713412"/>
                </a:lnTo>
                <a:close/>
              </a:path>
              <a:path w="2343150" h="1069975">
                <a:moveTo>
                  <a:pt x="630598" y="713412"/>
                </a:moveTo>
                <a:lnTo>
                  <a:pt x="578380" y="713412"/>
                </a:lnTo>
                <a:lnTo>
                  <a:pt x="579186" y="723883"/>
                </a:lnTo>
                <a:lnTo>
                  <a:pt x="629343" y="723883"/>
                </a:lnTo>
                <a:lnTo>
                  <a:pt x="630598" y="713412"/>
                </a:lnTo>
                <a:close/>
              </a:path>
              <a:path w="2343150" h="1069975">
                <a:moveTo>
                  <a:pt x="640315" y="713412"/>
                </a:moveTo>
                <a:lnTo>
                  <a:pt x="630912" y="713412"/>
                </a:lnTo>
                <a:lnTo>
                  <a:pt x="629446" y="723883"/>
                </a:lnTo>
                <a:lnTo>
                  <a:pt x="632420" y="723883"/>
                </a:lnTo>
                <a:lnTo>
                  <a:pt x="640315" y="713412"/>
                </a:lnTo>
                <a:close/>
              </a:path>
              <a:path w="2343150" h="1069975">
                <a:moveTo>
                  <a:pt x="660775" y="713412"/>
                </a:moveTo>
                <a:lnTo>
                  <a:pt x="646755" y="713412"/>
                </a:lnTo>
                <a:lnTo>
                  <a:pt x="650671" y="723883"/>
                </a:lnTo>
                <a:lnTo>
                  <a:pt x="654042" y="723883"/>
                </a:lnTo>
                <a:lnTo>
                  <a:pt x="660775" y="713412"/>
                </a:lnTo>
                <a:close/>
              </a:path>
              <a:path w="2343150" h="1069975">
                <a:moveTo>
                  <a:pt x="655718" y="702941"/>
                </a:moveTo>
                <a:lnTo>
                  <a:pt x="541124" y="702941"/>
                </a:lnTo>
                <a:lnTo>
                  <a:pt x="544486" y="713412"/>
                </a:lnTo>
                <a:lnTo>
                  <a:pt x="651027" y="713412"/>
                </a:lnTo>
                <a:lnTo>
                  <a:pt x="655718" y="702941"/>
                </a:lnTo>
                <a:close/>
              </a:path>
              <a:path w="2343150" h="1069975">
                <a:moveTo>
                  <a:pt x="660723" y="702941"/>
                </a:moveTo>
                <a:lnTo>
                  <a:pt x="656042" y="713412"/>
                </a:lnTo>
                <a:lnTo>
                  <a:pt x="662262" y="713412"/>
                </a:lnTo>
                <a:lnTo>
                  <a:pt x="660723" y="702941"/>
                </a:lnTo>
                <a:close/>
              </a:path>
              <a:path w="2343150" h="1069975">
                <a:moveTo>
                  <a:pt x="688207" y="702941"/>
                </a:moveTo>
                <a:lnTo>
                  <a:pt x="674942" y="702941"/>
                </a:lnTo>
                <a:lnTo>
                  <a:pt x="676126" y="713412"/>
                </a:lnTo>
                <a:lnTo>
                  <a:pt x="683759" y="713412"/>
                </a:lnTo>
                <a:lnTo>
                  <a:pt x="688207" y="702941"/>
                </a:lnTo>
                <a:close/>
              </a:path>
              <a:path w="2343150" h="1069975">
                <a:moveTo>
                  <a:pt x="674167" y="692471"/>
                </a:moveTo>
                <a:lnTo>
                  <a:pt x="565626" y="692471"/>
                </a:lnTo>
                <a:lnTo>
                  <a:pt x="551794" y="702941"/>
                </a:lnTo>
                <a:lnTo>
                  <a:pt x="674178" y="702941"/>
                </a:lnTo>
                <a:lnTo>
                  <a:pt x="674167" y="692471"/>
                </a:lnTo>
                <a:close/>
              </a:path>
              <a:path w="2343150" h="1069975">
                <a:moveTo>
                  <a:pt x="571479" y="682000"/>
                </a:moveTo>
                <a:lnTo>
                  <a:pt x="567343" y="692471"/>
                </a:lnTo>
                <a:lnTo>
                  <a:pt x="575186" y="692471"/>
                </a:lnTo>
                <a:lnTo>
                  <a:pt x="571479" y="682000"/>
                </a:lnTo>
                <a:close/>
              </a:path>
              <a:path w="2343150" h="1069975">
                <a:moveTo>
                  <a:pt x="573636" y="682000"/>
                </a:moveTo>
                <a:lnTo>
                  <a:pt x="576956" y="692471"/>
                </a:lnTo>
                <a:lnTo>
                  <a:pt x="578516" y="692471"/>
                </a:lnTo>
                <a:lnTo>
                  <a:pt x="573636" y="682000"/>
                </a:lnTo>
                <a:close/>
              </a:path>
              <a:path w="2343150" h="1069975">
                <a:moveTo>
                  <a:pt x="690156" y="682000"/>
                </a:moveTo>
                <a:lnTo>
                  <a:pt x="581039" y="682000"/>
                </a:lnTo>
                <a:lnTo>
                  <a:pt x="578516" y="692471"/>
                </a:lnTo>
                <a:lnTo>
                  <a:pt x="679874" y="692471"/>
                </a:lnTo>
                <a:lnTo>
                  <a:pt x="690156" y="682000"/>
                </a:lnTo>
                <a:close/>
              </a:path>
              <a:path w="2343150" h="1069975">
                <a:moveTo>
                  <a:pt x="585615" y="671529"/>
                </a:moveTo>
                <a:lnTo>
                  <a:pt x="579835" y="671529"/>
                </a:lnTo>
                <a:lnTo>
                  <a:pt x="580464" y="682000"/>
                </a:lnTo>
                <a:lnTo>
                  <a:pt x="585615" y="671529"/>
                </a:lnTo>
                <a:close/>
              </a:path>
              <a:path w="2343150" h="1069975">
                <a:moveTo>
                  <a:pt x="592984" y="674701"/>
                </a:moveTo>
                <a:lnTo>
                  <a:pt x="585343" y="682000"/>
                </a:lnTo>
                <a:lnTo>
                  <a:pt x="589437" y="682000"/>
                </a:lnTo>
                <a:lnTo>
                  <a:pt x="592072" y="677983"/>
                </a:lnTo>
                <a:lnTo>
                  <a:pt x="592984" y="674701"/>
                </a:lnTo>
                <a:close/>
              </a:path>
              <a:path w="2343150" h="1069975">
                <a:moveTo>
                  <a:pt x="598704" y="671529"/>
                </a:moveTo>
                <a:lnTo>
                  <a:pt x="596306" y="671529"/>
                </a:lnTo>
                <a:lnTo>
                  <a:pt x="592072" y="677983"/>
                </a:lnTo>
                <a:lnTo>
                  <a:pt x="590955" y="682000"/>
                </a:lnTo>
                <a:lnTo>
                  <a:pt x="593133" y="682000"/>
                </a:lnTo>
                <a:lnTo>
                  <a:pt x="598637" y="674291"/>
                </a:lnTo>
                <a:lnTo>
                  <a:pt x="598704" y="671529"/>
                </a:lnTo>
                <a:close/>
              </a:path>
              <a:path w="2343150" h="1069975">
                <a:moveTo>
                  <a:pt x="599153" y="673569"/>
                </a:moveTo>
                <a:lnTo>
                  <a:pt x="598637" y="674291"/>
                </a:lnTo>
                <a:lnTo>
                  <a:pt x="598452" y="682000"/>
                </a:lnTo>
                <a:lnTo>
                  <a:pt x="601007" y="682000"/>
                </a:lnTo>
                <a:lnTo>
                  <a:pt x="599153" y="673569"/>
                </a:lnTo>
                <a:close/>
              </a:path>
              <a:path w="2343150" h="1069975">
                <a:moveTo>
                  <a:pt x="719234" y="671529"/>
                </a:moveTo>
                <a:lnTo>
                  <a:pt x="604054" y="671529"/>
                </a:lnTo>
                <a:lnTo>
                  <a:pt x="601007" y="682000"/>
                </a:lnTo>
                <a:lnTo>
                  <a:pt x="712941" y="682000"/>
                </a:lnTo>
                <a:lnTo>
                  <a:pt x="719234" y="671529"/>
                </a:lnTo>
                <a:close/>
              </a:path>
              <a:path w="2343150" h="1069975">
                <a:moveTo>
                  <a:pt x="722564" y="671529"/>
                </a:moveTo>
                <a:lnTo>
                  <a:pt x="719234" y="671529"/>
                </a:lnTo>
                <a:lnTo>
                  <a:pt x="716648" y="682000"/>
                </a:lnTo>
                <a:lnTo>
                  <a:pt x="722564" y="671529"/>
                </a:lnTo>
                <a:close/>
              </a:path>
              <a:path w="2343150" h="1069975">
                <a:moveTo>
                  <a:pt x="730522" y="671529"/>
                </a:moveTo>
                <a:lnTo>
                  <a:pt x="722564" y="671529"/>
                </a:lnTo>
                <a:lnTo>
                  <a:pt x="722710" y="682000"/>
                </a:lnTo>
                <a:lnTo>
                  <a:pt x="730522" y="671529"/>
                </a:lnTo>
                <a:close/>
              </a:path>
              <a:path w="2343150" h="1069975">
                <a:moveTo>
                  <a:pt x="732166" y="671529"/>
                </a:moveTo>
                <a:lnTo>
                  <a:pt x="731558" y="671529"/>
                </a:lnTo>
                <a:lnTo>
                  <a:pt x="723255" y="682000"/>
                </a:lnTo>
                <a:lnTo>
                  <a:pt x="726983" y="682000"/>
                </a:lnTo>
                <a:lnTo>
                  <a:pt x="732166" y="671529"/>
                </a:lnTo>
                <a:close/>
              </a:path>
              <a:path w="2343150" h="1069975">
                <a:moveTo>
                  <a:pt x="735087" y="671529"/>
                </a:moveTo>
                <a:lnTo>
                  <a:pt x="732166" y="671529"/>
                </a:lnTo>
                <a:lnTo>
                  <a:pt x="731736" y="682000"/>
                </a:lnTo>
                <a:lnTo>
                  <a:pt x="738249" y="682000"/>
                </a:lnTo>
                <a:lnTo>
                  <a:pt x="735087" y="671529"/>
                </a:lnTo>
                <a:close/>
              </a:path>
              <a:path w="2343150" h="1069975">
                <a:moveTo>
                  <a:pt x="596306" y="671529"/>
                </a:moveTo>
                <a:lnTo>
                  <a:pt x="593866" y="671529"/>
                </a:lnTo>
                <a:lnTo>
                  <a:pt x="592984" y="674701"/>
                </a:lnTo>
                <a:lnTo>
                  <a:pt x="596306" y="671529"/>
                </a:lnTo>
                <a:close/>
              </a:path>
              <a:path w="2343150" h="1069975">
                <a:moveTo>
                  <a:pt x="598704" y="671529"/>
                </a:moveTo>
                <a:lnTo>
                  <a:pt x="598637" y="674291"/>
                </a:lnTo>
                <a:lnTo>
                  <a:pt x="599153" y="673569"/>
                </a:lnTo>
                <a:lnTo>
                  <a:pt x="598704" y="671529"/>
                </a:lnTo>
                <a:close/>
              </a:path>
              <a:path w="2343150" h="1069975">
                <a:moveTo>
                  <a:pt x="600609" y="671529"/>
                </a:moveTo>
                <a:lnTo>
                  <a:pt x="598704" y="671529"/>
                </a:lnTo>
                <a:lnTo>
                  <a:pt x="599153" y="673569"/>
                </a:lnTo>
                <a:lnTo>
                  <a:pt x="600609" y="671529"/>
                </a:lnTo>
                <a:close/>
              </a:path>
              <a:path w="2343150" h="1069975">
                <a:moveTo>
                  <a:pt x="610083" y="667021"/>
                </a:moveTo>
                <a:lnTo>
                  <a:pt x="607311" y="671529"/>
                </a:lnTo>
                <a:lnTo>
                  <a:pt x="610547" y="668250"/>
                </a:lnTo>
                <a:lnTo>
                  <a:pt x="610083" y="667021"/>
                </a:lnTo>
                <a:close/>
              </a:path>
              <a:path w="2343150" h="1069975">
                <a:moveTo>
                  <a:pt x="611751" y="671437"/>
                </a:moveTo>
                <a:close/>
              </a:path>
              <a:path w="2343150" h="1069975">
                <a:moveTo>
                  <a:pt x="622263" y="661058"/>
                </a:moveTo>
                <a:lnTo>
                  <a:pt x="613908" y="671529"/>
                </a:lnTo>
                <a:lnTo>
                  <a:pt x="622954" y="671529"/>
                </a:lnTo>
                <a:lnTo>
                  <a:pt x="622263" y="661058"/>
                </a:lnTo>
                <a:close/>
              </a:path>
              <a:path w="2343150" h="1069975">
                <a:moveTo>
                  <a:pt x="674262" y="661058"/>
                </a:moveTo>
                <a:lnTo>
                  <a:pt x="624389" y="661058"/>
                </a:lnTo>
                <a:lnTo>
                  <a:pt x="625143" y="671529"/>
                </a:lnTo>
                <a:lnTo>
                  <a:pt x="668419" y="671529"/>
                </a:lnTo>
                <a:lnTo>
                  <a:pt x="674262" y="661058"/>
                </a:lnTo>
                <a:close/>
              </a:path>
              <a:path w="2343150" h="1069975">
                <a:moveTo>
                  <a:pt x="676094" y="661058"/>
                </a:moveTo>
                <a:lnTo>
                  <a:pt x="674262" y="661058"/>
                </a:lnTo>
                <a:lnTo>
                  <a:pt x="668419" y="671529"/>
                </a:lnTo>
                <a:lnTo>
                  <a:pt x="676094" y="661058"/>
                </a:lnTo>
                <a:close/>
              </a:path>
              <a:path w="2343150" h="1069975">
                <a:moveTo>
                  <a:pt x="738406" y="661058"/>
                </a:moveTo>
                <a:lnTo>
                  <a:pt x="676094" y="661058"/>
                </a:lnTo>
                <a:lnTo>
                  <a:pt x="668419" y="671529"/>
                </a:lnTo>
                <a:lnTo>
                  <a:pt x="730784" y="671529"/>
                </a:lnTo>
                <a:lnTo>
                  <a:pt x="738406" y="661058"/>
                </a:lnTo>
                <a:close/>
              </a:path>
              <a:path w="2343150" h="1069975">
                <a:moveTo>
                  <a:pt x="745034" y="661058"/>
                </a:moveTo>
                <a:lnTo>
                  <a:pt x="740364" y="661058"/>
                </a:lnTo>
                <a:lnTo>
                  <a:pt x="736605" y="671529"/>
                </a:lnTo>
                <a:lnTo>
                  <a:pt x="739830" y="671529"/>
                </a:lnTo>
                <a:lnTo>
                  <a:pt x="745034" y="661058"/>
                </a:lnTo>
                <a:close/>
              </a:path>
              <a:path w="2343150" h="1069975">
                <a:moveTo>
                  <a:pt x="758521" y="661058"/>
                </a:moveTo>
                <a:lnTo>
                  <a:pt x="748092" y="661058"/>
                </a:lnTo>
                <a:lnTo>
                  <a:pt x="741537" y="671529"/>
                </a:lnTo>
                <a:lnTo>
                  <a:pt x="752845" y="671529"/>
                </a:lnTo>
                <a:lnTo>
                  <a:pt x="758521" y="661058"/>
                </a:lnTo>
                <a:close/>
              </a:path>
              <a:path w="2343150" h="1069975">
                <a:moveTo>
                  <a:pt x="613103" y="665661"/>
                </a:moveTo>
                <a:lnTo>
                  <a:pt x="610547" y="668250"/>
                </a:lnTo>
                <a:lnTo>
                  <a:pt x="611751" y="671437"/>
                </a:lnTo>
                <a:lnTo>
                  <a:pt x="613103" y="665661"/>
                </a:lnTo>
                <a:close/>
              </a:path>
              <a:path w="2343150" h="1069975">
                <a:moveTo>
                  <a:pt x="613750" y="661058"/>
                </a:moveTo>
                <a:lnTo>
                  <a:pt x="607831" y="661058"/>
                </a:lnTo>
                <a:lnTo>
                  <a:pt x="610083" y="667021"/>
                </a:lnTo>
                <a:lnTo>
                  <a:pt x="613750" y="661058"/>
                </a:lnTo>
                <a:close/>
              </a:path>
              <a:path w="2343150" h="1069975">
                <a:moveTo>
                  <a:pt x="617646" y="661058"/>
                </a:moveTo>
                <a:lnTo>
                  <a:pt x="614180" y="661058"/>
                </a:lnTo>
                <a:lnTo>
                  <a:pt x="613103" y="665661"/>
                </a:lnTo>
                <a:lnTo>
                  <a:pt x="617646" y="661058"/>
                </a:lnTo>
                <a:close/>
              </a:path>
              <a:path w="2343150" h="1069975">
                <a:moveTo>
                  <a:pt x="620303" y="650587"/>
                </a:moveTo>
                <a:lnTo>
                  <a:pt x="614976" y="650587"/>
                </a:lnTo>
                <a:lnTo>
                  <a:pt x="608724" y="661058"/>
                </a:lnTo>
                <a:lnTo>
                  <a:pt x="617469" y="661058"/>
                </a:lnTo>
                <a:lnTo>
                  <a:pt x="620303" y="650587"/>
                </a:lnTo>
                <a:close/>
              </a:path>
              <a:path w="2343150" h="1069975">
                <a:moveTo>
                  <a:pt x="630923" y="650587"/>
                </a:moveTo>
                <a:lnTo>
                  <a:pt x="629719" y="650587"/>
                </a:lnTo>
                <a:lnTo>
                  <a:pt x="617803" y="661058"/>
                </a:lnTo>
                <a:lnTo>
                  <a:pt x="629017" y="661058"/>
                </a:lnTo>
                <a:lnTo>
                  <a:pt x="630930" y="658211"/>
                </a:lnTo>
                <a:lnTo>
                  <a:pt x="630923" y="650587"/>
                </a:lnTo>
                <a:close/>
              </a:path>
              <a:path w="2343150" h="1069975">
                <a:moveTo>
                  <a:pt x="630930" y="658211"/>
                </a:moveTo>
                <a:lnTo>
                  <a:pt x="629017" y="661058"/>
                </a:lnTo>
                <a:lnTo>
                  <a:pt x="630933" y="661058"/>
                </a:lnTo>
                <a:lnTo>
                  <a:pt x="630930" y="658211"/>
                </a:lnTo>
                <a:close/>
              </a:path>
              <a:path w="2343150" h="1069975">
                <a:moveTo>
                  <a:pt x="682188" y="650587"/>
                </a:moveTo>
                <a:lnTo>
                  <a:pt x="636053" y="650587"/>
                </a:lnTo>
                <a:lnTo>
                  <a:pt x="630930" y="658211"/>
                </a:lnTo>
                <a:lnTo>
                  <a:pt x="630933" y="661058"/>
                </a:lnTo>
                <a:lnTo>
                  <a:pt x="673476" y="661058"/>
                </a:lnTo>
                <a:lnTo>
                  <a:pt x="681504" y="652774"/>
                </a:lnTo>
                <a:lnTo>
                  <a:pt x="682188" y="650587"/>
                </a:lnTo>
                <a:close/>
              </a:path>
              <a:path w="2343150" h="1069975">
                <a:moveTo>
                  <a:pt x="756874" y="650587"/>
                </a:moveTo>
                <a:lnTo>
                  <a:pt x="683623" y="650587"/>
                </a:lnTo>
                <a:lnTo>
                  <a:pt x="681504" y="652774"/>
                </a:lnTo>
                <a:lnTo>
                  <a:pt x="678911" y="661058"/>
                </a:lnTo>
                <a:lnTo>
                  <a:pt x="752479" y="661058"/>
                </a:lnTo>
                <a:lnTo>
                  <a:pt x="756874" y="650587"/>
                </a:lnTo>
                <a:close/>
              </a:path>
              <a:path w="2343150" h="1069975">
                <a:moveTo>
                  <a:pt x="783442" y="650587"/>
                </a:moveTo>
                <a:lnTo>
                  <a:pt x="781347" y="650587"/>
                </a:lnTo>
                <a:lnTo>
                  <a:pt x="779630" y="661058"/>
                </a:lnTo>
                <a:lnTo>
                  <a:pt x="783442" y="650587"/>
                </a:lnTo>
                <a:close/>
              </a:path>
              <a:path w="2343150" h="1069975">
                <a:moveTo>
                  <a:pt x="788792" y="650587"/>
                </a:moveTo>
                <a:lnTo>
                  <a:pt x="783442" y="650587"/>
                </a:lnTo>
                <a:lnTo>
                  <a:pt x="785106" y="661058"/>
                </a:lnTo>
                <a:lnTo>
                  <a:pt x="788792" y="650587"/>
                </a:lnTo>
                <a:close/>
              </a:path>
              <a:path w="2343150" h="1069975">
                <a:moveTo>
                  <a:pt x="683623" y="650587"/>
                </a:moveTo>
                <a:lnTo>
                  <a:pt x="682188" y="650587"/>
                </a:lnTo>
                <a:lnTo>
                  <a:pt x="681504" y="652774"/>
                </a:lnTo>
                <a:lnTo>
                  <a:pt x="683623" y="650587"/>
                </a:lnTo>
                <a:close/>
              </a:path>
              <a:path w="2343150" h="1069975">
                <a:moveTo>
                  <a:pt x="644462" y="640116"/>
                </a:moveTo>
                <a:lnTo>
                  <a:pt x="638566" y="640116"/>
                </a:lnTo>
                <a:lnTo>
                  <a:pt x="638682" y="650587"/>
                </a:lnTo>
                <a:lnTo>
                  <a:pt x="641708" y="650587"/>
                </a:lnTo>
                <a:lnTo>
                  <a:pt x="644462" y="640116"/>
                </a:lnTo>
                <a:close/>
              </a:path>
              <a:path w="2343150" h="1069975">
                <a:moveTo>
                  <a:pt x="651249" y="648180"/>
                </a:moveTo>
                <a:lnTo>
                  <a:pt x="649477" y="650587"/>
                </a:lnTo>
                <a:lnTo>
                  <a:pt x="650524" y="650587"/>
                </a:lnTo>
                <a:lnTo>
                  <a:pt x="651249" y="648180"/>
                </a:lnTo>
                <a:close/>
              </a:path>
              <a:path w="2343150" h="1069975">
                <a:moveTo>
                  <a:pt x="652407" y="646606"/>
                </a:moveTo>
                <a:lnTo>
                  <a:pt x="651249" y="648180"/>
                </a:lnTo>
                <a:lnTo>
                  <a:pt x="650524" y="650587"/>
                </a:lnTo>
                <a:lnTo>
                  <a:pt x="652407" y="646606"/>
                </a:lnTo>
                <a:close/>
              </a:path>
              <a:path w="2343150" h="1069975">
                <a:moveTo>
                  <a:pt x="657184" y="640116"/>
                </a:moveTo>
                <a:lnTo>
                  <a:pt x="652407" y="646606"/>
                </a:lnTo>
                <a:lnTo>
                  <a:pt x="650524" y="650587"/>
                </a:lnTo>
                <a:lnTo>
                  <a:pt x="657508" y="650587"/>
                </a:lnTo>
                <a:lnTo>
                  <a:pt x="657184" y="640116"/>
                </a:lnTo>
                <a:close/>
              </a:path>
              <a:path w="2343150" h="1069975">
                <a:moveTo>
                  <a:pt x="692942" y="640116"/>
                </a:moveTo>
                <a:lnTo>
                  <a:pt x="666932" y="640116"/>
                </a:lnTo>
                <a:lnTo>
                  <a:pt x="666262" y="650587"/>
                </a:lnTo>
                <a:lnTo>
                  <a:pt x="692901" y="650587"/>
                </a:lnTo>
                <a:lnTo>
                  <a:pt x="692942" y="640116"/>
                </a:lnTo>
                <a:close/>
              </a:path>
              <a:path w="2343150" h="1069975">
                <a:moveTo>
                  <a:pt x="768186" y="640116"/>
                </a:moveTo>
                <a:lnTo>
                  <a:pt x="695769" y="640116"/>
                </a:lnTo>
                <a:lnTo>
                  <a:pt x="696921" y="650587"/>
                </a:lnTo>
                <a:lnTo>
                  <a:pt x="772181" y="650587"/>
                </a:lnTo>
                <a:lnTo>
                  <a:pt x="773254" y="648508"/>
                </a:lnTo>
                <a:lnTo>
                  <a:pt x="768186" y="640116"/>
                </a:lnTo>
                <a:close/>
              </a:path>
              <a:path w="2343150" h="1069975">
                <a:moveTo>
                  <a:pt x="777588" y="640116"/>
                </a:moveTo>
                <a:lnTo>
                  <a:pt x="773254" y="648508"/>
                </a:lnTo>
                <a:lnTo>
                  <a:pt x="774510" y="650587"/>
                </a:lnTo>
                <a:lnTo>
                  <a:pt x="777588" y="640116"/>
                </a:lnTo>
                <a:close/>
              </a:path>
              <a:path w="2343150" h="1069975">
                <a:moveTo>
                  <a:pt x="782892" y="648542"/>
                </a:moveTo>
                <a:lnTo>
                  <a:pt x="782007" y="650587"/>
                </a:lnTo>
                <a:lnTo>
                  <a:pt x="783913" y="650587"/>
                </a:lnTo>
                <a:lnTo>
                  <a:pt x="782892" y="648542"/>
                </a:lnTo>
                <a:close/>
              </a:path>
              <a:path w="2343150" h="1069975">
                <a:moveTo>
                  <a:pt x="795860" y="640116"/>
                </a:moveTo>
                <a:lnTo>
                  <a:pt x="786541" y="640116"/>
                </a:lnTo>
                <a:lnTo>
                  <a:pt x="790572" y="650587"/>
                </a:lnTo>
                <a:lnTo>
                  <a:pt x="795860" y="640116"/>
                </a:lnTo>
                <a:close/>
              </a:path>
              <a:path w="2343150" h="1069975">
                <a:moveTo>
                  <a:pt x="804404" y="640116"/>
                </a:moveTo>
                <a:lnTo>
                  <a:pt x="799671" y="640116"/>
                </a:lnTo>
                <a:lnTo>
                  <a:pt x="796164" y="650587"/>
                </a:lnTo>
                <a:lnTo>
                  <a:pt x="796792" y="650587"/>
                </a:lnTo>
                <a:lnTo>
                  <a:pt x="804404" y="640116"/>
                </a:lnTo>
                <a:close/>
              </a:path>
              <a:path w="2343150" h="1069975">
                <a:moveTo>
                  <a:pt x="786541" y="640116"/>
                </a:moveTo>
                <a:lnTo>
                  <a:pt x="778688" y="640116"/>
                </a:lnTo>
                <a:lnTo>
                  <a:pt x="782892" y="648542"/>
                </a:lnTo>
                <a:lnTo>
                  <a:pt x="786541" y="640116"/>
                </a:lnTo>
                <a:close/>
              </a:path>
              <a:path w="2343150" h="1069975">
                <a:moveTo>
                  <a:pt x="655477" y="640116"/>
                </a:moveTo>
                <a:lnTo>
                  <a:pt x="653676" y="640116"/>
                </a:lnTo>
                <a:lnTo>
                  <a:pt x="651249" y="648180"/>
                </a:lnTo>
                <a:lnTo>
                  <a:pt x="652407" y="646606"/>
                </a:lnTo>
                <a:lnTo>
                  <a:pt x="655477" y="640116"/>
                </a:lnTo>
                <a:close/>
              </a:path>
              <a:path w="2343150" h="1069975">
                <a:moveTo>
                  <a:pt x="645446" y="629645"/>
                </a:moveTo>
                <a:lnTo>
                  <a:pt x="642032" y="640116"/>
                </a:lnTo>
                <a:lnTo>
                  <a:pt x="643394" y="640116"/>
                </a:lnTo>
                <a:lnTo>
                  <a:pt x="645446" y="629645"/>
                </a:lnTo>
                <a:close/>
              </a:path>
              <a:path w="2343150" h="1069975">
                <a:moveTo>
                  <a:pt x="676974" y="629645"/>
                </a:moveTo>
                <a:lnTo>
                  <a:pt x="659875" y="629645"/>
                </a:lnTo>
                <a:lnTo>
                  <a:pt x="654514" y="640116"/>
                </a:lnTo>
                <a:lnTo>
                  <a:pt x="668827" y="640116"/>
                </a:lnTo>
                <a:lnTo>
                  <a:pt x="676974" y="629645"/>
                </a:lnTo>
                <a:close/>
              </a:path>
              <a:path w="2343150" h="1069975">
                <a:moveTo>
                  <a:pt x="724051" y="629645"/>
                </a:moveTo>
                <a:lnTo>
                  <a:pt x="676974" y="629645"/>
                </a:lnTo>
                <a:lnTo>
                  <a:pt x="676283" y="640116"/>
                </a:lnTo>
                <a:lnTo>
                  <a:pt x="720533" y="640116"/>
                </a:lnTo>
                <a:lnTo>
                  <a:pt x="724051" y="629645"/>
                </a:lnTo>
                <a:close/>
              </a:path>
              <a:path w="2343150" h="1069975">
                <a:moveTo>
                  <a:pt x="724051" y="629645"/>
                </a:moveTo>
                <a:lnTo>
                  <a:pt x="720533" y="640116"/>
                </a:lnTo>
                <a:lnTo>
                  <a:pt x="724051" y="629645"/>
                </a:lnTo>
                <a:close/>
              </a:path>
              <a:path w="2343150" h="1069975">
                <a:moveTo>
                  <a:pt x="735066" y="629645"/>
                </a:moveTo>
                <a:lnTo>
                  <a:pt x="724051" y="629645"/>
                </a:lnTo>
                <a:lnTo>
                  <a:pt x="720648" y="640116"/>
                </a:lnTo>
                <a:lnTo>
                  <a:pt x="731862" y="640116"/>
                </a:lnTo>
                <a:lnTo>
                  <a:pt x="735066" y="629645"/>
                </a:lnTo>
                <a:close/>
              </a:path>
              <a:path w="2343150" h="1069975">
                <a:moveTo>
                  <a:pt x="811252" y="629645"/>
                </a:moveTo>
                <a:lnTo>
                  <a:pt x="736626" y="629645"/>
                </a:lnTo>
                <a:lnTo>
                  <a:pt x="731862" y="640116"/>
                </a:lnTo>
                <a:lnTo>
                  <a:pt x="808687" y="640116"/>
                </a:lnTo>
                <a:lnTo>
                  <a:pt x="811252" y="629645"/>
                </a:lnTo>
                <a:close/>
              </a:path>
              <a:path w="2343150" h="1069975">
                <a:moveTo>
                  <a:pt x="662220" y="619174"/>
                </a:moveTo>
                <a:lnTo>
                  <a:pt x="661917" y="619174"/>
                </a:lnTo>
                <a:lnTo>
                  <a:pt x="655760" y="629645"/>
                </a:lnTo>
                <a:lnTo>
                  <a:pt x="666524" y="629645"/>
                </a:lnTo>
                <a:lnTo>
                  <a:pt x="662220" y="619174"/>
                </a:lnTo>
                <a:close/>
              </a:path>
              <a:path w="2343150" h="1069975">
                <a:moveTo>
                  <a:pt x="737338" y="619174"/>
                </a:moveTo>
                <a:lnTo>
                  <a:pt x="668796" y="619174"/>
                </a:lnTo>
                <a:lnTo>
                  <a:pt x="666524" y="629645"/>
                </a:lnTo>
                <a:lnTo>
                  <a:pt x="736857" y="629645"/>
                </a:lnTo>
                <a:lnTo>
                  <a:pt x="737338" y="619174"/>
                </a:lnTo>
                <a:close/>
              </a:path>
              <a:path w="2343150" h="1069975">
                <a:moveTo>
                  <a:pt x="759254" y="619174"/>
                </a:moveTo>
                <a:lnTo>
                  <a:pt x="743129" y="619174"/>
                </a:lnTo>
                <a:lnTo>
                  <a:pt x="743349" y="629645"/>
                </a:lnTo>
                <a:lnTo>
                  <a:pt x="765589" y="629645"/>
                </a:lnTo>
                <a:lnTo>
                  <a:pt x="759254" y="619174"/>
                </a:lnTo>
                <a:close/>
              </a:path>
              <a:path w="2343150" h="1069975">
                <a:moveTo>
                  <a:pt x="819001" y="619174"/>
                </a:moveTo>
                <a:lnTo>
                  <a:pt x="764793" y="619174"/>
                </a:lnTo>
                <a:lnTo>
                  <a:pt x="765589" y="629645"/>
                </a:lnTo>
                <a:lnTo>
                  <a:pt x="817681" y="629645"/>
                </a:lnTo>
                <a:lnTo>
                  <a:pt x="819001" y="619174"/>
                </a:lnTo>
                <a:close/>
              </a:path>
              <a:path w="2343150" h="1069975">
                <a:moveTo>
                  <a:pt x="834885" y="619174"/>
                </a:moveTo>
                <a:lnTo>
                  <a:pt x="819001" y="619174"/>
                </a:lnTo>
                <a:lnTo>
                  <a:pt x="821112" y="629645"/>
                </a:lnTo>
                <a:lnTo>
                  <a:pt x="837471" y="629645"/>
                </a:lnTo>
                <a:lnTo>
                  <a:pt x="834885" y="619174"/>
                </a:lnTo>
                <a:close/>
              </a:path>
              <a:path w="2343150" h="1069975">
                <a:moveTo>
                  <a:pt x="680387" y="608703"/>
                </a:moveTo>
                <a:lnTo>
                  <a:pt x="676932" y="608703"/>
                </a:lnTo>
                <a:lnTo>
                  <a:pt x="672461" y="619174"/>
                </a:lnTo>
                <a:lnTo>
                  <a:pt x="677246" y="619174"/>
                </a:lnTo>
                <a:lnTo>
                  <a:pt x="680387" y="608703"/>
                </a:lnTo>
                <a:close/>
              </a:path>
              <a:path w="2343150" h="1069975">
                <a:moveTo>
                  <a:pt x="758207" y="608703"/>
                </a:moveTo>
                <a:lnTo>
                  <a:pt x="684977" y="608703"/>
                </a:lnTo>
                <a:lnTo>
                  <a:pt x="678188" y="619174"/>
                </a:lnTo>
                <a:lnTo>
                  <a:pt x="756762" y="619174"/>
                </a:lnTo>
                <a:lnTo>
                  <a:pt x="758207" y="608703"/>
                </a:lnTo>
                <a:close/>
              </a:path>
              <a:path w="2343150" h="1069975">
                <a:moveTo>
                  <a:pt x="766368" y="616551"/>
                </a:moveTo>
                <a:lnTo>
                  <a:pt x="765400" y="619174"/>
                </a:lnTo>
                <a:lnTo>
                  <a:pt x="767725" y="619174"/>
                </a:lnTo>
                <a:lnTo>
                  <a:pt x="766368" y="616551"/>
                </a:lnTo>
                <a:close/>
              </a:path>
              <a:path w="2343150" h="1069975">
                <a:moveTo>
                  <a:pt x="766837" y="615281"/>
                </a:moveTo>
                <a:lnTo>
                  <a:pt x="766368" y="616551"/>
                </a:lnTo>
                <a:lnTo>
                  <a:pt x="767725" y="619174"/>
                </a:lnTo>
                <a:lnTo>
                  <a:pt x="766837" y="615281"/>
                </a:lnTo>
                <a:close/>
              </a:path>
              <a:path w="2343150" h="1069975">
                <a:moveTo>
                  <a:pt x="769264" y="608703"/>
                </a:moveTo>
                <a:lnTo>
                  <a:pt x="766837" y="615281"/>
                </a:lnTo>
                <a:lnTo>
                  <a:pt x="767725" y="619174"/>
                </a:lnTo>
                <a:lnTo>
                  <a:pt x="770374" y="619174"/>
                </a:lnTo>
                <a:lnTo>
                  <a:pt x="769264" y="608703"/>
                </a:lnTo>
                <a:close/>
              </a:path>
              <a:path w="2343150" h="1069975">
                <a:moveTo>
                  <a:pt x="843136" y="608703"/>
                </a:moveTo>
                <a:lnTo>
                  <a:pt x="775882" y="608703"/>
                </a:lnTo>
                <a:lnTo>
                  <a:pt x="770374" y="619174"/>
                </a:lnTo>
                <a:lnTo>
                  <a:pt x="840215" y="619174"/>
                </a:lnTo>
                <a:lnTo>
                  <a:pt x="843136" y="608703"/>
                </a:lnTo>
                <a:close/>
              </a:path>
              <a:path w="2343150" h="1069975">
                <a:moveTo>
                  <a:pt x="765337" y="608703"/>
                </a:moveTo>
                <a:lnTo>
                  <a:pt x="762311" y="608703"/>
                </a:lnTo>
                <a:lnTo>
                  <a:pt x="766368" y="616551"/>
                </a:lnTo>
                <a:lnTo>
                  <a:pt x="766837" y="615281"/>
                </a:lnTo>
                <a:lnTo>
                  <a:pt x="765337" y="608703"/>
                </a:lnTo>
                <a:close/>
              </a:path>
              <a:path w="2343150" h="1069975">
                <a:moveTo>
                  <a:pt x="747115" y="598233"/>
                </a:moveTo>
                <a:lnTo>
                  <a:pt x="697698" y="598233"/>
                </a:lnTo>
                <a:lnTo>
                  <a:pt x="690609" y="608703"/>
                </a:lnTo>
                <a:lnTo>
                  <a:pt x="741316" y="608703"/>
                </a:lnTo>
                <a:lnTo>
                  <a:pt x="747115" y="598233"/>
                </a:lnTo>
                <a:close/>
              </a:path>
              <a:path w="2343150" h="1069975">
                <a:moveTo>
                  <a:pt x="867533" y="598233"/>
                </a:moveTo>
                <a:lnTo>
                  <a:pt x="752626" y="598233"/>
                </a:lnTo>
                <a:lnTo>
                  <a:pt x="751694" y="608703"/>
                </a:lnTo>
                <a:lnTo>
                  <a:pt x="867376" y="608703"/>
                </a:lnTo>
                <a:lnTo>
                  <a:pt x="867533" y="598233"/>
                </a:lnTo>
                <a:close/>
              </a:path>
              <a:path w="2343150" h="1069975">
                <a:moveTo>
                  <a:pt x="722585" y="587762"/>
                </a:moveTo>
                <a:lnTo>
                  <a:pt x="717527" y="587762"/>
                </a:lnTo>
                <a:lnTo>
                  <a:pt x="721014" y="598233"/>
                </a:lnTo>
                <a:lnTo>
                  <a:pt x="723653" y="598233"/>
                </a:lnTo>
                <a:lnTo>
                  <a:pt x="722585" y="587762"/>
                </a:lnTo>
                <a:close/>
              </a:path>
              <a:path w="2343150" h="1069975">
                <a:moveTo>
                  <a:pt x="769071" y="587762"/>
                </a:moveTo>
                <a:lnTo>
                  <a:pt x="731024" y="587762"/>
                </a:lnTo>
                <a:lnTo>
                  <a:pt x="723653" y="598233"/>
                </a:lnTo>
                <a:lnTo>
                  <a:pt x="765662" y="598233"/>
                </a:lnTo>
                <a:lnTo>
                  <a:pt x="769071" y="587762"/>
                </a:lnTo>
                <a:close/>
              </a:path>
              <a:path w="2343150" h="1069975">
                <a:moveTo>
                  <a:pt x="861073" y="587762"/>
                </a:moveTo>
                <a:lnTo>
                  <a:pt x="771829" y="587762"/>
                </a:lnTo>
                <a:lnTo>
                  <a:pt x="765662" y="598233"/>
                </a:lnTo>
                <a:lnTo>
                  <a:pt x="856790" y="598233"/>
                </a:lnTo>
                <a:lnTo>
                  <a:pt x="861983" y="591060"/>
                </a:lnTo>
                <a:lnTo>
                  <a:pt x="861073" y="587762"/>
                </a:lnTo>
                <a:close/>
              </a:path>
              <a:path w="2343150" h="1069975">
                <a:moveTo>
                  <a:pt x="892510" y="587762"/>
                </a:moveTo>
                <a:lnTo>
                  <a:pt x="864371" y="587762"/>
                </a:lnTo>
                <a:lnTo>
                  <a:pt x="861983" y="591060"/>
                </a:lnTo>
                <a:lnTo>
                  <a:pt x="863963" y="598233"/>
                </a:lnTo>
                <a:lnTo>
                  <a:pt x="884106" y="598233"/>
                </a:lnTo>
                <a:lnTo>
                  <a:pt x="892510" y="587762"/>
                </a:lnTo>
                <a:close/>
              </a:path>
              <a:path w="2343150" h="1069975">
                <a:moveTo>
                  <a:pt x="904569" y="587762"/>
                </a:moveTo>
                <a:lnTo>
                  <a:pt x="902181" y="587762"/>
                </a:lnTo>
                <a:lnTo>
                  <a:pt x="896977" y="598233"/>
                </a:lnTo>
                <a:lnTo>
                  <a:pt x="905092" y="598233"/>
                </a:lnTo>
                <a:lnTo>
                  <a:pt x="904569" y="587762"/>
                </a:lnTo>
                <a:close/>
              </a:path>
              <a:path w="2343150" h="1069975">
                <a:moveTo>
                  <a:pt x="864371" y="587762"/>
                </a:moveTo>
                <a:lnTo>
                  <a:pt x="861073" y="587762"/>
                </a:lnTo>
                <a:lnTo>
                  <a:pt x="861983" y="591060"/>
                </a:lnTo>
                <a:lnTo>
                  <a:pt x="864371" y="587762"/>
                </a:lnTo>
                <a:close/>
              </a:path>
              <a:path w="2343150" h="1069975">
                <a:moveTo>
                  <a:pt x="780970" y="577291"/>
                </a:moveTo>
                <a:lnTo>
                  <a:pt x="728815" y="577291"/>
                </a:lnTo>
                <a:lnTo>
                  <a:pt x="730124" y="587762"/>
                </a:lnTo>
                <a:lnTo>
                  <a:pt x="768353" y="587762"/>
                </a:lnTo>
                <a:lnTo>
                  <a:pt x="780970" y="577291"/>
                </a:lnTo>
                <a:close/>
              </a:path>
              <a:path w="2343150" h="1069975">
                <a:moveTo>
                  <a:pt x="780457" y="584729"/>
                </a:moveTo>
                <a:lnTo>
                  <a:pt x="777789" y="587762"/>
                </a:lnTo>
                <a:lnTo>
                  <a:pt x="780248" y="587762"/>
                </a:lnTo>
                <a:lnTo>
                  <a:pt x="780457" y="584729"/>
                </a:lnTo>
                <a:close/>
              </a:path>
              <a:path w="2343150" h="1069975">
                <a:moveTo>
                  <a:pt x="908474" y="577291"/>
                </a:moveTo>
                <a:lnTo>
                  <a:pt x="799996" y="577291"/>
                </a:lnTo>
                <a:lnTo>
                  <a:pt x="793605" y="587762"/>
                </a:lnTo>
                <a:lnTo>
                  <a:pt x="905689" y="587762"/>
                </a:lnTo>
                <a:lnTo>
                  <a:pt x="908474" y="577291"/>
                </a:lnTo>
                <a:close/>
              </a:path>
              <a:path w="2343150" h="1069975">
                <a:moveTo>
                  <a:pt x="912905" y="586472"/>
                </a:moveTo>
                <a:lnTo>
                  <a:pt x="912171" y="587762"/>
                </a:lnTo>
                <a:lnTo>
                  <a:pt x="913155" y="587762"/>
                </a:lnTo>
                <a:lnTo>
                  <a:pt x="912905" y="586472"/>
                </a:lnTo>
                <a:close/>
              </a:path>
              <a:path w="2343150" h="1069975">
                <a:moveTo>
                  <a:pt x="926757" y="577291"/>
                </a:moveTo>
                <a:lnTo>
                  <a:pt x="924327" y="577291"/>
                </a:lnTo>
                <a:lnTo>
                  <a:pt x="918924" y="587762"/>
                </a:lnTo>
                <a:lnTo>
                  <a:pt x="923186" y="587762"/>
                </a:lnTo>
                <a:lnTo>
                  <a:pt x="926757" y="577291"/>
                </a:lnTo>
                <a:close/>
              </a:path>
              <a:path w="2343150" h="1069975">
                <a:moveTo>
                  <a:pt x="918129" y="577291"/>
                </a:moveTo>
                <a:lnTo>
                  <a:pt x="911124" y="577291"/>
                </a:lnTo>
                <a:lnTo>
                  <a:pt x="912905" y="586472"/>
                </a:lnTo>
                <a:lnTo>
                  <a:pt x="918129" y="577291"/>
                </a:lnTo>
                <a:close/>
              </a:path>
              <a:path w="2343150" h="1069975">
                <a:moveTo>
                  <a:pt x="787003" y="577291"/>
                </a:moveTo>
                <a:lnTo>
                  <a:pt x="780970" y="577291"/>
                </a:lnTo>
                <a:lnTo>
                  <a:pt x="780457" y="584729"/>
                </a:lnTo>
                <a:lnTo>
                  <a:pt x="787003" y="577291"/>
                </a:lnTo>
                <a:close/>
              </a:path>
              <a:path w="2343150" h="1069975">
                <a:moveTo>
                  <a:pt x="744961" y="566820"/>
                </a:moveTo>
                <a:lnTo>
                  <a:pt x="740448" y="566820"/>
                </a:lnTo>
                <a:lnTo>
                  <a:pt x="743576" y="577291"/>
                </a:lnTo>
                <a:lnTo>
                  <a:pt x="746773" y="577291"/>
                </a:lnTo>
                <a:lnTo>
                  <a:pt x="744961" y="566820"/>
                </a:lnTo>
                <a:close/>
              </a:path>
              <a:path w="2343150" h="1069975">
                <a:moveTo>
                  <a:pt x="754605" y="566820"/>
                </a:moveTo>
                <a:lnTo>
                  <a:pt x="749924" y="566820"/>
                </a:lnTo>
                <a:lnTo>
                  <a:pt x="750123" y="577291"/>
                </a:lnTo>
                <a:lnTo>
                  <a:pt x="751935" y="577291"/>
                </a:lnTo>
                <a:lnTo>
                  <a:pt x="754605" y="566820"/>
                </a:lnTo>
                <a:close/>
              </a:path>
              <a:path w="2343150" h="1069975">
                <a:moveTo>
                  <a:pt x="755130" y="575870"/>
                </a:moveTo>
                <a:lnTo>
                  <a:pt x="754647" y="577291"/>
                </a:lnTo>
                <a:lnTo>
                  <a:pt x="755170" y="576563"/>
                </a:lnTo>
                <a:lnTo>
                  <a:pt x="755130" y="575870"/>
                </a:lnTo>
                <a:close/>
              </a:path>
              <a:path w="2343150" h="1069975">
                <a:moveTo>
                  <a:pt x="762175" y="566820"/>
                </a:moveTo>
                <a:lnTo>
                  <a:pt x="755170" y="576563"/>
                </a:lnTo>
                <a:lnTo>
                  <a:pt x="755212" y="577291"/>
                </a:lnTo>
                <a:lnTo>
                  <a:pt x="762500" y="577291"/>
                </a:lnTo>
                <a:lnTo>
                  <a:pt x="762175" y="566820"/>
                </a:lnTo>
                <a:close/>
              </a:path>
              <a:path w="2343150" h="1069975">
                <a:moveTo>
                  <a:pt x="806718" y="566820"/>
                </a:moveTo>
                <a:lnTo>
                  <a:pt x="769117" y="566820"/>
                </a:lnTo>
                <a:lnTo>
                  <a:pt x="763212" y="577291"/>
                </a:lnTo>
                <a:lnTo>
                  <a:pt x="802991" y="577291"/>
                </a:lnTo>
                <a:lnTo>
                  <a:pt x="806718" y="566820"/>
                </a:lnTo>
                <a:close/>
              </a:path>
              <a:path w="2343150" h="1069975">
                <a:moveTo>
                  <a:pt x="905564" y="566820"/>
                </a:moveTo>
                <a:lnTo>
                  <a:pt x="820434" y="566820"/>
                </a:lnTo>
                <a:lnTo>
                  <a:pt x="814530" y="577291"/>
                </a:lnTo>
                <a:lnTo>
                  <a:pt x="900380" y="577291"/>
                </a:lnTo>
                <a:lnTo>
                  <a:pt x="904664" y="570163"/>
                </a:lnTo>
                <a:lnTo>
                  <a:pt x="905564" y="566820"/>
                </a:lnTo>
                <a:close/>
              </a:path>
              <a:path w="2343150" h="1069975">
                <a:moveTo>
                  <a:pt x="942767" y="566820"/>
                </a:moveTo>
                <a:lnTo>
                  <a:pt x="906673" y="566820"/>
                </a:lnTo>
                <a:lnTo>
                  <a:pt x="904664" y="570163"/>
                </a:lnTo>
                <a:lnTo>
                  <a:pt x="902747" y="577291"/>
                </a:lnTo>
                <a:lnTo>
                  <a:pt x="942955" y="577291"/>
                </a:lnTo>
                <a:lnTo>
                  <a:pt x="942767" y="566820"/>
                </a:lnTo>
                <a:close/>
              </a:path>
              <a:path w="2343150" h="1069975">
                <a:moveTo>
                  <a:pt x="758207" y="566820"/>
                </a:moveTo>
                <a:lnTo>
                  <a:pt x="754605" y="566820"/>
                </a:lnTo>
                <a:lnTo>
                  <a:pt x="755130" y="575870"/>
                </a:lnTo>
                <a:lnTo>
                  <a:pt x="758207" y="566820"/>
                </a:lnTo>
                <a:close/>
              </a:path>
              <a:path w="2343150" h="1069975">
                <a:moveTo>
                  <a:pt x="906673" y="566820"/>
                </a:moveTo>
                <a:lnTo>
                  <a:pt x="905564" y="566820"/>
                </a:lnTo>
                <a:lnTo>
                  <a:pt x="904664" y="570163"/>
                </a:lnTo>
                <a:lnTo>
                  <a:pt x="906673" y="566820"/>
                </a:lnTo>
                <a:close/>
              </a:path>
              <a:path w="2343150" h="1069975">
                <a:moveTo>
                  <a:pt x="784018" y="556349"/>
                </a:moveTo>
                <a:lnTo>
                  <a:pt x="774939" y="556349"/>
                </a:lnTo>
                <a:lnTo>
                  <a:pt x="775547" y="566820"/>
                </a:lnTo>
                <a:lnTo>
                  <a:pt x="784018" y="556349"/>
                </a:lnTo>
                <a:close/>
              </a:path>
              <a:path w="2343150" h="1069975">
                <a:moveTo>
                  <a:pt x="831493" y="556349"/>
                </a:moveTo>
                <a:lnTo>
                  <a:pt x="786070" y="556349"/>
                </a:lnTo>
                <a:lnTo>
                  <a:pt x="779600" y="566820"/>
                </a:lnTo>
                <a:lnTo>
                  <a:pt x="830215" y="566820"/>
                </a:lnTo>
                <a:lnTo>
                  <a:pt x="831493" y="556349"/>
                </a:lnTo>
                <a:close/>
              </a:path>
              <a:path w="2343150" h="1069975">
                <a:moveTo>
                  <a:pt x="835566" y="556349"/>
                </a:moveTo>
                <a:lnTo>
                  <a:pt x="832173" y="566820"/>
                </a:lnTo>
                <a:lnTo>
                  <a:pt x="836686" y="566820"/>
                </a:lnTo>
                <a:lnTo>
                  <a:pt x="835566" y="556349"/>
                </a:lnTo>
                <a:close/>
              </a:path>
              <a:path w="2343150" h="1069975">
                <a:moveTo>
                  <a:pt x="846895" y="545878"/>
                </a:moveTo>
                <a:lnTo>
                  <a:pt x="842141" y="545878"/>
                </a:lnTo>
                <a:lnTo>
                  <a:pt x="835754" y="556349"/>
                </a:lnTo>
                <a:lnTo>
                  <a:pt x="837314" y="566820"/>
                </a:lnTo>
                <a:lnTo>
                  <a:pt x="958274" y="566820"/>
                </a:lnTo>
                <a:lnTo>
                  <a:pt x="960148" y="556349"/>
                </a:lnTo>
                <a:lnTo>
                  <a:pt x="845052" y="556349"/>
                </a:lnTo>
                <a:lnTo>
                  <a:pt x="846895" y="545878"/>
                </a:lnTo>
                <a:close/>
              </a:path>
              <a:path w="2343150" h="1069975">
                <a:moveTo>
                  <a:pt x="967677" y="556349"/>
                </a:moveTo>
                <a:lnTo>
                  <a:pt x="965164" y="556349"/>
                </a:lnTo>
                <a:lnTo>
                  <a:pt x="964263" y="566820"/>
                </a:lnTo>
                <a:lnTo>
                  <a:pt x="967677" y="556349"/>
                </a:lnTo>
                <a:close/>
              </a:path>
              <a:path w="2343150" h="1069975">
                <a:moveTo>
                  <a:pt x="842141" y="545878"/>
                </a:moveTo>
                <a:lnTo>
                  <a:pt x="787483" y="545878"/>
                </a:lnTo>
                <a:lnTo>
                  <a:pt x="787766" y="556349"/>
                </a:lnTo>
                <a:lnTo>
                  <a:pt x="829796" y="556349"/>
                </a:lnTo>
                <a:lnTo>
                  <a:pt x="842141" y="545878"/>
                </a:lnTo>
                <a:close/>
              </a:path>
              <a:path w="2343150" h="1069975">
                <a:moveTo>
                  <a:pt x="848302" y="548647"/>
                </a:moveTo>
                <a:lnTo>
                  <a:pt x="845052" y="556349"/>
                </a:lnTo>
                <a:lnTo>
                  <a:pt x="848425" y="556349"/>
                </a:lnTo>
                <a:lnTo>
                  <a:pt x="849047" y="550115"/>
                </a:lnTo>
                <a:lnTo>
                  <a:pt x="848302" y="548647"/>
                </a:lnTo>
                <a:close/>
              </a:path>
              <a:path w="2343150" h="1069975">
                <a:moveTo>
                  <a:pt x="855670" y="545878"/>
                </a:moveTo>
                <a:lnTo>
                  <a:pt x="849470" y="545878"/>
                </a:lnTo>
                <a:lnTo>
                  <a:pt x="849047" y="550115"/>
                </a:lnTo>
                <a:lnTo>
                  <a:pt x="852214" y="556349"/>
                </a:lnTo>
                <a:lnTo>
                  <a:pt x="855441" y="548647"/>
                </a:lnTo>
                <a:lnTo>
                  <a:pt x="855543" y="547693"/>
                </a:lnTo>
                <a:lnTo>
                  <a:pt x="855670" y="545878"/>
                </a:lnTo>
                <a:close/>
              </a:path>
              <a:path w="2343150" h="1069975">
                <a:moveTo>
                  <a:pt x="857837" y="545878"/>
                </a:moveTo>
                <a:lnTo>
                  <a:pt x="856602" y="545878"/>
                </a:lnTo>
                <a:lnTo>
                  <a:pt x="855483" y="548548"/>
                </a:lnTo>
                <a:lnTo>
                  <a:pt x="854937" y="556349"/>
                </a:lnTo>
                <a:lnTo>
                  <a:pt x="857837" y="545878"/>
                </a:lnTo>
                <a:close/>
              </a:path>
              <a:path w="2343150" h="1069975">
                <a:moveTo>
                  <a:pt x="948779" y="545878"/>
                </a:moveTo>
                <a:lnTo>
                  <a:pt x="857837" y="545878"/>
                </a:lnTo>
                <a:lnTo>
                  <a:pt x="860937" y="556349"/>
                </a:lnTo>
                <a:lnTo>
                  <a:pt x="943971" y="556349"/>
                </a:lnTo>
                <a:lnTo>
                  <a:pt x="948779" y="545878"/>
                </a:lnTo>
                <a:close/>
              </a:path>
              <a:path w="2343150" h="1069975">
                <a:moveTo>
                  <a:pt x="973164" y="545878"/>
                </a:moveTo>
                <a:lnTo>
                  <a:pt x="948779" y="545878"/>
                </a:lnTo>
                <a:lnTo>
                  <a:pt x="951426" y="556349"/>
                </a:lnTo>
                <a:lnTo>
                  <a:pt x="970776" y="556349"/>
                </a:lnTo>
                <a:lnTo>
                  <a:pt x="973406" y="547555"/>
                </a:lnTo>
                <a:lnTo>
                  <a:pt x="973491" y="546646"/>
                </a:lnTo>
                <a:lnTo>
                  <a:pt x="973164" y="545878"/>
                </a:lnTo>
                <a:close/>
              </a:path>
              <a:path w="2343150" h="1069975">
                <a:moveTo>
                  <a:pt x="984608" y="545878"/>
                </a:moveTo>
                <a:lnTo>
                  <a:pt x="973907" y="545878"/>
                </a:lnTo>
                <a:lnTo>
                  <a:pt x="973600" y="546904"/>
                </a:lnTo>
                <a:lnTo>
                  <a:pt x="977624" y="556349"/>
                </a:lnTo>
                <a:lnTo>
                  <a:pt x="981551" y="556349"/>
                </a:lnTo>
                <a:lnTo>
                  <a:pt x="984608" y="545878"/>
                </a:lnTo>
                <a:close/>
              </a:path>
              <a:path w="2343150" h="1069975">
                <a:moveTo>
                  <a:pt x="985262" y="555594"/>
                </a:moveTo>
                <a:lnTo>
                  <a:pt x="984943" y="556349"/>
                </a:lnTo>
                <a:lnTo>
                  <a:pt x="985268" y="556349"/>
                </a:lnTo>
                <a:lnTo>
                  <a:pt x="985262" y="555594"/>
                </a:lnTo>
                <a:close/>
              </a:path>
              <a:path w="2343150" h="1069975">
                <a:moveTo>
                  <a:pt x="988655" y="547555"/>
                </a:moveTo>
                <a:lnTo>
                  <a:pt x="985262" y="555594"/>
                </a:lnTo>
                <a:lnTo>
                  <a:pt x="985268" y="556349"/>
                </a:lnTo>
                <a:lnTo>
                  <a:pt x="988652" y="547693"/>
                </a:lnTo>
                <a:lnTo>
                  <a:pt x="988655" y="547555"/>
                </a:lnTo>
                <a:close/>
              </a:path>
              <a:path w="2343150" h="1069975">
                <a:moveTo>
                  <a:pt x="988652" y="547693"/>
                </a:moveTo>
                <a:lnTo>
                  <a:pt x="985268" y="556349"/>
                </a:lnTo>
                <a:lnTo>
                  <a:pt x="988514" y="556349"/>
                </a:lnTo>
                <a:lnTo>
                  <a:pt x="988652" y="547693"/>
                </a:lnTo>
                <a:close/>
              </a:path>
              <a:path w="2343150" h="1069975">
                <a:moveTo>
                  <a:pt x="995561" y="545878"/>
                </a:moveTo>
                <a:lnTo>
                  <a:pt x="989362" y="545878"/>
                </a:lnTo>
                <a:lnTo>
                  <a:pt x="989051" y="546674"/>
                </a:lnTo>
                <a:lnTo>
                  <a:pt x="993540" y="556349"/>
                </a:lnTo>
                <a:lnTo>
                  <a:pt x="995561" y="545878"/>
                </a:lnTo>
                <a:close/>
              </a:path>
              <a:path w="2343150" h="1069975">
                <a:moveTo>
                  <a:pt x="988681" y="545878"/>
                </a:moveTo>
                <a:lnTo>
                  <a:pt x="985184" y="545878"/>
                </a:lnTo>
                <a:lnTo>
                  <a:pt x="985262" y="555594"/>
                </a:lnTo>
                <a:lnTo>
                  <a:pt x="988596" y="547693"/>
                </a:lnTo>
                <a:lnTo>
                  <a:pt x="988681" y="545878"/>
                </a:lnTo>
                <a:close/>
              </a:path>
              <a:path w="2343150" h="1069975">
                <a:moveTo>
                  <a:pt x="849470" y="545878"/>
                </a:moveTo>
                <a:lnTo>
                  <a:pt x="848302" y="548647"/>
                </a:lnTo>
                <a:lnTo>
                  <a:pt x="849047" y="550115"/>
                </a:lnTo>
                <a:lnTo>
                  <a:pt x="849470" y="545878"/>
                </a:lnTo>
                <a:close/>
              </a:path>
              <a:path w="2343150" h="1069975">
                <a:moveTo>
                  <a:pt x="849470" y="545878"/>
                </a:moveTo>
                <a:lnTo>
                  <a:pt x="846895" y="545878"/>
                </a:lnTo>
                <a:lnTo>
                  <a:pt x="848302" y="548647"/>
                </a:lnTo>
                <a:lnTo>
                  <a:pt x="849470" y="545878"/>
                </a:lnTo>
                <a:close/>
              </a:path>
              <a:path w="2343150" h="1069975">
                <a:moveTo>
                  <a:pt x="856602" y="545878"/>
                </a:moveTo>
                <a:lnTo>
                  <a:pt x="855670" y="545878"/>
                </a:lnTo>
                <a:lnTo>
                  <a:pt x="855483" y="548548"/>
                </a:lnTo>
                <a:lnTo>
                  <a:pt x="856602" y="545878"/>
                </a:lnTo>
                <a:close/>
              </a:path>
              <a:path w="2343150" h="1069975">
                <a:moveTo>
                  <a:pt x="989038" y="546646"/>
                </a:moveTo>
                <a:lnTo>
                  <a:pt x="988655" y="547555"/>
                </a:lnTo>
                <a:lnTo>
                  <a:pt x="988652" y="547693"/>
                </a:lnTo>
                <a:lnTo>
                  <a:pt x="988961" y="546904"/>
                </a:lnTo>
                <a:lnTo>
                  <a:pt x="989038" y="546646"/>
                </a:lnTo>
                <a:close/>
              </a:path>
              <a:path w="2343150" h="1069975">
                <a:moveTo>
                  <a:pt x="973907" y="545878"/>
                </a:moveTo>
                <a:lnTo>
                  <a:pt x="973164" y="545878"/>
                </a:lnTo>
                <a:lnTo>
                  <a:pt x="973600" y="546904"/>
                </a:lnTo>
                <a:lnTo>
                  <a:pt x="973907" y="545878"/>
                </a:lnTo>
                <a:close/>
              </a:path>
              <a:path w="2343150" h="1069975">
                <a:moveTo>
                  <a:pt x="989362" y="545878"/>
                </a:moveTo>
                <a:lnTo>
                  <a:pt x="989038" y="546646"/>
                </a:lnTo>
                <a:lnTo>
                  <a:pt x="989362" y="545878"/>
                </a:lnTo>
                <a:close/>
              </a:path>
              <a:path w="2343150" h="1069975">
                <a:moveTo>
                  <a:pt x="989362" y="545878"/>
                </a:moveTo>
                <a:lnTo>
                  <a:pt x="988681" y="545878"/>
                </a:lnTo>
                <a:lnTo>
                  <a:pt x="989038" y="546646"/>
                </a:lnTo>
                <a:lnTo>
                  <a:pt x="989362" y="545878"/>
                </a:lnTo>
                <a:close/>
              </a:path>
              <a:path w="2343150" h="1069975">
                <a:moveTo>
                  <a:pt x="895191" y="524936"/>
                </a:moveTo>
                <a:lnTo>
                  <a:pt x="831322" y="524936"/>
                </a:lnTo>
                <a:lnTo>
                  <a:pt x="816781" y="535407"/>
                </a:lnTo>
                <a:lnTo>
                  <a:pt x="807284" y="545878"/>
                </a:lnTo>
                <a:lnTo>
                  <a:pt x="875174" y="545878"/>
                </a:lnTo>
                <a:lnTo>
                  <a:pt x="870610" y="535407"/>
                </a:lnTo>
                <a:lnTo>
                  <a:pt x="887715" y="535407"/>
                </a:lnTo>
                <a:lnTo>
                  <a:pt x="895191" y="524936"/>
                </a:lnTo>
                <a:close/>
              </a:path>
              <a:path w="2343150" h="1069975">
                <a:moveTo>
                  <a:pt x="954107" y="535407"/>
                </a:moveTo>
                <a:lnTo>
                  <a:pt x="885789" y="535407"/>
                </a:lnTo>
                <a:lnTo>
                  <a:pt x="875174" y="545878"/>
                </a:lnTo>
                <a:lnTo>
                  <a:pt x="957154" y="545878"/>
                </a:lnTo>
                <a:lnTo>
                  <a:pt x="954107" y="535407"/>
                </a:lnTo>
                <a:close/>
              </a:path>
              <a:path w="2343150" h="1069975">
                <a:moveTo>
                  <a:pt x="1000901" y="535407"/>
                </a:moveTo>
                <a:lnTo>
                  <a:pt x="960263" y="535407"/>
                </a:lnTo>
                <a:lnTo>
                  <a:pt x="957154" y="545878"/>
                </a:lnTo>
                <a:lnTo>
                  <a:pt x="997802" y="545878"/>
                </a:lnTo>
                <a:lnTo>
                  <a:pt x="1000901" y="535407"/>
                </a:lnTo>
                <a:close/>
              </a:path>
              <a:path w="2343150" h="1069975">
                <a:moveTo>
                  <a:pt x="1014762" y="535407"/>
                </a:moveTo>
                <a:lnTo>
                  <a:pt x="1000901" y="535407"/>
                </a:lnTo>
                <a:lnTo>
                  <a:pt x="1004534" y="545878"/>
                </a:lnTo>
                <a:lnTo>
                  <a:pt x="1009258" y="545878"/>
                </a:lnTo>
                <a:lnTo>
                  <a:pt x="1014762" y="535407"/>
                </a:lnTo>
                <a:close/>
              </a:path>
              <a:path w="2343150" h="1069975">
                <a:moveTo>
                  <a:pt x="955122" y="524936"/>
                </a:moveTo>
                <a:lnTo>
                  <a:pt x="905848" y="524936"/>
                </a:lnTo>
                <a:lnTo>
                  <a:pt x="898876" y="535407"/>
                </a:lnTo>
                <a:lnTo>
                  <a:pt x="953112" y="535407"/>
                </a:lnTo>
                <a:lnTo>
                  <a:pt x="955122" y="524936"/>
                </a:lnTo>
                <a:close/>
              </a:path>
              <a:path w="2343150" h="1069975">
                <a:moveTo>
                  <a:pt x="961824" y="524936"/>
                </a:moveTo>
                <a:lnTo>
                  <a:pt x="953112" y="535407"/>
                </a:lnTo>
                <a:lnTo>
                  <a:pt x="961656" y="535407"/>
                </a:lnTo>
                <a:lnTo>
                  <a:pt x="961824" y="524936"/>
                </a:lnTo>
                <a:close/>
              </a:path>
              <a:path w="2343150" h="1069975">
                <a:moveTo>
                  <a:pt x="988901" y="524936"/>
                </a:moveTo>
                <a:lnTo>
                  <a:pt x="963447" y="524936"/>
                </a:lnTo>
                <a:lnTo>
                  <a:pt x="966316" y="535407"/>
                </a:lnTo>
                <a:lnTo>
                  <a:pt x="983174" y="535407"/>
                </a:lnTo>
                <a:lnTo>
                  <a:pt x="988901" y="524936"/>
                </a:lnTo>
                <a:close/>
              </a:path>
              <a:path w="2343150" h="1069975">
                <a:moveTo>
                  <a:pt x="1032607" y="524936"/>
                </a:moveTo>
                <a:lnTo>
                  <a:pt x="995990" y="524936"/>
                </a:lnTo>
                <a:lnTo>
                  <a:pt x="983174" y="535407"/>
                </a:lnTo>
                <a:lnTo>
                  <a:pt x="1029759" y="535407"/>
                </a:lnTo>
                <a:lnTo>
                  <a:pt x="1032607" y="524936"/>
                </a:lnTo>
                <a:close/>
              </a:path>
              <a:path w="2343150" h="1069975">
                <a:moveTo>
                  <a:pt x="1042240" y="524936"/>
                </a:moveTo>
                <a:lnTo>
                  <a:pt x="1032607" y="524936"/>
                </a:lnTo>
                <a:lnTo>
                  <a:pt x="1033382" y="535407"/>
                </a:lnTo>
                <a:lnTo>
                  <a:pt x="1038470" y="535407"/>
                </a:lnTo>
                <a:lnTo>
                  <a:pt x="1042240" y="524936"/>
                </a:lnTo>
                <a:close/>
              </a:path>
              <a:path w="2343150" h="1069975">
                <a:moveTo>
                  <a:pt x="999278" y="514466"/>
                </a:moveTo>
                <a:lnTo>
                  <a:pt x="855816" y="514466"/>
                </a:lnTo>
                <a:lnTo>
                  <a:pt x="845977" y="524936"/>
                </a:lnTo>
                <a:lnTo>
                  <a:pt x="994357" y="524936"/>
                </a:lnTo>
                <a:lnTo>
                  <a:pt x="999278" y="514466"/>
                </a:lnTo>
                <a:close/>
              </a:path>
              <a:path w="2343150" h="1069975">
                <a:moveTo>
                  <a:pt x="1051297" y="514466"/>
                </a:moveTo>
                <a:lnTo>
                  <a:pt x="1000786" y="514466"/>
                </a:lnTo>
                <a:lnTo>
                  <a:pt x="997519" y="524936"/>
                </a:lnTo>
                <a:lnTo>
                  <a:pt x="1045936" y="524936"/>
                </a:lnTo>
                <a:lnTo>
                  <a:pt x="1051297" y="514466"/>
                </a:lnTo>
                <a:close/>
              </a:path>
              <a:path w="2343150" h="1069975">
                <a:moveTo>
                  <a:pt x="1057569" y="514466"/>
                </a:moveTo>
                <a:lnTo>
                  <a:pt x="1051297" y="514466"/>
                </a:lnTo>
                <a:lnTo>
                  <a:pt x="1052522" y="524936"/>
                </a:lnTo>
                <a:lnTo>
                  <a:pt x="1061601" y="524936"/>
                </a:lnTo>
                <a:lnTo>
                  <a:pt x="1057569" y="514466"/>
                </a:lnTo>
                <a:close/>
              </a:path>
              <a:path w="2343150" h="1069975">
                <a:moveTo>
                  <a:pt x="1018031" y="503995"/>
                </a:moveTo>
                <a:lnTo>
                  <a:pt x="866633" y="503995"/>
                </a:lnTo>
                <a:lnTo>
                  <a:pt x="862811" y="514466"/>
                </a:lnTo>
                <a:lnTo>
                  <a:pt x="1011749" y="514466"/>
                </a:lnTo>
                <a:lnTo>
                  <a:pt x="1018031" y="503995"/>
                </a:lnTo>
                <a:close/>
              </a:path>
              <a:path w="2343150" h="1069975">
                <a:moveTo>
                  <a:pt x="1027790" y="503995"/>
                </a:moveTo>
                <a:lnTo>
                  <a:pt x="1022387" y="503995"/>
                </a:lnTo>
                <a:lnTo>
                  <a:pt x="1018136" y="514466"/>
                </a:lnTo>
                <a:lnTo>
                  <a:pt x="1034828" y="514466"/>
                </a:lnTo>
                <a:lnTo>
                  <a:pt x="1027790" y="503995"/>
                </a:lnTo>
                <a:close/>
              </a:path>
              <a:path w="2343150" h="1069975">
                <a:moveTo>
                  <a:pt x="1051806" y="510406"/>
                </a:moveTo>
                <a:lnTo>
                  <a:pt x="1048774" y="514466"/>
                </a:lnTo>
                <a:lnTo>
                  <a:pt x="1052407" y="514466"/>
                </a:lnTo>
                <a:lnTo>
                  <a:pt x="1051806" y="510406"/>
                </a:lnTo>
                <a:close/>
              </a:path>
              <a:path w="2343150" h="1069975">
                <a:moveTo>
                  <a:pt x="1054024" y="507438"/>
                </a:moveTo>
                <a:lnTo>
                  <a:pt x="1051806" y="510406"/>
                </a:lnTo>
                <a:lnTo>
                  <a:pt x="1052407" y="514466"/>
                </a:lnTo>
                <a:lnTo>
                  <a:pt x="1054024" y="507438"/>
                </a:lnTo>
                <a:close/>
              </a:path>
              <a:path w="2343150" h="1069975">
                <a:moveTo>
                  <a:pt x="1065025" y="503995"/>
                </a:moveTo>
                <a:lnTo>
                  <a:pt x="1056596" y="503995"/>
                </a:lnTo>
                <a:lnTo>
                  <a:pt x="1054024" y="507438"/>
                </a:lnTo>
                <a:lnTo>
                  <a:pt x="1052407" y="514466"/>
                </a:lnTo>
                <a:lnTo>
                  <a:pt x="1063611" y="514466"/>
                </a:lnTo>
                <a:lnTo>
                  <a:pt x="1065025" y="503995"/>
                </a:lnTo>
                <a:close/>
              </a:path>
              <a:path w="2343150" h="1069975">
                <a:moveTo>
                  <a:pt x="1076501" y="503995"/>
                </a:moveTo>
                <a:lnTo>
                  <a:pt x="1071558" y="503995"/>
                </a:lnTo>
                <a:lnTo>
                  <a:pt x="1064836" y="514466"/>
                </a:lnTo>
                <a:lnTo>
                  <a:pt x="1072980" y="514466"/>
                </a:lnTo>
                <a:lnTo>
                  <a:pt x="1076501" y="503995"/>
                </a:lnTo>
                <a:close/>
              </a:path>
              <a:path w="2343150" h="1069975">
                <a:moveTo>
                  <a:pt x="1083990" y="503995"/>
                </a:moveTo>
                <a:lnTo>
                  <a:pt x="1076501" y="503995"/>
                </a:lnTo>
                <a:lnTo>
                  <a:pt x="1075641" y="514466"/>
                </a:lnTo>
                <a:lnTo>
                  <a:pt x="1078954" y="514466"/>
                </a:lnTo>
                <a:lnTo>
                  <a:pt x="1083990" y="503995"/>
                </a:lnTo>
                <a:close/>
              </a:path>
              <a:path w="2343150" h="1069975">
                <a:moveTo>
                  <a:pt x="1054816" y="503995"/>
                </a:moveTo>
                <a:lnTo>
                  <a:pt x="1050858" y="503995"/>
                </a:lnTo>
                <a:lnTo>
                  <a:pt x="1051806" y="510406"/>
                </a:lnTo>
                <a:lnTo>
                  <a:pt x="1054024" y="507438"/>
                </a:lnTo>
                <a:lnTo>
                  <a:pt x="1054816" y="503995"/>
                </a:lnTo>
                <a:close/>
              </a:path>
              <a:path w="2343150" h="1069975">
                <a:moveTo>
                  <a:pt x="883428" y="493524"/>
                </a:moveTo>
                <a:lnTo>
                  <a:pt x="877208" y="503995"/>
                </a:lnTo>
                <a:lnTo>
                  <a:pt x="885219" y="503995"/>
                </a:lnTo>
                <a:lnTo>
                  <a:pt x="886699" y="502815"/>
                </a:lnTo>
                <a:lnTo>
                  <a:pt x="883428" y="493524"/>
                </a:lnTo>
                <a:close/>
              </a:path>
              <a:path w="2343150" h="1069975">
                <a:moveTo>
                  <a:pt x="886699" y="502815"/>
                </a:moveTo>
                <a:lnTo>
                  <a:pt x="885219" y="503995"/>
                </a:lnTo>
                <a:lnTo>
                  <a:pt x="887114" y="503995"/>
                </a:lnTo>
                <a:lnTo>
                  <a:pt x="886699" y="502815"/>
                </a:lnTo>
                <a:close/>
              </a:path>
              <a:path w="2343150" h="1069975">
                <a:moveTo>
                  <a:pt x="889104" y="500899"/>
                </a:moveTo>
                <a:lnTo>
                  <a:pt x="886699" y="502815"/>
                </a:lnTo>
                <a:lnTo>
                  <a:pt x="887114" y="503995"/>
                </a:lnTo>
                <a:lnTo>
                  <a:pt x="888726" y="503995"/>
                </a:lnTo>
                <a:lnTo>
                  <a:pt x="889104" y="500899"/>
                </a:lnTo>
                <a:close/>
              </a:path>
              <a:path w="2343150" h="1069975">
                <a:moveTo>
                  <a:pt x="896594" y="494931"/>
                </a:moveTo>
                <a:lnTo>
                  <a:pt x="889104" y="500899"/>
                </a:lnTo>
                <a:lnTo>
                  <a:pt x="888726" y="503995"/>
                </a:lnTo>
                <a:lnTo>
                  <a:pt x="896594" y="494931"/>
                </a:lnTo>
                <a:close/>
              </a:path>
              <a:path w="2343150" h="1069975">
                <a:moveTo>
                  <a:pt x="958588" y="493524"/>
                </a:moveTo>
                <a:lnTo>
                  <a:pt x="898360" y="493524"/>
                </a:lnTo>
                <a:lnTo>
                  <a:pt x="896594" y="494931"/>
                </a:lnTo>
                <a:lnTo>
                  <a:pt x="888726" y="503995"/>
                </a:lnTo>
                <a:lnTo>
                  <a:pt x="954002" y="503995"/>
                </a:lnTo>
                <a:lnTo>
                  <a:pt x="958588" y="493524"/>
                </a:lnTo>
                <a:close/>
              </a:path>
              <a:path w="2343150" h="1069975">
                <a:moveTo>
                  <a:pt x="959834" y="493524"/>
                </a:moveTo>
                <a:lnTo>
                  <a:pt x="958588" y="493524"/>
                </a:lnTo>
                <a:lnTo>
                  <a:pt x="954002" y="503995"/>
                </a:lnTo>
                <a:lnTo>
                  <a:pt x="959834" y="493524"/>
                </a:lnTo>
                <a:close/>
              </a:path>
              <a:path w="2343150" h="1069975">
                <a:moveTo>
                  <a:pt x="1063465" y="493524"/>
                </a:moveTo>
                <a:lnTo>
                  <a:pt x="959834" y="493524"/>
                </a:lnTo>
                <a:lnTo>
                  <a:pt x="954002" y="503995"/>
                </a:lnTo>
                <a:lnTo>
                  <a:pt x="1057444" y="503995"/>
                </a:lnTo>
                <a:lnTo>
                  <a:pt x="1063465" y="493524"/>
                </a:lnTo>
                <a:close/>
              </a:path>
              <a:path w="2343150" h="1069975">
                <a:moveTo>
                  <a:pt x="1072627" y="493524"/>
                </a:moveTo>
                <a:lnTo>
                  <a:pt x="1064491" y="493524"/>
                </a:lnTo>
                <a:lnTo>
                  <a:pt x="1057444" y="503995"/>
                </a:lnTo>
                <a:lnTo>
                  <a:pt x="1072857" y="503995"/>
                </a:lnTo>
                <a:lnTo>
                  <a:pt x="1072627" y="493524"/>
                </a:lnTo>
                <a:close/>
              </a:path>
              <a:path w="2343150" h="1069975">
                <a:moveTo>
                  <a:pt x="1102300" y="493524"/>
                </a:moveTo>
                <a:lnTo>
                  <a:pt x="1076448" y="493524"/>
                </a:lnTo>
                <a:lnTo>
                  <a:pt x="1073328" y="503995"/>
                </a:lnTo>
                <a:lnTo>
                  <a:pt x="1099983" y="503995"/>
                </a:lnTo>
                <a:lnTo>
                  <a:pt x="1102300" y="493524"/>
                </a:lnTo>
                <a:close/>
              </a:path>
              <a:path w="2343150" h="1069975">
                <a:moveTo>
                  <a:pt x="897815" y="493524"/>
                </a:moveTo>
                <a:lnTo>
                  <a:pt x="890004" y="493524"/>
                </a:lnTo>
                <a:lnTo>
                  <a:pt x="889104" y="500899"/>
                </a:lnTo>
                <a:lnTo>
                  <a:pt x="896594" y="494931"/>
                </a:lnTo>
                <a:lnTo>
                  <a:pt x="897815" y="493524"/>
                </a:lnTo>
                <a:close/>
              </a:path>
              <a:path w="2343150" h="1069975">
                <a:moveTo>
                  <a:pt x="923804" y="483053"/>
                </a:moveTo>
                <a:lnTo>
                  <a:pt x="914464" y="483053"/>
                </a:lnTo>
                <a:lnTo>
                  <a:pt x="907433" y="493524"/>
                </a:lnTo>
                <a:lnTo>
                  <a:pt x="919040" y="493524"/>
                </a:lnTo>
                <a:lnTo>
                  <a:pt x="923359" y="487209"/>
                </a:lnTo>
                <a:lnTo>
                  <a:pt x="923804" y="483053"/>
                </a:lnTo>
                <a:close/>
              </a:path>
              <a:path w="2343150" h="1069975">
                <a:moveTo>
                  <a:pt x="1062177" y="483053"/>
                </a:moveTo>
                <a:lnTo>
                  <a:pt x="926202" y="483053"/>
                </a:lnTo>
                <a:lnTo>
                  <a:pt x="923359" y="487209"/>
                </a:lnTo>
                <a:lnTo>
                  <a:pt x="922683" y="493524"/>
                </a:lnTo>
                <a:lnTo>
                  <a:pt x="1049790" y="493524"/>
                </a:lnTo>
                <a:lnTo>
                  <a:pt x="1062177" y="483053"/>
                </a:lnTo>
                <a:close/>
              </a:path>
              <a:path w="2343150" h="1069975">
                <a:moveTo>
                  <a:pt x="1092490" y="483053"/>
                </a:moveTo>
                <a:lnTo>
                  <a:pt x="1062177" y="483053"/>
                </a:lnTo>
                <a:lnTo>
                  <a:pt x="1063821" y="493524"/>
                </a:lnTo>
                <a:lnTo>
                  <a:pt x="1089181" y="493524"/>
                </a:lnTo>
                <a:lnTo>
                  <a:pt x="1089501" y="493252"/>
                </a:lnTo>
                <a:lnTo>
                  <a:pt x="1092490" y="483053"/>
                </a:lnTo>
                <a:close/>
              </a:path>
              <a:path w="2343150" h="1069975">
                <a:moveTo>
                  <a:pt x="1089501" y="493252"/>
                </a:moveTo>
                <a:lnTo>
                  <a:pt x="1089181" y="493524"/>
                </a:lnTo>
                <a:lnTo>
                  <a:pt x="1089422" y="493524"/>
                </a:lnTo>
                <a:lnTo>
                  <a:pt x="1089501" y="493252"/>
                </a:lnTo>
                <a:close/>
              </a:path>
              <a:path w="2343150" h="1069975">
                <a:moveTo>
                  <a:pt x="1101610" y="483053"/>
                </a:moveTo>
                <a:lnTo>
                  <a:pt x="1089501" y="493252"/>
                </a:lnTo>
                <a:lnTo>
                  <a:pt x="1089422" y="493524"/>
                </a:lnTo>
                <a:lnTo>
                  <a:pt x="1098333" y="493524"/>
                </a:lnTo>
                <a:lnTo>
                  <a:pt x="1101610" y="483053"/>
                </a:lnTo>
                <a:close/>
              </a:path>
              <a:path w="2343150" h="1069975">
                <a:moveTo>
                  <a:pt x="1106552" y="483053"/>
                </a:moveTo>
                <a:lnTo>
                  <a:pt x="1101610" y="483053"/>
                </a:lnTo>
                <a:lnTo>
                  <a:pt x="1102647" y="493524"/>
                </a:lnTo>
                <a:lnTo>
                  <a:pt x="1104458" y="493524"/>
                </a:lnTo>
                <a:lnTo>
                  <a:pt x="1106552" y="483053"/>
                </a:lnTo>
                <a:close/>
              </a:path>
              <a:path w="2343150" h="1069975">
                <a:moveTo>
                  <a:pt x="1119681" y="483053"/>
                </a:moveTo>
                <a:lnTo>
                  <a:pt x="1106552" y="483053"/>
                </a:lnTo>
                <a:lnTo>
                  <a:pt x="1109474" y="493524"/>
                </a:lnTo>
                <a:lnTo>
                  <a:pt x="1118871" y="493524"/>
                </a:lnTo>
                <a:lnTo>
                  <a:pt x="1119681" y="483053"/>
                </a:lnTo>
                <a:close/>
              </a:path>
              <a:path w="2343150" h="1069975">
                <a:moveTo>
                  <a:pt x="1129379" y="483053"/>
                </a:moveTo>
                <a:lnTo>
                  <a:pt x="1123400" y="483053"/>
                </a:lnTo>
                <a:lnTo>
                  <a:pt x="1125473" y="493524"/>
                </a:lnTo>
                <a:lnTo>
                  <a:pt x="1131201" y="493524"/>
                </a:lnTo>
                <a:lnTo>
                  <a:pt x="1129379" y="483053"/>
                </a:lnTo>
                <a:close/>
              </a:path>
              <a:path w="2343150" h="1069975">
                <a:moveTo>
                  <a:pt x="926202" y="483053"/>
                </a:moveTo>
                <a:lnTo>
                  <a:pt x="923804" y="483053"/>
                </a:lnTo>
                <a:lnTo>
                  <a:pt x="923359" y="487209"/>
                </a:lnTo>
                <a:lnTo>
                  <a:pt x="926202" y="483053"/>
                </a:lnTo>
                <a:close/>
              </a:path>
              <a:path w="2343150" h="1069975">
                <a:moveTo>
                  <a:pt x="922924" y="472582"/>
                </a:moveTo>
                <a:lnTo>
                  <a:pt x="922725" y="483053"/>
                </a:lnTo>
                <a:lnTo>
                  <a:pt x="924683" y="483053"/>
                </a:lnTo>
                <a:lnTo>
                  <a:pt x="922924" y="472582"/>
                </a:lnTo>
                <a:close/>
              </a:path>
              <a:path w="2343150" h="1069975">
                <a:moveTo>
                  <a:pt x="926733" y="480861"/>
                </a:moveTo>
                <a:lnTo>
                  <a:pt x="925144" y="483053"/>
                </a:lnTo>
                <a:lnTo>
                  <a:pt x="926977" y="483053"/>
                </a:lnTo>
                <a:lnTo>
                  <a:pt x="926733" y="480861"/>
                </a:lnTo>
                <a:close/>
              </a:path>
              <a:path w="2343150" h="1069975">
                <a:moveTo>
                  <a:pt x="1081747" y="472582"/>
                </a:moveTo>
                <a:lnTo>
                  <a:pt x="934506" y="472582"/>
                </a:lnTo>
                <a:lnTo>
                  <a:pt x="928097" y="483053"/>
                </a:lnTo>
                <a:lnTo>
                  <a:pt x="1084307" y="483053"/>
                </a:lnTo>
                <a:lnTo>
                  <a:pt x="1081747" y="472582"/>
                </a:lnTo>
                <a:close/>
              </a:path>
              <a:path w="2343150" h="1069975">
                <a:moveTo>
                  <a:pt x="1103830" y="472582"/>
                </a:moveTo>
                <a:lnTo>
                  <a:pt x="1092951" y="472582"/>
                </a:lnTo>
                <a:lnTo>
                  <a:pt x="1087589" y="483053"/>
                </a:lnTo>
                <a:lnTo>
                  <a:pt x="1097673" y="483053"/>
                </a:lnTo>
                <a:lnTo>
                  <a:pt x="1104081" y="474643"/>
                </a:lnTo>
                <a:lnTo>
                  <a:pt x="1103830" y="472582"/>
                </a:lnTo>
                <a:close/>
              </a:path>
              <a:path w="2343150" h="1069975">
                <a:moveTo>
                  <a:pt x="1108500" y="472582"/>
                </a:moveTo>
                <a:lnTo>
                  <a:pt x="1105652" y="472582"/>
                </a:lnTo>
                <a:lnTo>
                  <a:pt x="1104081" y="474643"/>
                </a:lnTo>
                <a:lnTo>
                  <a:pt x="1105107" y="483053"/>
                </a:lnTo>
                <a:lnTo>
                  <a:pt x="1108500" y="472582"/>
                </a:lnTo>
                <a:close/>
              </a:path>
              <a:path w="2343150" h="1069975">
                <a:moveTo>
                  <a:pt x="1109788" y="472582"/>
                </a:moveTo>
                <a:lnTo>
                  <a:pt x="1108500" y="472582"/>
                </a:lnTo>
                <a:lnTo>
                  <a:pt x="1105997" y="483053"/>
                </a:lnTo>
                <a:lnTo>
                  <a:pt x="1107987" y="483053"/>
                </a:lnTo>
                <a:lnTo>
                  <a:pt x="1109788" y="472582"/>
                </a:lnTo>
                <a:close/>
              </a:path>
              <a:path w="2343150" h="1069975">
                <a:moveTo>
                  <a:pt x="1178016" y="462111"/>
                </a:moveTo>
                <a:lnTo>
                  <a:pt x="1117180" y="462111"/>
                </a:lnTo>
                <a:lnTo>
                  <a:pt x="1107987" y="483053"/>
                </a:lnTo>
                <a:lnTo>
                  <a:pt x="1112761" y="483053"/>
                </a:lnTo>
                <a:lnTo>
                  <a:pt x="1112646" y="472582"/>
                </a:lnTo>
                <a:lnTo>
                  <a:pt x="1168268" y="472582"/>
                </a:lnTo>
                <a:lnTo>
                  <a:pt x="1178016" y="462111"/>
                </a:lnTo>
                <a:close/>
              </a:path>
              <a:path w="2343150" h="1069975">
                <a:moveTo>
                  <a:pt x="1125295" y="472582"/>
                </a:moveTo>
                <a:lnTo>
                  <a:pt x="1116740" y="472582"/>
                </a:lnTo>
                <a:lnTo>
                  <a:pt x="1118405" y="483053"/>
                </a:lnTo>
                <a:lnTo>
                  <a:pt x="1128876" y="483053"/>
                </a:lnTo>
                <a:lnTo>
                  <a:pt x="1125295" y="472582"/>
                </a:lnTo>
                <a:close/>
              </a:path>
              <a:path w="2343150" h="1069975">
                <a:moveTo>
                  <a:pt x="1136677" y="472582"/>
                </a:moveTo>
                <a:lnTo>
                  <a:pt x="1130373" y="472582"/>
                </a:lnTo>
                <a:lnTo>
                  <a:pt x="1135933" y="483053"/>
                </a:lnTo>
                <a:lnTo>
                  <a:pt x="1138290" y="475935"/>
                </a:lnTo>
                <a:lnTo>
                  <a:pt x="1136677" y="472582"/>
                </a:lnTo>
                <a:close/>
              </a:path>
              <a:path w="2343150" h="1069975">
                <a:moveTo>
                  <a:pt x="1149745" y="472582"/>
                </a:moveTo>
                <a:lnTo>
                  <a:pt x="1139399" y="472582"/>
                </a:lnTo>
                <a:lnTo>
                  <a:pt x="1138290" y="475935"/>
                </a:lnTo>
                <a:lnTo>
                  <a:pt x="1141713" y="483053"/>
                </a:lnTo>
                <a:lnTo>
                  <a:pt x="1146321" y="483053"/>
                </a:lnTo>
                <a:lnTo>
                  <a:pt x="1149745" y="472582"/>
                </a:lnTo>
                <a:close/>
              </a:path>
              <a:path w="2343150" h="1069975">
                <a:moveTo>
                  <a:pt x="932735" y="472582"/>
                </a:moveTo>
                <a:lnTo>
                  <a:pt x="925814" y="472582"/>
                </a:lnTo>
                <a:lnTo>
                  <a:pt x="926733" y="480861"/>
                </a:lnTo>
                <a:lnTo>
                  <a:pt x="932735" y="472582"/>
                </a:lnTo>
                <a:close/>
              </a:path>
              <a:path w="2343150" h="1069975">
                <a:moveTo>
                  <a:pt x="1139399" y="472582"/>
                </a:moveTo>
                <a:lnTo>
                  <a:pt x="1136677" y="472582"/>
                </a:lnTo>
                <a:lnTo>
                  <a:pt x="1138290" y="475935"/>
                </a:lnTo>
                <a:lnTo>
                  <a:pt x="1139399" y="472582"/>
                </a:lnTo>
                <a:close/>
              </a:path>
              <a:path w="2343150" h="1069975">
                <a:moveTo>
                  <a:pt x="1105652" y="472582"/>
                </a:moveTo>
                <a:lnTo>
                  <a:pt x="1103830" y="472582"/>
                </a:lnTo>
                <a:lnTo>
                  <a:pt x="1104081" y="474643"/>
                </a:lnTo>
                <a:lnTo>
                  <a:pt x="1105652" y="472582"/>
                </a:lnTo>
                <a:close/>
              </a:path>
              <a:path w="2343150" h="1069975">
                <a:moveTo>
                  <a:pt x="952957" y="465175"/>
                </a:moveTo>
                <a:lnTo>
                  <a:pt x="947065" y="472582"/>
                </a:lnTo>
                <a:lnTo>
                  <a:pt x="950913" y="472582"/>
                </a:lnTo>
                <a:lnTo>
                  <a:pt x="952957" y="465175"/>
                </a:lnTo>
                <a:close/>
              </a:path>
              <a:path w="2343150" h="1069975">
                <a:moveTo>
                  <a:pt x="954154" y="463671"/>
                </a:moveTo>
                <a:lnTo>
                  <a:pt x="952957" y="465175"/>
                </a:lnTo>
                <a:lnTo>
                  <a:pt x="950913" y="472582"/>
                </a:lnTo>
                <a:lnTo>
                  <a:pt x="954351" y="464548"/>
                </a:lnTo>
                <a:lnTo>
                  <a:pt x="954154" y="463671"/>
                </a:lnTo>
                <a:close/>
              </a:path>
              <a:path w="2343150" h="1069975">
                <a:moveTo>
                  <a:pt x="954351" y="464548"/>
                </a:moveTo>
                <a:lnTo>
                  <a:pt x="950913" y="472582"/>
                </a:lnTo>
                <a:lnTo>
                  <a:pt x="956159" y="472582"/>
                </a:lnTo>
                <a:lnTo>
                  <a:pt x="954351" y="464548"/>
                </a:lnTo>
                <a:close/>
              </a:path>
              <a:path w="2343150" h="1069975">
                <a:moveTo>
                  <a:pt x="1107390" y="462111"/>
                </a:moveTo>
                <a:lnTo>
                  <a:pt x="958609" y="462111"/>
                </a:lnTo>
                <a:lnTo>
                  <a:pt x="961928" y="472582"/>
                </a:lnTo>
                <a:lnTo>
                  <a:pt x="1103453" y="472582"/>
                </a:lnTo>
                <a:lnTo>
                  <a:pt x="1107390" y="462111"/>
                </a:lnTo>
                <a:close/>
              </a:path>
              <a:path w="2343150" h="1069975">
                <a:moveTo>
                  <a:pt x="1114049" y="462111"/>
                </a:moveTo>
                <a:lnTo>
                  <a:pt x="1107390" y="462111"/>
                </a:lnTo>
                <a:lnTo>
                  <a:pt x="1105086" y="472582"/>
                </a:lnTo>
                <a:lnTo>
                  <a:pt x="1114049" y="462111"/>
                </a:lnTo>
                <a:close/>
              </a:path>
              <a:path w="2343150" h="1069975">
                <a:moveTo>
                  <a:pt x="953803" y="462111"/>
                </a:moveTo>
                <a:lnTo>
                  <a:pt x="952957" y="465175"/>
                </a:lnTo>
                <a:lnTo>
                  <a:pt x="954154" y="463671"/>
                </a:lnTo>
                <a:lnTo>
                  <a:pt x="953803" y="462111"/>
                </a:lnTo>
                <a:close/>
              </a:path>
              <a:path w="2343150" h="1069975">
                <a:moveTo>
                  <a:pt x="955394" y="462111"/>
                </a:moveTo>
                <a:lnTo>
                  <a:pt x="954154" y="463671"/>
                </a:lnTo>
                <a:lnTo>
                  <a:pt x="954351" y="464548"/>
                </a:lnTo>
                <a:lnTo>
                  <a:pt x="955394" y="462111"/>
                </a:lnTo>
                <a:close/>
              </a:path>
              <a:path w="2343150" h="1069975">
                <a:moveTo>
                  <a:pt x="1125389" y="451640"/>
                </a:moveTo>
                <a:lnTo>
                  <a:pt x="969541" y="451640"/>
                </a:lnTo>
                <a:lnTo>
                  <a:pt x="966734" y="462111"/>
                </a:lnTo>
                <a:lnTo>
                  <a:pt x="1120447" y="462111"/>
                </a:lnTo>
                <a:lnTo>
                  <a:pt x="1125389" y="451640"/>
                </a:lnTo>
                <a:close/>
              </a:path>
              <a:path w="2343150" h="1069975">
                <a:moveTo>
                  <a:pt x="1206739" y="451640"/>
                </a:moveTo>
                <a:lnTo>
                  <a:pt x="1125389" y="451640"/>
                </a:lnTo>
                <a:lnTo>
                  <a:pt x="1130154" y="462111"/>
                </a:lnTo>
                <a:lnTo>
                  <a:pt x="1198421" y="462111"/>
                </a:lnTo>
                <a:lnTo>
                  <a:pt x="1206739" y="451640"/>
                </a:lnTo>
                <a:close/>
              </a:path>
              <a:path w="2343150" h="1069975">
                <a:moveTo>
                  <a:pt x="1224815" y="441169"/>
                </a:moveTo>
                <a:lnTo>
                  <a:pt x="997226" y="441169"/>
                </a:lnTo>
                <a:lnTo>
                  <a:pt x="997111" y="451640"/>
                </a:lnTo>
                <a:lnTo>
                  <a:pt x="1218424" y="451640"/>
                </a:lnTo>
                <a:lnTo>
                  <a:pt x="1224815" y="441169"/>
                </a:lnTo>
                <a:close/>
              </a:path>
              <a:path w="2343150" h="1069975">
                <a:moveTo>
                  <a:pt x="1037099" y="420228"/>
                </a:moveTo>
                <a:lnTo>
                  <a:pt x="1031560" y="420228"/>
                </a:lnTo>
                <a:lnTo>
                  <a:pt x="1025705" y="430698"/>
                </a:lnTo>
                <a:lnTo>
                  <a:pt x="1015205" y="441169"/>
                </a:lnTo>
                <a:lnTo>
                  <a:pt x="1245375" y="441169"/>
                </a:lnTo>
                <a:lnTo>
                  <a:pt x="1249187" y="430698"/>
                </a:lnTo>
                <a:lnTo>
                  <a:pt x="1035340" y="430698"/>
                </a:lnTo>
                <a:lnTo>
                  <a:pt x="1037099" y="420228"/>
                </a:lnTo>
                <a:close/>
              </a:path>
              <a:path w="2343150" h="1069975">
                <a:moveTo>
                  <a:pt x="1260673" y="430698"/>
                </a:moveTo>
                <a:lnTo>
                  <a:pt x="1249187" y="430698"/>
                </a:lnTo>
                <a:lnTo>
                  <a:pt x="1250757" y="441169"/>
                </a:lnTo>
                <a:lnTo>
                  <a:pt x="1260673" y="430698"/>
                </a:lnTo>
                <a:close/>
              </a:path>
              <a:path w="2343150" h="1069975">
                <a:moveTo>
                  <a:pt x="1131934" y="399286"/>
                </a:moveTo>
                <a:lnTo>
                  <a:pt x="1084296" y="399286"/>
                </a:lnTo>
                <a:lnTo>
                  <a:pt x="1051308" y="420228"/>
                </a:lnTo>
                <a:lnTo>
                  <a:pt x="1035340" y="430698"/>
                </a:lnTo>
                <a:lnTo>
                  <a:pt x="1092825" y="430698"/>
                </a:lnTo>
                <a:lnTo>
                  <a:pt x="1092939" y="430154"/>
                </a:lnTo>
                <a:lnTo>
                  <a:pt x="1087380" y="420228"/>
                </a:lnTo>
                <a:lnTo>
                  <a:pt x="1212067" y="420228"/>
                </a:lnTo>
                <a:lnTo>
                  <a:pt x="1212821" y="409757"/>
                </a:lnTo>
                <a:lnTo>
                  <a:pt x="1136007" y="409757"/>
                </a:lnTo>
                <a:lnTo>
                  <a:pt x="1131934" y="399286"/>
                </a:lnTo>
                <a:close/>
              </a:path>
              <a:path w="2343150" h="1069975">
                <a:moveTo>
                  <a:pt x="1092939" y="430154"/>
                </a:moveTo>
                <a:lnTo>
                  <a:pt x="1092825" y="430698"/>
                </a:lnTo>
                <a:lnTo>
                  <a:pt x="1093244" y="430698"/>
                </a:lnTo>
                <a:lnTo>
                  <a:pt x="1092939" y="430154"/>
                </a:lnTo>
                <a:close/>
              </a:path>
              <a:path w="2343150" h="1069975">
                <a:moveTo>
                  <a:pt x="1198434" y="420228"/>
                </a:moveTo>
                <a:lnTo>
                  <a:pt x="1095013" y="420228"/>
                </a:lnTo>
                <a:lnTo>
                  <a:pt x="1092939" y="430154"/>
                </a:lnTo>
                <a:lnTo>
                  <a:pt x="1093244" y="430698"/>
                </a:lnTo>
                <a:lnTo>
                  <a:pt x="1192874" y="430698"/>
                </a:lnTo>
                <a:lnTo>
                  <a:pt x="1198434" y="420228"/>
                </a:lnTo>
                <a:close/>
              </a:path>
              <a:path w="2343150" h="1069975">
                <a:moveTo>
                  <a:pt x="1207094" y="420228"/>
                </a:moveTo>
                <a:lnTo>
                  <a:pt x="1198434" y="420228"/>
                </a:lnTo>
                <a:lnTo>
                  <a:pt x="1198183" y="430698"/>
                </a:lnTo>
                <a:lnTo>
                  <a:pt x="1201010" y="430698"/>
                </a:lnTo>
                <a:lnTo>
                  <a:pt x="1207094" y="420228"/>
                </a:lnTo>
                <a:close/>
              </a:path>
              <a:path w="2343150" h="1069975">
                <a:moveTo>
                  <a:pt x="1263050" y="420228"/>
                </a:moveTo>
                <a:lnTo>
                  <a:pt x="1208993" y="420228"/>
                </a:lnTo>
                <a:lnTo>
                  <a:pt x="1203532" y="430698"/>
                </a:lnTo>
                <a:lnTo>
                  <a:pt x="1261197" y="430698"/>
                </a:lnTo>
                <a:lnTo>
                  <a:pt x="1263050" y="420228"/>
                </a:lnTo>
                <a:close/>
              </a:path>
              <a:path w="2343150" h="1069975">
                <a:moveTo>
                  <a:pt x="1290505" y="420228"/>
                </a:moveTo>
                <a:lnTo>
                  <a:pt x="1285981" y="420228"/>
                </a:lnTo>
                <a:lnTo>
                  <a:pt x="1285364" y="430698"/>
                </a:lnTo>
                <a:lnTo>
                  <a:pt x="1291541" y="430698"/>
                </a:lnTo>
                <a:lnTo>
                  <a:pt x="1290505" y="420228"/>
                </a:lnTo>
                <a:close/>
              </a:path>
              <a:path w="2343150" h="1069975">
                <a:moveTo>
                  <a:pt x="1234370" y="409757"/>
                </a:moveTo>
                <a:lnTo>
                  <a:pt x="1228161" y="409757"/>
                </a:lnTo>
                <a:lnTo>
                  <a:pt x="1229878" y="420228"/>
                </a:lnTo>
                <a:lnTo>
                  <a:pt x="1235606" y="420228"/>
                </a:lnTo>
                <a:lnTo>
                  <a:pt x="1234370" y="409757"/>
                </a:lnTo>
                <a:close/>
              </a:path>
              <a:path w="2343150" h="1069975">
                <a:moveTo>
                  <a:pt x="1243569" y="409757"/>
                </a:moveTo>
                <a:lnTo>
                  <a:pt x="1240799" y="409757"/>
                </a:lnTo>
                <a:lnTo>
                  <a:pt x="1235606" y="420228"/>
                </a:lnTo>
                <a:lnTo>
                  <a:pt x="1238140" y="420228"/>
                </a:lnTo>
                <a:lnTo>
                  <a:pt x="1243569" y="409757"/>
                </a:lnTo>
                <a:close/>
              </a:path>
              <a:path w="2343150" h="1069975">
                <a:moveTo>
                  <a:pt x="1245373" y="410068"/>
                </a:moveTo>
                <a:lnTo>
                  <a:pt x="1238140" y="420228"/>
                </a:lnTo>
                <a:lnTo>
                  <a:pt x="1246181" y="420228"/>
                </a:lnTo>
                <a:lnTo>
                  <a:pt x="1245643" y="410609"/>
                </a:lnTo>
                <a:lnTo>
                  <a:pt x="1245373" y="410068"/>
                </a:lnTo>
                <a:close/>
              </a:path>
              <a:path w="2343150" h="1069975">
                <a:moveTo>
                  <a:pt x="1291327" y="409757"/>
                </a:moveTo>
                <a:lnTo>
                  <a:pt x="1245595" y="409757"/>
                </a:lnTo>
                <a:lnTo>
                  <a:pt x="1245643" y="410609"/>
                </a:lnTo>
                <a:lnTo>
                  <a:pt x="1250433" y="420228"/>
                </a:lnTo>
                <a:lnTo>
                  <a:pt x="1281565" y="420228"/>
                </a:lnTo>
                <a:lnTo>
                  <a:pt x="1291327" y="409757"/>
                </a:lnTo>
                <a:close/>
              </a:path>
              <a:path w="2343150" h="1069975">
                <a:moveTo>
                  <a:pt x="1245595" y="409757"/>
                </a:moveTo>
                <a:lnTo>
                  <a:pt x="1245373" y="410068"/>
                </a:lnTo>
                <a:lnTo>
                  <a:pt x="1245643" y="410609"/>
                </a:lnTo>
                <a:lnTo>
                  <a:pt x="1245595" y="409757"/>
                </a:lnTo>
                <a:close/>
              </a:path>
              <a:path w="2343150" h="1069975">
                <a:moveTo>
                  <a:pt x="1245595" y="409757"/>
                </a:moveTo>
                <a:lnTo>
                  <a:pt x="1245218" y="409757"/>
                </a:lnTo>
                <a:lnTo>
                  <a:pt x="1245373" y="410068"/>
                </a:lnTo>
                <a:lnTo>
                  <a:pt x="1245595" y="409757"/>
                </a:lnTo>
                <a:close/>
              </a:path>
              <a:path w="2343150" h="1069975">
                <a:moveTo>
                  <a:pt x="1137871" y="399286"/>
                </a:moveTo>
                <a:lnTo>
                  <a:pt x="1136164" y="409757"/>
                </a:lnTo>
                <a:lnTo>
                  <a:pt x="1147944" y="409757"/>
                </a:lnTo>
                <a:lnTo>
                  <a:pt x="1137871" y="399286"/>
                </a:lnTo>
                <a:close/>
              </a:path>
              <a:path w="2343150" h="1069975">
                <a:moveTo>
                  <a:pt x="1227114" y="399286"/>
                </a:moveTo>
                <a:lnTo>
                  <a:pt x="1155158" y="399286"/>
                </a:lnTo>
                <a:lnTo>
                  <a:pt x="1147944" y="409757"/>
                </a:lnTo>
                <a:lnTo>
                  <a:pt x="1226936" y="409757"/>
                </a:lnTo>
                <a:lnTo>
                  <a:pt x="1227114" y="399286"/>
                </a:lnTo>
                <a:close/>
              </a:path>
              <a:path w="2343150" h="1069975">
                <a:moveTo>
                  <a:pt x="1242182" y="399286"/>
                </a:moveTo>
                <a:lnTo>
                  <a:pt x="1227114" y="399286"/>
                </a:lnTo>
                <a:lnTo>
                  <a:pt x="1232758" y="409757"/>
                </a:lnTo>
                <a:lnTo>
                  <a:pt x="1234538" y="409757"/>
                </a:lnTo>
                <a:lnTo>
                  <a:pt x="1242182" y="399286"/>
                </a:lnTo>
                <a:close/>
              </a:path>
              <a:path w="2343150" h="1069975">
                <a:moveTo>
                  <a:pt x="1239101" y="406351"/>
                </a:moveTo>
                <a:lnTo>
                  <a:pt x="1236632" y="409757"/>
                </a:lnTo>
                <a:lnTo>
                  <a:pt x="1237616" y="409757"/>
                </a:lnTo>
                <a:lnTo>
                  <a:pt x="1239101" y="406351"/>
                </a:lnTo>
                <a:close/>
              </a:path>
              <a:path w="2343150" h="1069975">
                <a:moveTo>
                  <a:pt x="1254778" y="399286"/>
                </a:moveTo>
                <a:lnTo>
                  <a:pt x="1244223" y="399286"/>
                </a:lnTo>
                <a:lnTo>
                  <a:pt x="1247333" y="409757"/>
                </a:lnTo>
                <a:lnTo>
                  <a:pt x="1253822" y="401468"/>
                </a:lnTo>
                <a:lnTo>
                  <a:pt x="1254778" y="399286"/>
                </a:lnTo>
                <a:close/>
              </a:path>
              <a:path w="2343150" h="1069975">
                <a:moveTo>
                  <a:pt x="1254702" y="400332"/>
                </a:moveTo>
                <a:lnTo>
                  <a:pt x="1253822" y="401468"/>
                </a:lnTo>
                <a:lnTo>
                  <a:pt x="1250192" y="409757"/>
                </a:lnTo>
                <a:lnTo>
                  <a:pt x="1254014" y="409757"/>
                </a:lnTo>
                <a:lnTo>
                  <a:pt x="1254702" y="400332"/>
                </a:lnTo>
                <a:close/>
              </a:path>
              <a:path w="2343150" h="1069975">
                <a:moveTo>
                  <a:pt x="1304201" y="399286"/>
                </a:moveTo>
                <a:lnTo>
                  <a:pt x="1257240" y="399286"/>
                </a:lnTo>
                <a:lnTo>
                  <a:pt x="1256086" y="409757"/>
                </a:lnTo>
                <a:lnTo>
                  <a:pt x="1302421" y="409757"/>
                </a:lnTo>
                <a:lnTo>
                  <a:pt x="1304201" y="399286"/>
                </a:lnTo>
                <a:close/>
              </a:path>
              <a:path w="2343150" h="1069975">
                <a:moveTo>
                  <a:pt x="1348943" y="399286"/>
                </a:moveTo>
                <a:lnTo>
                  <a:pt x="1330168" y="399286"/>
                </a:lnTo>
                <a:lnTo>
                  <a:pt x="1334074" y="409757"/>
                </a:lnTo>
                <a:lnTo>
                  <a:pt x="1345271" y="409757"/>
                </a:lnTo>
                <a:lnTo>
                  <a:pt x="1348943" y="399286"/>
                </a:lnTo>
                <a:close/>
              </a:path>
              <a:path w="2343150" h="1069975">
                <a:moveTo>
                  <a:pt x="1244223" y="399286"/>
                </a:moveTo>
                <a:lnTo>
                  <a:pt x="1242182" y="399286"/>
                </a:lnTo>
                <a:lnTo>
                  <a:pt x="1239101" y="406351"/>
                </a:lnTo>
                <a:lnTo>
                  <a:pt x="1244223" y="399286"/>
                </a:lnTo>
                <a:close/>
              </a:path>
              <a:path w="2343150" h="1069975">
                <a:moveTo>
                  <a:pt x="1254778" y="399286"/>
                </a:moveTo>
                <a:lnTo>
                  <a:pt x="1253822" y="401468"/>
                </a:lnTo>
                <a:lnTo>
                  <a:pt x="1254702" y="400332"/>
                </a:lnTo>
                <a:lnTo>
                  <a:pt x="1254778" y="399286"/>
                </a:lnTo>
                <a:close/>
              </a:path>
              <a:path w="2343150" h="1069975">
                <a:moveTo>
                  <a:pt x="1255511" y="399286"/>
                </a:moveTo>
                <a:lnTo>
                  <a:pt x="1254778" y="399286"/>
                </a:lnTo>
                <a:lnTo>
                  <a:pt x="1254702" y="400332"/>
                </a:lnTo>
                <a:lnTo>
                  <a:pt x="1255511" y="399286"/>
                </a:lnTo>
                <a:close/>
              </a:path>
              <a:path w="2343150" h="1069975">
                <a:moveTo>
                  <a:pt x="1100427" y="388815"/>
                </a:moveTo>
                <a:lnTo>
                  <a:pt x="1095851" y="399286"/>
                </a:lnTo>
                <a:lnTo>
                  <a:pt x="1100396" y="391648"/>
                </a:lnTo>
                <a:lnTo>
                  <a:pt x="1100427" y="388815"/>
                </a:lnTo>
                <a:close/>
              </a:path>
              <a:path w="2343150" h="1069975">
                <a:moveTo>
                  <a:pt x="1104259" y="388815"/>
                </a:moveTo>
                <a:lnTo>
                  <a:pt x="1102081" y="388815"/>
                </a:lnTo>
                <a:lnTo>
                  <a:pt x="1100396" y="391648"/>
                </a:lnTo>
                <a:lnTo>
                  <a:pt x="1100312" y="399286"/>
                </a:lnTo>
                <a:lnTo>
                  <a:pt x="1104783" y="399286"/>
                </a:lnTo>
                <a:lnTo>
                  <a:pt x="1104259" y="388815"/>
                </a:lnTo>
                <a:close/>
              </a:path>
              <a:path w="2343150" h="1069975">
                <a:moveTo>
                  <a:pt x="1147431" y="388815"/>
                </a:moveTo>
                <a:lnTo>
                  <a:pt x="1109057" y="388815"/>
                </a:lnTo>
                <a:lnTo>
                  <a:pt x="1104783" y="399286"/>
                </a:lnTo>
                <a:lnTo>
                  <a:pt x="1146101" y="399286"/>
                </a:lnTo>
                <a:lnTo>
                  <a:pt x="1147431" y="388815"/>
                </a:lnTo>
                <a:close/>
              </a:path>
              <a:path w="2343150" h="1069975">
                <a:moveTo>
                  <a:pt x="1147944" y="388815"/>
                </a:moveTo>
                <a:lnTo>
                  <a:pt x="1146101" y="399286"/>
                </a:lnTo>
                <a:lnTo>
                  <a:pt x="1146635" y="399286"/>
                </a:lnTo>
                <a:lnTo>
                  <a:pt x="1148573" y="395806"/>
                </a:lnTo>
                <a:lnTo>
                  <a:pt x="1147944" y="388815"/>
                </a:lnTo>
                <a:close/>
              </a:path>
              <a:path w="2343150" h="1069975">
                <a:moveTo>
                  <a:pt x="1148573" y="395806"/>
                </a:moveTo>
                <a:lnTo>
                  <a:pt x="1146635" y="399286"/>
                </a:lnTo>
                <a:lnTo>
                  <a:pt x="1148886" y="399286"/>
                </a:lnTo>
                <a:lnTo>
                  <a:pt x="1148573" y="395806"/>
                </a:lnTo>
                <a:close/>
              </a:path>
              <a:path w="2343150" h="1069975">
                <a:moveTo>
                  <a:pt x="1187911" y="388815"/>
                </a:moveTo>
                <a:lnTo>
                  <a:pt x="1152467" y="388815"/>
                </a:lnTo>
                <a:lnTo>
                  <a:pt x="1148573" y="395806"/>
                </a:lnTo>
                <a:lnTo>
                  <a:pt x="1148886" y="399286"/>
                </a:lnTo>
                <a:lnTo>
                  <a:pt x="1184414" y="399286"/>
                </a:lnTo>
                <a:lnTo>
                  <a:pt x="1187911" y="388815"/>
                </a:lnTo>
                <a:close/>
              </a:path>
              <a:path w="2343150" h="1069975">
                <a:moveTo>
                  <a:pt x="1188194" y="388815"/>
                </a:moveTo>
                <a:lnTo>
                  <a:pt x="1187911" y="388815"/>
                </a:lnTo>
                <a:lnTo>
                  <a:pt x="1184414" y="399286"/>
                </a:lnTo>
                <a:lnTo>
                  <a:pt x="1188194" y="388815"/>
                </a:lnTo>
                <a:close/>
              </a:path>
              <a:path w="2343150" h="1069975">
                <a:moveTo>
                  <a:pt x="1192591" y="388815"/>
                </a:moveTo>
                <a:lnTo>
                  <a:pt x="1188194" y="388815"/>
                </a:lnTo>
                <a:lnTo>
                  <a:pt x="1184414" y="399286"/>
                </a:lnTo>
                <a:lnTo>
                  <a:pt x="1191722" y="399286"/>
                </a:lnTo>
                <a:lnTo>
                  <a:pt x="1192591" y="388815"/>
                </a:lnTo>
                <a:close/>
              </a:path>
              <a:path w="2343150" h="1069975">
                <a:moveTo>
                  <a:pt x="1257919" y="388815"/>
                </a:moveTo>
                <a:lnTo>
                  <a:pt x="1194152" y="388815"/>
                </a:lnTo>
                <a:lnTo>
                  <a:pt x="1191722" y="399286"/>
                </a:lnTo>
                <a:lnTo>
                  <a:pt x="1253951" y="399286"/>
                </a:lnTo>
                <a:lnTo>
                  <a:pt x="1257919" y="388815"/>
                </a:lnTo>
                <a:close/>
              </a:path>
              <a:path w="2343150" h="1069975">
                <a:moveTo>
                  <a:pt x="1269029" y="388815"/>
                </a:moveTo>
                <a:lnTo>
                  <a:pt x="1257919" y="388815"/>
                </a:lnTo>
                <a:lnTo>
                  <a:pt x="1260998" y="399286"/>
                </a:lnTo>
                <a:lnTo>
                  <a:pt x="1269877" y="399286"/>
                </a:lnTo>
                <a:lnTo>
                  <a:pt x="1269029" y="388815"/>
                </a:lnTo>
                <a:close/>
              </a:path>
              <a:path w="2343150" h="1069975">
                <a:moveTo>
                  <a:pt x="1281196" y="388815"/>
                </a:moveTo>
                <a:lnTo>
                  <a:pt x="1275615" y="388815"/>
                </a:lnTo>
                <a:lnTo>
                  <a:pt x="1278107" y="399286"/>
                </a:lnTo>
                <a:lnTo>
                  <a:pt x="1281196" y="388815"/>
                </a:lnTo>
                <a:close/>
              </a:path>
              <a:path w="2343150" h="1069975">
                <a:moveTo>
                  <a:pt x="1281565" y="394483"/>
                </a:moveTo>
                <a:lnTo>
                  <a:pt x="1281238" y="399286"/>
                </a:lnTo>
                <a:lnTo>
                  <a:pt x="1281807" y="398210"/>
                </a:lnTo>
                <a:lnTo>
                  <a:pt x="1281565" y="394483"/>
                </a:lnTo>
                <a:close/>
              </a:path>
              <a:path w="2343150" h="1069975">
                <a:moveTo>
                  <a:pt x="1286777" y="388815"/>
                </a:moveTo>
                <a:lnTo>
                  <a:pt x="1281807" y="398210"/>
                </a:lnTo>
                <a:lnTo>
                  <a:pt x="1281877" y="399286"/>
                </a:lnTo>
                <a:lnTo>
                  <a:pt x="1288411" y="399286"/>
                </a:lnTo>
                <a:lnTo>
                  <a:pt x="1286777" y="388815"/>
                </a:lnTo>
                <a:close/>
              </a:path>
              <a:path w="2343150" h="1069975">
                <a:moveTo>
                  <a:pt x="1333257" y="388815"/>
                </a:moveTo>
                <a:lnTo>
                  <a:pt x="1293321" y="388815"/>
                </a:lnTo>
                <a:lnTo>
                  <a:pt x="1292134" y="399286"/>
                </a:lnTo>
                <a:lnTo>
                  <a:pt x="1336556" y="399286"/>
                </a:lnTo>
                <a:lnTo>
                  <a:pt x="1333257" y="388815"/>
                </a:lnTo>
                <a:close/>
              </a:path>
              <a:path w="2343150" h="1069975">
                <a:moveTo>
                  <a:pt x="1281950" y="388815"/>
                </a:moveTo>
                <a:lnTo>
                  <a:pt x="1281196" y="388815"/>
                </a:lnTo>
                <a:lnTo>
                  <a:pt x="1281565" y="394483"/>
                </a:lnTo>
                <a:lnTo>
                  <a:pt x="1281950" y="388815"/>
                </a:lnTo>
                <a:close/>
              </a:path>
              <a:path w="2343150" h="1069975">
                <a:moveTo>
                  <a:pt x="1120594" y="378344"/>
                </a:moveTo>
                <a:lnTo>
                  <a:pt x="1118516" y="388815"/>
                </a:lnTo>
                <a:lnTo>
                  <a:pt x="1122477" y="388815"/>
                </a:lnTo>
                <a:lnTo>
                  <a:pt x="1120594" y="378344"/>
                </a:lnTo>
                <a:close/>
              </a:path>
              <a:path w="2343150" h="1069975">
                <a:moveTo>
                  <a:pt x="1128599" y="378344"/>
                </a:moveTo>
                <a:lnTo>
                  <a:pt x="1125757" y="388815"/>
                </a:lnTo>
                <a:lnTo>
                  <a:pt x="1129169" y="388815"/>
                </a:lnTo>
                <a:lnTo>
                  <a:pt x="1128599" y="378344"/>
                </a:lnTo>
                <a:close/>
              </a:path>
              <a:path w="2343150" h="1069975">
                <a:moveTo>
                  <a:pt x="1174372" y="378344"/>
                </a:moveTo>
                <a:lnTo>
                  <a:pt x="1131934" y="378344"/>
                </a:lnTo>
                <a:lnTo>
                  <a:pt x="1138227" y="388815"/>
                </a:lnTo>
                <a:lnTo>
                  <a:pt x="1169442" y="388815"/>
                </a:lnTo>
                <a:lnTo>
                  <a:pt x="1174372" y="378344"/>
                </a:lnTo>
                <a:close/>
              </a:path>
              <a:path w="2343150" h="1069975">
                <a:moveTo>
                  <a:pt x="1185628" y="378344"/>
                </a:moveTo>
                <a:lnTo>
                  <a:pt x="1174372" y="378344"/>
                </a:lnTo>
                <a:lnTo>
                  <a:pt x="1173472" y="388815"/>
                </a:lnTo>
                <a:lnTo>
                  <a:pt x="1180738" y="388815"/>
                </a:lnTo>
                <a:lnTo>
                  <a:pt x="1185628" y="378344"/>
                </a:lnTo>
                <a:close/>
              </a:path>
              <a:path w="2343150" h="1069975">
                <a:moveTo>
                  <a:pt x="1284913" y="378344"/>
                </a:moveTo>
                <a:lnTo>
                  <a:pt x="1203251" y="378344"/>
                </a:lnTo>
                <a:lnTo>
                  <a:pt x="1208361" y="388815"/>
                </a:lnTo>
                <a:lnTo>
                  <a:pt x="1289227" y="388815"/>
                </a:lnTo>
                <a:lnTo>
                  <a:pt x="1284913" y="378344"/>
                </a:lnTo>
                <a:close/>
              </a:path>
              <a:path w="2343150" h="1069975">
                <a:moveTo>
                  <a:pt x="1363183" y="378344"/>
                </a:moveTo>
                <a:lnTo>
                  <a:pt x="1326765" y="378344"/>
                </a:lnTo>
                <a:lnTo>
                  <a:pt x="1313708" y="388815"/>
                </a:lnTo>
                <a:lnTo>
                  <a:pt x="1362199" y="388815"/>
                </a:lnTo>
                <a:lnTo>
                  <a:pt x="1363183" y="378344"/>
                </a:lnTo>
                <a:close/>
              </a:path>
              <a:path w="2343150" h="1069975">
                <a:moveTo>
                  <a:pt x="1372398" y="378344"/>
                </a:moveTo>
                <a:lnTo>
                  <a:pt x="1365424" y="378344"/>
                </a:lnTo>
                <a:lnTo>
                  <a:pt x="1367973" y="388815"/>
                </a:lnTo>
                <a:lnTo>
                  <a:pt x="1371790" y="388815"/>
                </a:lnTo>
                <a:lnTo>
                  <a:pt x="1372398" y="378344"/>
                </a:lnTo>
                <a:close/>
              </a:path>
              <a:path w="2343150" h="1069975">
                <a:moveTo>
                  <a:pt x="1389637" y="382133"/>
                </a:moveTo>
                <a:lnTo>
                  <a:pt x="1385434" y="388815"/>
                </a:lnTo>
                <a:lnTo>
                  <a:pt x="1389496" y="388815"/>
                </a:lnTo>
                <a:lnTo>
                  <a:pt x="1389637" y="382133"/>
                </a:lnTo>
                <a:close/>
              </a:path>
              <a:path w="2343150" h="1069975">
                <a:moveTo>
                  <a:pt x="1392020" y="378344"/>
                </a:moveTo>
                <a:lnTo>
                  <a:pt x="1389716" y="378344"/>
                </a:lnTo>
                <a:lnTo>
                  <a:pt x="1389637" y="382133"/>
                </a:lnTo>
                <a:lnTo>
                  <a:pt x="1392020" y="378344"/>
                </a:lnTo>
                <a:close/>
              </a:path>
              <a:path w="2343150" h="1069975">
                <a:moveTo>
                  <a:pt x="1204172" y="367873"/>
                </a:moveTo>
                <a:lnTo>
                  <a:pt x="1148300" y="367873"/>
                </a:lnTo>
                <a:lnTo>
                  <a:pt x="1151671" y="378344"/>
                </a:lnTo>
                <a:lnTo>
                  <a:pt x="1204172" y="378344"/>
                </a:lnTo>
                <a:lnTo>
                  <a:pt x="1204172" y="367873"/>
                </a:lnTo>
                <a:close/>
              </a:path>
              <a:path w="2343150" h="1069975">
                <a:moveTo>
                  <a:pt x="1221009" y="367873"/>
                </a:moveTo>
                <a:lnTo>
                  <a:pt x="1211292" y="367873"/>
                </a:lnTo>
                <a:lnTo>
                  <a:pt x="1207450" y="378344"/>
                </a:lnTo>
                <a:lnTo>
                  <a:pt x="1225282" y="378344"/>
                </a:lnTo>
                <a:lnTo>
                  <a:pt x="1221009" y="367873"/>
                </a:lnTo>
                <a:close/>
              </a:path>
              <a:path w="2343150" h="1069975">
                <a:moveTo>
                  <a:pt x="1229229" y="367873"/>
                </a:moveTo>
                <a:lnTo>
                  <a:pt x="1226643" y="367873"/>
                </a:lnTo>
                <a:lnTo>
                  <a:pt x="1225282" y="378344"/>
                </a:lnTo>
                <a:lnTo>
                  <a:pt x="1227030" y="378344"/>
                </a:lnTo>
                <a:lnTo>
                  <a:pt x="1229229" y="367873"/>
                </a:lnTo>
                <a:close/>
              </a:path>
              <a:path w="2343150" h="1069975">
                <a:moveTo>
                  <a:pt x="1245899" y="367873"/>
                </a:moveTo>
                <a:lnTo>
                  <a:pt x="1238224" y="367873"/>
                </a:lnTo>
                <a:lnTo>
                  <a:pt x="1241962" y="378344"/>
                </a:lnTo>
                <a:lnTo>
                  <a:pt x="1247511" y="378344"/>
                </a:lnTo>
                <a:lnTo>
                  <a:pt x="1245899" y="367873"/>
                </a:lnTo>
                <a:close/>
              </a:path>
              <a:path w="2343150" h="1069975">
                <a:moveTo>
                  <a:pt x="1295164" y="367873"/>
                </a:moveTo>
                <a:lnTo>
                  <a:pt x="1254799" y="367873"/>
                </a:lnTo>
                <a:lnTo>
                  <a:pt x="1247511" y="378344"/>
                </a:lnTo>
                <a:lnTo>
                  <a:pt x="1289737" y="378344"/>
                </a:lnTo>
                <a:lnTo>
                  <a:pt x="1295164" y="367873"/>
                </a:lnTo>
                <a:close/>
              </a:path>
              <a:path w="2343150" h="1069975">
                <a:moveTo>
                  <a:pt x="1298641" y="367873"/>
                </a:moveTo>
                <a:lnTo>
                  <a:pt x="1290913" y="378344"/>
                </a:lnTo>
                <a:lnTo>
                  <a:pt x="1300117" y="378344"/>
                </a:lnTo>
                <a:lnTo>
                  <a:pt x="1298641" y="367873"/>
                </a:lnTo>
                <a:close/>
              </a:path>
              <a:path w="2343150" h="1069975">
                <a:moveTo>
                  <a:pt x="1317572" y="367873"/>
                </a:moveTo>
                <a:lnTo>
                  <a:pt x="1310577" y="367873"/>
                </a:lnTo>
                <a:lnTo>
                  <a:pt x="1315520" y="378344"/>
                </a:lnTo>
                <a:lnTo>
                  <a:pt x="1317572" y="367873"/>
                </a:lnTo>
                <a:close/>
              </a:path>
              <a:path w="2343150" h="1069975">
                <a:moveTo>
                  <a:pt x="1383905" y="367873"/>
                </a:moveTo>
                <a:lnTo>
                  <a:pt x="1350208" y="367873"/>
                </a:lnTo>
                <a:lnTo>
                  <a:pt x="1339142" y="378344"/>
                </a:lnTo>
                <a:lnTo>
                  <a:pt x="1389915" y="378344"/>
                </a:lnTo>
                <a:lnTo>
                  <a:pt x="1383905" y="367873"/>
                </a:lnTo>
                <a:close/>
              </a:path>
              <a:path w="2343150" h="1069975">
                <a:moveTo>
                  <a:pt x="1411119" y="367873"/>
                </a:moveTo>
                <a:lnTo>
                  <a:pt x="1403192" y="367873"/>
                </a:lnTo>
                <a:lnTo>
                  <a:pt x="1405234" y="378344"/>
                </a:lnTo>
                <a:lnTo>
                  <a:pt x="1411119" y="367873"/>
                </a:lnTo>
                <a:close/>
              </a:path>
              <a:path w="2343150" h="1069975">
                <a:moveTo>
                  <a:pt x="1212099" y="357402"/>
                </a:moveTo>
                <a:lnTo>
                  <a:pt x="1175126" y="357402"/>
                </a:lnTo>
                <a:lnTo>
                  <a:pt x="1175328" y="367873"/>
                </a:lnTo>
                <a:lnTo>
                  <a:pt x="1211701" y="367873"/>
                </a:lnTo>
                <a:lnTo>
                  <a:pt x="1212099" y="357402"/>
                </a:lnTo>
                <a:close/>
              </a:path>
              <a:path w="2343150" h="1069975">
                <a:moveTo>
                  <a:pt x="1221135" y="357402"/>
                </a:moveTo>
                <a:lnTo>
                  <a:pt x="1217491" y="357402"/>
                </a:lnTo>
                <a:lnTo>
                  <a:pt x="1214758" y="367873"/>
                </a:lnTo>
                <a:lnTo>
                  <a:pt x="1221138" y="367873"/>
                </a:lnTo>
                <a:lnTo>
                  <a:pt x="1222360" y="360667"/>
                </a:lnTo>
                <a:lnTo>
                  <a:pt x="1221135" y="357402"/>
                </a:lnTo>
                <a:close/>
              </a:path>
              <a:path w="2343150" h="1069975">
                <a:moveTo>
                  <a:pt x="1222360" y="360667"/>
                </a:moveTo>
                <a:lnTo>
                  <a:pt x="1221138" y="367873"/>
                </a:lnTo>
                <a:lnTo>
                  <a:pt x="1225062" y="367873"/>
                </a:lnTo>
                <a:lnTo>
                  <a:pt x="1222360" y="360667"/>
                </a:lnTo>
                <a:close/>
              </a:path>
              <a:path w="2343150" h="1069975">
                <a:moveTo>
                  <a:pt x="1229507" y="357402"/>
                </a:moveTo>
                <a:lnTo>
                  <a:pt x="1222913" y="357402"/>
                </a:lnTo>
                <a:lnTo>
                  <a:pt x="1222360" y="360667"/>
                </a:lnTo>
                <a:lnTo>
                  <a:pt x="1225062" y="367873"/>
                </a:lnTo>
                <a:lnTo>
                  <a:pt x="1230296" y="367873"/>
                </a:lnTo>
                <a:lnTo>
                  <a:pt x="1229507" y="357402"/>
                </a:lnTo>
                <a:close/>
              </a:path>
              <a:path w="2343150" h="1069975">
                <a:moveTo>
                  <a:pt x="1238695" y="357402"/>
                </a:moveTo>
                <a:lnTo>
                  <a:pt x="1232370" y="357402"/>
                </a:lnTo>
                <a:lnTo>
                  <a:pt x="1235784" y="367873"/>
                </a:lnTo>
                <a:lnTo>
                  <a:pt x="1238695" y="357402"/>
                </a:lnTo>
                <a:close/>
              </a:path>
              <a:path w="2343150" h="1069975">
                <a:moveTo>
                  <a:pt x="1335268" y="357402"/>
                </a:moveTo>
                <a:lnTo>
                  <a:pt x="1263500" y="357402"/>
                </a:lnTo>
                <a:lnTo>
                  <a:pt x="1259951" y="367873"/>
                </a:lnTo>
                <a:lnTo>
                  <a:pt x="1327498" y="367873"/>
                </a:lnTo>
                <a:lnTo>
                  <a:pt x="1335268" y="357402"/>
                </a:lnTo>
                <a:close/>
              </a:path>
              <a:path w="2343150" h="1069975">
                <a:moveTo>
                  <a:pt x="1348021" y="357402"/>
                </a:moveTo>
                <a:lnTo>
                  <a:pt x="1335268" y="357402"/>
                </a:lnTo>
                <a:lnTo>
                  <a:pt x="1331928" y="367873"/>
                </a:lnTo>
                <a:lnTo>
                  <a:pt x="1338713" y="367873"/>
                </a:lnTo>
                <a:lnTo>
                  <a:pt x="1348021" y="357402"/>
                </a:lnTo>
                <a:close/>
              </a:path>
              <a:path w="2343150" h="1069975">
                <a:moveTo>
                  <a:pt x="1348031" y="367310"/>
                </a:moveTo>
                <a:lnTo>
                  <a:pt x="1347833" y="367873"/>
                </a:lnTo>
                <a:lnTo>
                  <a:pt x="1348032" y="367873"/>
                </a:lnTo>
                <a:lnTo>
                  <a:pt x="1348031" y="367310"/>
                </a:lnTo>
                <a:close/>
              </a:path>
              <a:path w="2343150" h="1069975">
                <a:moveTo>
                  <a:pt x="1362492" y="357402"/>
                </a:moveTo>
                <a:lnTo>
                  <a:pt x="1354838" y="357402"/>
                </a:lnTo>
                <a:lnTo>
                  <a:pt x="1351330" y="367873"/>
                </a:lnTo>
                <a:lnTo>
                  <a:pt x="1363550" y="367873"/>
                </a:lnTo>
                <a:lnTo>
                  <a:pt x="1362492" y="357402"/>
                </a:lnTo>
                <a:close/>
              </a:path>
              <a:path w="2343150" h="1069975">
                <a:moveTo>
                  <a:pt x="1409412" y="357402"/>
                </a:moveTo>
                <a:lnTo>
                  <a:pt x="1370083" y="357402"/>
                </a:lnTo>
                <a:lnTo>
                  <a:pt x="1363550" y="367873"/>
                </a:lnTo>
                <a:lnTo>
                  <a:pt x="1404449" y="367873"/>
                </a:lnTo>
                <a:lnTo>
                  <a:pt x="1409412" y="357402"/>
                </a:lnTo>
                <a:close/>
              </a:path>
              <a:path w="2343150" h="1069975">
                <a:moveTo>
                  <a:pt x="1413401" y="357402"/>
                </a:moveTo>
                <a:lnTo>
                  <a:pt x="1412585" y="357402"/>
                </a:lnTo>
                <a:lnTo>
                  <a:pt x="1408616" y="367873"/>
                </a:lnTo>
                <a:lnTo>
                  <a:pt x="1413401" y="357402"/>
                </a:lnTo>
                <a:close/>
              </a:path>
              <a:path w="2343150" h="1069975">
                <a:moveTo>
                  <a:pt x="1444018" y="357402"/>
                </a:moveTo>
                <a:lnTo>
                  <a:pt x="1437233" y="357402"/>
                </a:lnTo>
                <a:lnTo>
                  <a:pt x="1437579" y="367873"/>
                </a:lnTo>
                <a:lnTo>
                  <a:pt x="1444018" y="357402"/>
                </a:lnTo>
                <a:close/>
              </a:path>
              <a:path w="2343150" h="1069975">
                <a:moveTo>
                  <a:pt x="1448290" y="357402"/>
                </a:moveTo>
                <a:lnTo>
                  <a:pt x="1444018" y="357402"/>
                </a:lnTo>
                <a:lnTo>
                  <a:pt x="1444971" y="367873"/>
                </a:lnTo>
                <a:lnTo>
                  <a:pt x="1448290" y="357402"/>
                </a:lnTo>
                <a:close/>
              </a:path>
              <a:path w="2343150" h="1069975">
                <a:moveTo>
                  <a:pt x="1351519" y="357402"/>
                </a:moveTo>
                <a:lnTo>
                  <a:pt x="1348021" y="357402"/>
                </a:lnTo>
                <a:lnTo>
                  <a:pt x="1348031" y="367310"/>
                </a:lnTo>
                <a:lnTo>
                  <a:pt x="1351519" y="357402"/>
                </a:lnTo>
                <a:close/>
              </a:path>
              <a:path w="2343150" h="1069975">
                <a:moveTo>
                  <a:pt x="1212758" y="346931"/>
                </a:moveTo>
                <a:lnTo>
                  <a:pt x="1201691" y="346931"/>
                </a:lnTo>
                <a:lnTo>
                  <a:pt x="1202884" y="357402"/>
                </a:lnTo>
                <a:lnTo>
                  <a:pt x="1215198" y="357402"/>
                </a:lnTo>
                <a:lnTo>
                  <a:pt x="1212758" y="346931"/>
                </a:lnTo>
                <a:close/>
              </a:path>
              <a:path w="2343150" h="1069975">
                <a:moveTo>
                  <a:pt x="1264296" y="346931"/>
                </a:moveTo>
                <a:lnTo>
                  <a:pt x="1226391" y="346931"/>
                </a:lnTo>
                <a:lnTo>
                  <a:pt x="1215198" y="357402"/>
                </a:lnTo>
                <a:lnTo>
                  <a:pt x="1254286" y="357402"/>
                </a:lnTo>
                <a:lnTo>
                  <a:pt x="1264296" y="346931"/>
                </a:lnTo>
                <a:close/>
              </a:path>
              <a:path w="2343150" h="1069975">
                <a:moveTo>
                  <a:pt x="1436898" y="346931"/>
                </a:moveTo>
                <a:lnTo>
                  <a:pt x="1264296" y="346931"/>
                </a:lnTo>
                <a:lnTo>
                  <a:pt x="1266872" y="357402"/>
                </a:lnTo>
                <a:lnTo>
                  <a:pt x="1430523" y="357402"/>
                </a:lnTo>
                <a:lnTo>
                  <a:pt x="1436898" y="346931"/>
                </a:lnTo>
                <a:close/>
              </a:path>
              <a:path w="2343150" h="1069975">
                <a:moveTo>
                  <a:pt x="1450374" y="346931"/>
                </a:moveTo>
                <a:lnTo>
                  <a:pt x="1444113" y="346931"/>
                </a:lnTo>
                <a:lnTo>
                  <a:pt x="1438092" y="357402"/>
                </a:lnTo>
                <a:lnTo>
                  <a:pt x="1446762" y="357402"/>
                </a:lnTo>
                <a:lnTo>
                  <a:pt x="1450374" y="346931"/>
                </a:lnTo>
                <a:close/>
              </a:path>
              <a:path w="2343150" h="1069975">
                <a:moveTo>
                  <a:pt x="1232580" y="336460"/>
                </a:moveTo>
                <a:lnTo>
                  <a:pt x="1217209" y="346931"/>
                </a:lnTo>
                <a:lnTo>
                  <a:pt x="1236758" y="346931"/>
                </a:lnTo>
                <a:lnTo>
                  <a:pt x="1232580" y="336460"/>
                </a:lnTo>
                <a:close/>
              </a:path>
              <a:path w="2343150" h="1069975">
                <a:moveTo>
                  <a:pt x="1272317" y="336460"/>
                </a:moveTo>
                <a:lnTo>
                  <a:pt x="1241176" y="336460"/>
                </a:lnTo>
                <a:lnTo>
                  <a:pt x="1236758" y="346931"/>
                </a:lnTo>
                <a:lnTo>
                  <a:pt x="1270191" y="346931"/>
                </a:lnTo>
                <a:lnTo>
                  <a:pt x="1272317" y="336460"/>
                </a:lnTo>
                <a:close/>
              </a:path>
              <a:path w="2343150" h="1069975">
                <a:moveTo>
                  <a:pt x="1286997" y="336460"/>
                </a:moveTo>
                <a:lnTo>
                  <a:pt x="1277552" y="336460"/>
                </a:lnTo>
                <a:lnTo>
                  <a:pt x="1270191" y="346931"/>
                </a:lnTo>
                <a:lnTo>
                  <a:pt x="1283437" y="346931"/>
                </a:lnTo>
                <a:lnTo>
                  <a:pt x="1286997" y="336460"/>
                </a:lnTo>
                <a:close/>
              </a:path>
              <a:path w="2343150" h="1069975">
                <a:moveTo>
                  <a:pt x="1288369" y="336460"/>
                </a:moveTo>
                <a:lnTo>
                  <a:pt x="1286997" y="336460"/>
                </a:lnTo>
                <a:lnTo>
                  <a:pt x="1286327" y="346931"/>
                </a:lnTo>
                <a:lnTo>
                  <a:pt x="1291332" y="346931"/>
                </a:lnTo>
                <a:lnTo>
                  <a:pt x="1288369" y="336460"/>
                </a:lnTo>
                <a:close/>
              </a:path>
              <a:path w="2343150" h="1069975">
                <a:moveTo>
                  <a:pt x="1451149" y="336460"/>
                </a:moveTo>
                <a:lnTo>
                  <a:pt x="1299845" y="336460"/>
                </a:lnTo>
                <a:lnTo>
                  <a:pt x="1292096" y="346931"/>
                </a:lnTo>
                <a:lnTo>
                  <a:pt x="1445024" y="346931"/>
                </a:lnTo>
                <a:lnTo>
                  <a:pt x="1451149" y="336460"/>
                </a:lnTo>
                <a:close/>
              </a:path>
              <a:path w="2343150" h="1069975">
                <a:moveTo>
                  <a:pt x="1477170" y="336460"/>
                </a:moveTo>
                <a:lnTo>
                  <a:pt x="1451149" y="336460"/>
                </a:lnTo>
                <a:lnTo>
                  <a:pt x="1452542" y="346931"/>
                </a:lnTo>
                <a:lnTo>
                  <a:pt x="1472670" y="346931"/>
                </a:lnTo>
                <a:lnTo>
                  <a:pt x="1477170" y="336460"/>
                </a:lnTo>
                <a:close/>
              </a:path>
              <a:path w="2343150" h="1069975">
                <a:moveTo>
                  <a:pt x="1289562" y="325990"/>
                </a:moveTo>
                <a:lnTo>
                  <a:pt x="1251124" y="325990"/>
                </a:lnTo>
                <a:lnTo>
                  <a:pt x="1251480" y="336460"/>
                </a:lnTo>
                <a:lnTo>
                  <a:pt x="1291049" y="336460"/>
                </a:lnTo>
                <a:lnTo>
                  <a:pt x="1289562" y="325990"/>
                </a:lnTo>
                <a:close/>
              </a:path>
              <a:path w="2343150" h="1069975">
                <a:moveTo>
                  <a:pt x="1301466" y="325990"/>
                </a:moveTo>
                <a:lnTo>
                  <a:pt x="1293906" y="325990"/>
                </a:lnTo>
                <a:lnTo>
                  <a:pt x="1294692" y="336460"/>
                </a:lnTo>
                <a:lnTo>
                  <a:pt x="1301676" y="336460"/>
                </a:lnTo>
                <a:lnTo>
                  <a:pt x="1301466" y="325990"/>
                </a:lnTo>
                <a:close/>
              </a:path>
              <a:path w="2343150" h="1069975">
                <a:moveTo>
                  <a:pt x="1311289" y="325990"/>
                </a:moveTo>
                <a:lnTo>
                  <a:pt x="1303258" y="325990"/>
                </a:lnTo>
                <a:lnTo>
                  <a:pt x="1303939" y="336460"/>
                </a:lnTo>
                <a:lnTo>
                  <a:pt x="1311289" y="325990"/>
                </a:lnTo>
                <a:close/>
              </a:path>
              <a:path w="2343150" h="1069975">
                <a:moveTo>
                  <a:pt x="1311428" y="325990"/>
                </a:moveTo>
                <a:lnTo>
                  <a:pt x="1311289" y="325990"/>
                </a:lnTo>
                <a:lnTo>
                  <a:pt x="1304379" y="336460"/>
                </a:lnTo>
                <a:lnTo>
                  <a:pt x="1310760" y="336460"/>
                </a:lnTo>
                <a:lnTo>
                  <a:pt x="1311428" y="325990"/>
                </a:lnTo>
                <a:close/>
              </a:path>
              <a:path w="2343150" h="1069975">
                <a:moveTo>
                  <a:pt x="1486593" y="325990"/>
                </a:moveTo>
                <a:lnTo>
                  <a:pt x="1318001" y="325990"/>
                </a:lnTo>
                <a:lnTo>
                  <a:pt x="1313645" y="336460"/>
                </a:lnTo>
                <a:lnTo>
                  <a:pt x="1482981" y="336460"/>
                </a:lnTo>
                <a:lnTo>
                  <a:pt x="1486593" y="325990"/>
                </a:lnTo>
                <a:close/>
              </a:path>
              <a:path w="2343150" h="1069975">
                <a:moveTo>
                  <a:pt x="1501137" y="325990"/>
                </a:moveTo>
                <a:lnTo>
                  <a:pt x="1486593" y="325990"/>
                </a:lnTo>
                <a:lnTo>
                  <a:pt x="1487525" y="336460"/>
                </a:lnTo>
                <a:lnTo>
                  <a:pt x="1497409" y="336460"/>
                </a:lnTo>
                <a:lnTo>
                  <a:pt x="1501137" y="325990"/>
                </a:lnTo>
                <a:close/>
              </a:path>
              <a:path w="2343150" h="1069975">
                <a:moveTo>
                  <a:pt x="1315980" y="315519"/>
                </a:moveTo>
                <a:lnTo>
                  <a:pt x="1263396" y="315519"/>
                </a:lnTo>
                <a:lnTo>
                  <a:pt x="1260380" y="325990"/>
                </a:lnTo>
                <a:lnTo>
                  <a:pt x="1318273" y="325990"/>
                </a:lnTo>
                <a:lnTo>
                  <a:pt x="1317693" y="321592"/>
                </a:lnTo>
                <a:lnTo>
                  <a:pt x="1315980" y="315519"/>
                </a:lnTo>
                <a:close/>
              </a:path>
              <a:path w="2343150" h="1069975">
                <a:moveTo>
                  <a:pt x="1325457" y="315519"/>
                </a:moveTo>
                <a:lnTo>
                  <a:pt x="1316891" y="315519"/>
                </a:lnTo>
                <a:lnTo>
                  <a:pt x="1317693" y="321592"/>
                </a:lnTo>
                <a:lnTo>
                  <a:pt x="1318933" y="325990"/>
                </a:lnTo>
                <a:lnTo>
                  <a:pt x="1325457" y="315519"/>
                </a:lnTo>
                <a:close/>
              </a:path>
              <a:path w="2343150" h="1069975">
                <a:moveTo>
                  <a:pt x="1323831" y="324259"/>
                </a:moveTo>
                <a:lnTo>
                  <a:pt x="1322891" y="325990"/>
                </a:lnTo>
                <a:lnTo>
                  <a:pt x="1323509" y="325990"/>
                </a:lnTo>
                <a:lnTo>
                  <a:pt x="1323831" y="324259"/>
                </a:lnTo>
                <a:close/>
              </a:path>
              <a:path w="2343150" h="1069975">
                <a:moveTo>
                  <a:pt x="1346932" y="315519"/>
                </a:moveTo>
                <a:lnTo>
                  <a:pt x="1329624" y="315519"/>
                </a:lnTo>
                <a:lnTo>
                  <a:pt x="1324864" y="325990"/>
                </a:lnTo>
                <a:lnTo>
                  <a:pt x="1351456" y="325990"/>
                </a:lnTo>
                <a:lnTo>
                  <a:pt x="1346932" y="315519"/>
                </a:lnTo>
                <a:close/>
              </a:path>
              <a:path w="2343150" h="1069975">
                <a:moveTo>
                  <a:pt x="1506132" y="315519"/>
                </a:moveTo>
                <a:lnTo>
                  <a:pt x="1351089" y="315519"/>
                </a:lnTo>
                <a:lnTo>
                  <a:pt x="1351456" y="325990"/>
                </a:lnTo>
                <a:lnTo>
                  <a:pt x="1499713" y="325990"/>
                </a:lnTo>
                <a:lnTo>
                  <a:pt x="1506132" y="315519"/>
                </a:lnTo>
                <a:close/>
              </a:path>
              <a:path w="2343150" h="1069975">
                <a:moveTo>
                  <a:pt x="1521210" y="315519"/>
                </a:moveTo>
                <a:lnTo>
                  <a:pt x="1506132" y="315519"/>
                </a:lnTo>
                <a:lnTo>
                  <a:pt x="1502676" y="325990"/>
                </a:lnTo>
                <a:lnTo>
                  <a:pt x="1523639" y="325990"/>
                </a:lnTo>
                <a:lnTo>
                  <a:pt x="1521210" y="315519"/>
                </a:lnTo>
                <a:close/>
              </a:path>
              <a:path w="2343150" h="1069975">
                <a:moveTo>
                  <a:pt x="1328577" y="315519"/>
                </a:moveTo>
                <a:lnTo>
                  <a:pt x="1325457" y="315519"/>
                </a:lnTo>
                <a:lnTo>
                  <a:pt x="1323831" y="324259"/>
                </a:lnTo>
                <a:lnTo>
                  <a:pt x="1328577" y="315519"/>
                </a:lnTo>
                <a:close/>
              </a:path>
              <a:path w="2343150" h="1069975">
                <a:moveTo>
                  <a:pt x="1316891" y="315519"/>
                </a:moveTo>
                <a:lnTo>
                  <a:pt x="1315980" y="315519"/>
                </a:lnTo>
                <a:lnTo>
                  <a:pt x="1317693" y="321592"/>
                </a:lnTo>
                <a:lnTo>
                  <a:pt x="1316891" y="315519"/>
                </a:lnTo>
                <a:close/>
              </a:path>
              <a:path w="2343150" h="1069975">
                <a:moveTo>
                  <a:pt x="1301960" y="305048"/>
                </a:moveTo>
                <a:lnTo>
                  <a:pt x="1292704" y="305048"/>
                </a:lnTo>
                <a:lnTo>
                  <a:pt x="1289070" y="315519"/>
                </a:lnTo>
                <a:lnTo>
                  <a:pt x="1305604" y="315519"/>
                </a:lnTo>
                <a:lnTo>
                  <a:pt x="1301960" y="305048"/>
                </a:lnTo>
                <a:close/>
              </a:path>
              <a:path w="2343150" h="1069975">
                <a:moveTo>
                  <a:pt x="1351958" y="305048"/>
                </a:moveTo>
                <a:lnTo>
                  <a:pt x="1308986" y="305048"/>
                </a:lnTo>
                <a:lnTo>
                  <a:pt x="1305604" y="315519"/>
                </a:lnTo>
                <a:lnTo>
                  <a:pt x="1346021" y="315519"/>
                </a:lnTo>
                <a:lnTo>
                  <a:pt x="1351958" y="305048"/>
                </a:lnTo>
                <a:close/>
              </a:path>
              <a:path w="2343150" h="1069975">
                <a:moveTo>
                  <a:pt x="1361904" y="305048"/>
                </a:moveTo>
                <a:lnTo>
                  <a:pt x="1360722" y="305048"/>
                </a:lnTo>
                <a:lnTo>
                  <a:pt x="1353121" y="315519"/>
                </a:lnTo>
                <a:lnTo>
                  <a:pt x="1358827" y="315519"/>
                </a:lnTo>
                <a:lnTo>
                  <a:pt x="1361904" y="305048"/>
                </a:lnTo>
                <a:close/>
              </a:path>
              <a:path w="2343150" h="1069975">
                <a:moveTo>
                  <a:pt x="1540361" y="305048"/>
                </a:moveTo>
                <a:lnTo>
                  <a:pt x="1365508" y="305048"/>
                </a:lnTo>
                <a:lnTo>
                  <a:pt x="1364764" y="315519"/>
                </a:lnTo>
                <a:lnTo>
                  <a:pt x="1538926" y="315519"/>
                </a:lnTo>
                <a:lnTo>
                  <a:pt x="1540361" y="305048"/>
                </a:lnTo>
                <a:close/>
              </a:path>
              <a:path w="2343150" h="1069975">
                <a:moveTo>
                  <a:pt x="1545031" y="305048"/>
                </a:moveTo>
                <a:lnTo>
                  <a:pt x="1543356" y="305048"/>
                </a:lnTo>
                <a:lnTo>
                  <a:pt x="1541680" y="315519"/>
                </a:lnTo>
                <a:lnTo>
                  <a:pt x="1545031" y="305048"/>
                </a:lnTo>
                <a:close/>
              </a:path>
              <a:path w="2343150" h="1069975">
                <a:moveTo>
                  <a:pt x="1373822" y="294577"/>
                </a:moveTo>
                <a:lnTo>
                  <a:pt x="1314431" y="294577"/>
                </a:lnTo>
                <a:lnTo>
                  <a:pt x="1307091" y="305048"/>
                </a:lnTo>
                <a:lnTo>
                  <a:pt x="1374544" y="305048"/>
                </a:lnTo>
                <a:lnTo>
                  <a:pt x="1373822" y="294577"/>
                </a:lnTo>
                <a:close/>
              </a:path>
              <a:path w="2343150" h="1069975">
                <a:moveTo>
                  <a:pt x="1558329" y="294577"/>
                </a:moveTo>
                <a:lnTo>
                  <a:pt x="1376293" y="294577"/>
                </a:lnTo>
                <a:lnTo>
                  <a:pt x="1376282" y="305048"/>
                </a:lnTo>
                <a:lnTo>
                  <a:pt x="1549314" y="305048"/>
                </a:lnTo>
                <a:lnTo>
                  <a:pt x="1558329" y="294577"/>
                </a:lnTo>
                <a:close/>
              </a:path>
              <a:path w="2343150" h="1069975">
                <a:moveTo>
                  <a:pt x="1577250" y="294577"/>
                </a:moveTo>
                <a:lnTo>
                  <a:pt x="1558329" y="294577"/>
                </a:lnTo>
                <a:lnTo>
                  <a:pt x="1556999" y="305048"/>
                </a:lnTo>
                <a:lnTo>
                  <a:pt x="1567543" y="305048"/>
                </a:lnTo>
                <a:lnTo>
                  <a:pt x="1577250" y="294577"/>
                </a:lnTo>
                <a:close/>
              </a:path>
              <a:path w="2343150" h="1069975">
                <a:moveTo>
                  <a:pt x="1409726" y="284106"/>
                </a:moveTo>
                <a:lnTo>
                  <a:pt x="1348622" y="284106"/>
                </a:lnTo>
                <a:lnTo>
                  <a:pt x="1338363" y="294577"/>
                </a:lnTo>
                <a:lnTo>
                  <a:pt x="1405465" y="294577"/>
                </a:lnTo>
                <a:lnTo>
                  <a:pt x="1409726" y="284106"/>
                </a:lnTo>
                <a:close/>
              </a:path>
              <a:path w="2343150" h="1069975">
                <a:moveTo>
                  <a:pt x="1425289" y="284106"/>
                </a:moveTo>
                <a:lnTo>
                  <a:pt x="1409726" y="284106"/>
                </a:lnTo>
                <a:lnTo>
                  <a:pt x="1409527" y="294577"/>
                </a:lnTo>
                <a:lnTo>
                  <a:pt x="1430228" y="294577"/>
                </a:lnTo>
                <a:lnTo>
                  <a:pt x="1425289" y="284106"/>
                </a:lnTo>
                <a:close/>
              </a:path>
              <a:path w="2343150" h="1069975">
                <a:moveTo>
                  <a:pt x="1581983" y="284106"/>
                </a:moveTo>
                <a:lnTo>
                  <a:pt x="1429244" y="284106"/>
                </a:lnTo>
                <a:lnTo>
                  <a:pt x="1430228" y="294577"/>
                </a:lnTo>
                <a:lnTo>
                  <a:pt x="1576842" y="294577"/>
                </a:lnTo>
                <a:lnTo>
                  <a:pt x="1581983" y="284106"/>
                </a:lnTo>
                <a:close/>
              </a:path>
              <a:path w="2343150" h="1069975">
                <a:moveTo>
                  <a:pt x="1597304" y="284106"/>
                </a:moveTo>
                <a:lnTo>
                  <a:pt x="1591794" y="284106"/>
                </a:lnTo>
                <a:lnTo>
                  <a:pt x="1592119" y="294577"/>
                </a:lnTo>
                <a:lnTo>
                  <a:pt x="1597304" y="284106"/>
                </a:lnTo>
                <a:close/>
              </a:path>
              <a:path w="2343150" h="1069975">
                <a:moveTo>
                  <a:pt x="1613018" y="284106"/>
                </a:moveTo>
                <a:lnTo>
                  <a:pt x="1606474" y="284106"/>
                </a:lnTo>
                <a:lnTo>
                  <a:pt x="1598150" y="294577"/>
                </a:lnTo>
                <a:lnTo>
                  <a:pt x="1613815" y="294577"/>
                </a:lnTo>
                <a:lnTo>
                  <a:pt x="1613018" y="284106"/>
                </a:lnTo>
                <a:close/>
              </a:path>
              <a:path w="2343150" h="1069975">
                <a:moveTo>
                  <a:pt x="1435631" y="273635"/>
                </a:moveTo>
                <a:lnTo>
                  <a:pt x="1372199" y="273635"/>
                </a:lnTo>
                <a:lnTo>
                  <a:pt x="1359186" y="284106"/>
                </a:lnTo>
                <a:lnTo>
                  <a:pt x="1429726" y="284106"/>
                </a:lnTo>
                <a:lnTo>
                  <a:pt x="1435631" y="273635"/>
                </a:lnTo>
                <a:close/>
              </a:path>
              <a:path w="2343150" h="1069975">
                <a:moveTo>
                  <a:pt x="1546382" y="273635"/>
                </a:moveTo>
                <a:lnTo>
                  <a:pt x="1435631" y="273635"/>
                </a:lnTo>
                <a:lnTo>
                  <a:pt x="1439401" y="284106"/>
                </a:lnTo>
                <a:lnTo>
                  <a:pt x="1547827" y="284106"/>
                </a:lnTo>
                <a:lnTo>
                  <a:pt x="1546382" y="273635"/>
                </a:lnTo>
                <a:close/>
              </a:path>
              <a:path w="2343150" h="1069975">
                <a:moveTo>
                  <a:pt x="1551261" y="273635"/>
                </a:moveTo>
                <a:lnTo>
                  <a:pt x="1547450" y="273635"/>
                </a:lnTo>
                <a:lnTo>
                  <a:pt x="1548151" y="284106"/>
                </a:lnTo>
                <a:lnTo>
                  <a:pt x="1551261" y="273635"/>
                </a:lnTo>
                <a:close/>
              </a:path>
              <a:path w="2343150" h="1069975">
                <a:moveTo>
                  <a:pt x="1628934" y="273635"/>
                </a:moveTo>
                <a:lnTo>
                  <a:pt x="1555963" y="273635"/>
                </a:lnTo>
                <a:lnTo>
                  <a:pt x="1551230" y="284106"/>
                </a:lnTo>
                <a:lnTo>
                  <a:pt x="1623280" y="284106"/>
                </a:lnTo>
                <a:lnTo>
                  <a:pt x="1628934" y="273635"/>
                </a:lnTo>
                <a:close/>
              </a:path>
              <a:path w="2343150" h="1069975">
                <a:moveTo>
                  <a:pt x="1381664" y="263164"/>
                </a:moveTo>
                <a:lnTo>
                  <a:pt x="1360283" y="263164"/>
                </a:lnTo>
                <a:lnTo>
                  <a:pt x="1360995" y="273635"/>
                </a:lnTo>
                <a:lnTo>
                  <a:pt x="1379957" y="273635"/>
                </a:lnTo>
                <a:lnTo>
                  <a:pt x="1381664" y="263164"/>
                </a:lnTo>
                <a:close/>
              </a:path>
              <a:path w="2343150" h="1069975">
                <a:moveTo>
                  <a:pt x="1387402" y="263164"/>
                </a:moveTo>
                <a:lnTo>
                  <a:pt x="1385444" y="273635"/>
                </a:lnTo>
                <a:lnTo>
                  <a:pt x="1395674" y="273635"/>
                </a:lnTo>
                <a:lnTo>
                  <a:pt x="1387402" y="263164"/>
                </a:lnTo>
                <a:close/>
              </a:path>
              <a:path w="2343150" h="1069975">
                <a:moveTo>
                  <a:pt x="1501022" y="252693"/>
                </a:moveTo>
                <a:lnTo>
                  <a:pt x="1402254" y="252693"/>
                </a:lnTo>
                <a:lnTo>
                  <a:pt x="1402480" y="263164"/>
                </a:lnTo>
                <a:lnTo>
                  <a:pt x="1395674" y="273635"/>
                </a:lnTo>
                <a:lnTo>
                  <a:pt x="1616181" y="273635"/>
                </a:lnTo>
                <a:lnTo>
                  <a:pt x="1617647" y="263164"/>
                </a:lnTo>
                <a:lnTo>
                  <a:pt x="1502833" y="263164"/>
                </a:lnTo>
                <a:lnTo>
                  <a:pt x="1501022" y="252693"/>
                </a:lnTo>
                <a:close/>
              </a:path>
              <a:path w="2343150" h="1069975">
                <a:moveTo>
                  <a:pt x="1622118" y="263164"/>
                </a:moveTo>
                <a:lnTo>
                  <a:pt x="1617647" y="263164"/>
                </a:lnTo>
                <a:lnTo>
                  <a:pt x="1620924" y="273635"/>
                </a:lnTo>
                <a:lnTo>
                  <a:pt x="1622118" y="263164"/>
                </a:lnTo>
                <a:close/>
              </a:path>
              <a:path w="2343150" h="1069975">
                <a:moveTo>
                  <a:pt x="1627619" y="269958"/>
                </a:moveTo>
                <a:lnTo>
                  <a:pt x="1626788" y="273635"/>
                </a:lnTo>
                <a:lnTo>
                  <a:pt x="1628987" y="273635"/>
                </a:lnTo>
                <a:lnTo>
                  <a:pt x="1627619" y="269958"/>
                </a:lnTo>
                <a:close/>
              </a:path>
              <a:path w="2343150" h="1069975">
                <a:moveTo>
                  <a:pt x="1629154" y="263164"/>
                </a:moveTo>
                <a:lnTo>
                  <a:pt x="1625091" y="263164"/>
                </a:lnTo>
                <a:lnTo>
                  <a:pt x="1627619" y="269958"/>
                </a:lnTo>
                <a:lnTo>
                  <a:pt x="1629154" y="263164"/>
                </a:lnTo>
                <a:close/>
              </a:path>
              <a:path w="2343150" h="1069975">
                <a:moveTo>
                  <a:pt x="1380146" y="252693"/>
                </a:moveTo>
                <a:lnTo>
                  <a:pt x="1377591" y="263164"/>
                </a:lnTo>
                <a:lnTo>
                  <a:pt x="1383067" y="263164"/>
                </a:lnTo>
                <a:lnTo>
                  <a:pt x="1380146" y="252693"/>
                </a:lnTo>
                <a:close/>
              </a:path>
              <a:path w="2343150" h="1069975">
                <a:moveTo>
                  <a:pt x="1392763" y="252693"/>
                </a:moveTo>
                <a:lnTo>
                  <a:pt x="1387765" y="252693"/>
                </a:lnTo>
                <a:lnTo>
                  <a:pt x="1383067" y="263164"/>
                </a:lnTo>
                <a:lnTo>
                  <a:pt x="1390156" y="263164"/>
                </a:lnTo>
                <a:lnTo>
                  <a:pt x="1392763" y="252693"/>
                </a:lnTo>
                <a:close/>
              </a:path>
              <a:path w="2343150" h="1069975">
                <a:moveTo>
                  <a:pt x="1392763" y="252693"/>
                </a:moveTo>
                <a:lnTo>
                  <a:pt x="1390156" y="263164"/>
                </a:lnTo>
                <a:lnTo>
                  <a:pt x="1391989" y="263164"/>
                </a:lnTo>
                <a:lnTo>
                  <a:pt x="1392763" y="252693"/>
                </a:lnTo>
                <a:close/>
              </a:path>
              <a:path w="2343150" h="1069975">
                <a:moveTo>
                  <a:pt x="1398522" y="252693"/>
                </a:moveTo>
                <a:lnTo>
                  <a:pt x="1392763" y="252693"/>
                </a:lnTo>
                <a:lnTo>
                  <a:pt x="1391989" y="263164"/>
                </a:lnTo>
                <a:lnTo>
                  <a:pt x="1397611" y="263164"/>
                </a:lnTo>
                <a:lnTo>
                  <a:pt x="1398522" y="252693"/>
                </a:lnTo>
                <a:close/>
              </a:path>
              <a:path w="2343150" h="1069975">
                <a:moveTo>
                  <a:pt x="1632526" y="252693"/>
                </a:moveTo>
                <a:lnTo>
                  <a:pt x="1503797" y="252693"/>
                </a:lnTo>
                <a:lnTo>
                  <a:pt x="1507786" y="263164"/>
                </a:lnTo>
                <a:lnTo>
                  <a:pt x="1628400" y="263164"/>
                </a:lnTo>
                <a:lnTo>
                  <a:pt x="1632526" y="252693"/>
                </a:lnTo>
                <a:close/>
              </a:path>
              <a:path w="2343150" h="1069975">
                <a:moveTo>
                  <a:pt x="1640463" y="254905"/>
                </a:moveTo>
                <a:lnTo>
                  <a:pt x="1636533" y="263164"/>
                </a:lnTo>
                <a:lnTo>
                  <a:pt x="1643866" y="263164"/>
                </a:lnTo>
                <a:lnTo>
                  <a:pt x="1640463" y="254905"/>
                </a:lnTo>
                <a:close/>
              </a:path>
              <a:path w="2343150" h="1069975">
                <a:moveTo>
                  <a:pt x="1662294" y="252889"/>
                </a:moveTo>
                <a:lnTo>
                  <a:pt x="1660251" y="263164"/>
                </a:lnTo>
                <a:lnTo>
                  <a:pt x="1665027" y="263164"/>
                </a:lnTo>
                <a:lnTo>
                  <a:pt x="1662294" y="252889"/>
                </a:lnTo>
                <a:close/>
              </a:path>
              <a:path w="2343150" h="1069975">
                <a:moveTo>
                  <a:pt x="1641515" y="252693"/>
                </a:moveTo>
                <a:lnTo>
                  <a:pt x="1639552" y="252693"/>
                </a:lnTo>
                <a:lnTo>
                  <a:pt x="1640463" y="254905"/>
                </a:lnTo>
                <a:lnTo>
                  <a:pt x="1641515" y="252693"/>
                </a:lnTo>
                <a:close/>
              </a:path>
              <a:path w="2343150" h="1069975">
                <a:moveTo>
                  <a:pt x="1662333" y="252693"/>
                </a:moveTo>
                <a:lnTo>
                  <a:pt x="1662294" y="252889"/>
                </a:lnTo>
                <a:lnTo>
                  <a:pt x="1662333" y="252693"/>
                </a:lnTo>
                <a:close/>
              </a:path>
              <a:path w="2343150" h="1069975">
                <a:moveTo>
                  <a:pt x="1425820" y="242222"/>
                </a:moveTo>
                <a:lnTo>
                  <a:pt x="1420061" y="242222"/>
                </a:lnTo>
                <a:lnTo>
                  <a:pt x="1413543" y="252693"/>
                </a:lnTo>
                <a:lnTo>
                  <a:pt x="1420417" y="252693"/>
                </a:lnTo>
                <a:lnTo>
                  <a:pt x="1425820" y="242222"/>
                </a:lnTo>
                <a:close/>
              </a:path>
              <a:path w="2343150" h="1069975">
                <a:moveTo>
                  <a:pt x="1473766" y="242222"/>
                </a:moveTo>
                <a:lnTo>
                  <a:pt x="1429747" y="242222"/>
                </a:lnTo>
                <a:lnTo>
                  <a:pt x="1430008" y="252693"/>
                </a:lnTo>
                <a:lnTo>
                  <a:pt x="1474206" y="252693"/>
                </a:lnTo>
                <a:lnTo>
                  <a:pt x="1473766" y="242222"/>
                </a:lnTo>
                <a:close/>
              </a:path>
              <a:path w="2343150" h="1069975">
                <a:moveTo>
                  <a:pt x="1499650" y="242222"/>
                </a:moveTo>
                <a:lnTo>
                  <a:pt x="1477180" y="242222"/>
                </a:lnTo>
                <a:lnTo>
                  <a:pt x="1474206" y="252693"/>
                </a:lnTo>
                <a:lnTo>
                  <a:pt x="1497504" y="252693"/>
                </a:lnTo>
                <a:lnTo>
                  <a:pt x="1499650" y="242222"/>
                </a:lnTo>
                <a:close/>
              </a:path>
              <a:path w="2343150" h="1069975">
                <a:moveTo>
                  <a:pt x="1519157" y="242222"/>
                </a:moveTo>
                <a:lnTo>
                  <a:pt x="1502886" y="242222"/>
                </a:lnTo>
                <a:lnTo>
                  <a:pt x="1497504" y="252693"/>
                </a:lnTo>
                <a:lnTo>
                  <a:pt x="1516833" y="252693"/>
                </a:lnTo>
                <a:lnTo>
                  <a:pt x="1519157" y="242222"/>
                </a:lnTo>
                <a:close/>
              </a:path>
              <a:path w="2343150" h="1069975">
                <a:moveTo>
                  <a:pt x="1519493" y="242222"/>
                </a:moveTo>
                <a:lnTo>
                  <a:pt x="1516833" y="252693"/>
                </a:lnTo>
                <a:lnTo>
                  <a:pt x="1523252" y="252693"/>
                </a:lnTo>
                <a:lnTo>
                  <a:pt x="1519493" y="242222"/>
                </a:lnTo>
                <a:close/>
              </a:path>
              <a:path w="2343150" h="1069975">
                <a:moveTo>
                  <a:pt x="1635154" y="242222"/>
                </a:moveTo>
                <a:lnTo>
                  <a:pt x="1522487" y="242222"/>
                </a:lnTo>
                <a:lnTo>
                  <a:pt x="1526906" y="252693"/>
                </a:lnTo>
                <a:lnTo>
                  <a:pt x="1633803" y="252693"/>
                </a:lnTo>
                <a:lnTo>
                  <a:pt x="1635154" y="242222"/>
                </a:lnTo>
                <a:close/>
              </a:path>
              <a:path w="2343150" h="1069975">
                <a:moveTo>
                  <a:pt x="1639878" y="245356"/>
                </a:moveTo>
                <a:lnTo>
                  <a:pt x="1633803" y="252693"/>
                </a:lnTo>
                <a:lnTo>
                  <a:pt x="1639761" y="252693"/>
                </a:lnTo>
                <a:lnTo>
                  <a:pt x="1639878" y="245356"/>
                </a:lnTo>
                <a:close/>
              </a:path>
              <a:path w="2343150" h="1069975">
                <a:moveTo>
                  <a:pt x="1642473" y="242222"/>
                </a:moveTo>
                <a:lnTo>
                  <a:pt x="1639878" y="245356"/>
                </a:lnTo>
                <a:lnTo>
                  <a:pt x="1639761" y="252693"/>
                </a:lnTo>
                <a:lnTo>
                  <a:pt x="1641101" y="252693"/>
                </a:lnTo>
                <a:lnTo>
                  <a:pt x="1642473" y="242222"/>
                </a:lnTo>
                <a:close/>
              </a:path>
              <a:path w="2343150" h="1069975">
                <a:moveTo>
                  <a:pt x="1643457" y="242222"/>
                </a:moveTo>
                <a:lnTo>
                  <a:pt x="1642473" y="242222"/>
                </a:lnTo>
                <a:lnTo>
                  <a:pt x="1641101" y="252693"/>
                </a:lnTo>
                <a:lnTo>
                  <a:pt x="1642389" y="252693"/>
                </a:lnTo>
                <a:lnTo>
                  <a:pt x="1642949" y="250286"/>
                </a:lnTo>
                <a:lnTo>
                  <a:pt x="1643457" y="242222"/>
                </a:lnTo>
                <a:close/>
              </a:path>
              <a:path w="2343150" h="1069975">
                <a:moveTo>
                  <a:pt x="1644231" y="244776"/>
                </a:moveTo>
                <a:lnTo>
                  <a:pt x="1642949" y="250286"/>
                </a:lnTo>
                <a:lnTo>
                  <a:pt x="1642798" y="252693"/>
                </a:lnTo>
                <a:lnTo>
                  <a:pt x="1646379" y="252693"/>
                </a:lnTo>
                <a:lnTo>
                  <a:pt x="1646512" y="252304"/>
                </a:lnTo>
                <a:lnTo>
                  <a:pt x="1644231" y="244776"/>
                </a:lnTo>
                <a:close/>
              </a:path>
              <a:path w="2343150" h="1069975">
                <a:moveTo>
                  <a:pt x="1646512" y="252304"/>
                </a:moveTo>
                <a:lnTo>
                  <a:pt x="1646379" y="252693"/>
                </a:lnTo>
                <a:lnTo>
                  <a:pt x="1646630" y="252693"/>
                </a:lnTo>
                <a:lnTo>
                  <a:pt x="1646512" y="252304"/>
                </a:lnTo>
                <a:close/>
              </a:path>
              <a:path w="2343150" h="1069975">
                <a:moveTo>
                  <a:pt x="1652892" y="242222"/>
                </a:moveTo>
                <a:lnTo>
                  <a:pt x="1649960" y="242222"/>
                </a:lnTo>
                <a:lnTo>
                  <a:pt x="1646512" y="252304"/>
                </a:lnTo>
                <a:lnTo>
                  <a:pt x="1646630" y="252693"/>
                </a:lnTo>
                <a:lnTo>
                  <a:pt x="1653991" y="252693"/>
                </a:lnTo>
                <a:lnTo>
                  <a:pt x="1654157" y="245165"/>
                </a:lnTo>
                <a:lnTo>
                  <a:pt x="1652892" y="242222"/>
                </a:lnTo>
                <a:close/>
              </a:path>
              <a:path w="2343150" h="1069975">
                <a:moveTo>
                  <a:pt x="1668525" y="242222"/>
                </a:moveTo>
                <a:lnTo>
                  <a:pt x="1654221" y="242222"/>
                </a:lnTo>
                <a:lnTo>
                  <a:pt x="1654239" y="245356"/>
                </a:lnTo>
                <a:lnTo>
                  <a:pt x="1657394" y="252693"/>
                </a:lnTo>
                <a:lnTo>
                  <a:pt x="1668420" y="252693"/>
                </a:lnTo>
                <a:lnTo>
                  <a:pt x="1668525" y="242222"/>
                </a:lnTo>
                <a:close/>
              </a:path>
              <a:path w="2343150" h="1069975">
                <a:moveTo>
                  <a:pt x="1709675" y="242222"/>
                </a:moveTo>
                <a:lnTo>
                  <a:pt x="1696032" y="242222"/>
                </a:lnTo>
                <a:lnTo>
                  <a:pt x="1701372" y="252693"/>
                </a:lnTo>
                <a:lnTo>
                  <a:pt x="1704534" y="252693"/>
                </a:lnTo>
                <a:lnTo>
                  <a:pt x="1709675" y="242222"/>
                </a:lnTo>
                <a:close/>
              </a:path>
              <a:path w="2343150" h="1069975">
                <a:moveTo>
                  <a:pt x="1721403" y="242222"/>
                </a:moveTo>
                <a:lnTo>
                  <a:pt x="1715968" y="242222"/>
                </a:lnTo>
                <a:lnTo>
                  <a:pt x="1716021" y="252693"/>
                </a:lnTo>
                <a:lnTo>
                  <a:pt x="1721560" y="252693"/>
                </a:lnTo>
                <a:lnTo>
                  <a:pt x="1721403" y="242222"/>
                </a:lnTo>
                <a:close/>
              </a:path>
              <a:path w="2343150" h="1069975">
                <a:moveTo>
                  <a:pt x="1643457" y="242222"/>
                </a:moveTo>
                <a:lnTo>
                  <a:pt x="1642949" y="250286"/>
                </a:lnTo>
                <a:lnTo>
                  <a:pt x="1644231" y="244776"/>
                </a:lnTo>
                <a:lnTo>
                  <a:pt x="1643457" y="242222"/>
                </a:lnTo>
                <a:close/>
              </a:path>
              <a:path w="2343150" h="1069975">
                <a:moveTo>
                  <a:pt x="1642473" y="242222"/>
                </a:moveTo>
                <a:lnTo>
                  <a:pt x="1639929" y="242222"/>
                </a:lnTo>
                <a:lnTo>
                  <a:pt x="1639878" y="245356"/>
                </a:lnTo>
                <a:lnTo>
                  <a:pt x="1642473" y="242222"/>
                </a:lnTo>
                <a:close/>
              </a:path>
              <a:path w="2343150" h="1069975">
                <a:moveTo>
                  <a:pt x="1654221" y="242222"/>
                </a:moveTo>
                <a:lnTo>
                  <a:pt x="1652892" y="242222"/>
                </a:lnTo>
                <a:lnTo>
                  <a:pt x="1654157" y="245165"/>
                </a:lnTo>
                <a:lnTo>
                  <a:pt x="1654221" y="242222"/>
                </a:lnTo>
                <a:close/>
              </a:path>
              <a:path w="2343150" h="1069975">
                <a:moveTo>
                  <a:pt x="1644825" y="242222"/>
                </a:moveTo>
                <a:lnTo>
                  <a:pt x="1643457" y="242222"/>
                </a:lnTo>
                <a:lnTo>
                  <a:pt x="1644231" y="244776"/>
                </a:lnTo>
                <a:lnTo>
                  <a:pt x="1644825" y="242222"/>
                </a:lnTo>
                <a:close/>
              </a:path>
              <a:path w="2343150" h="1069975">
                <a:moveTo>
                  <a:pt x="1452357" y="233239"/>
                </a:moveTo>
                <a:lnTo>
                  <a:pt x="1445296" y="242222"/>
                </a:lnTo>
                <a:lnTo>
                  <a:pt x="1453264" y="242222"/>
                </a:lnTo>
                <a:lnTo>
                  <a:pt x="1452357" y="233239"/>
                </a:lnTo>
                <a:close/>
              </a:path>
              <a:path w="2343150" h="1069975">
                <a:moveTo>
                  <a:pt x="1491476" y="231752"/>
                </a:moveTo>
                <a:lnTo>
                  <a:pt x="1455756" y="231752"/>
                </a:lnTo>
                <a:lnTo>
                  <a:pt x="1455432" y="242222"/>
                </a:lnTo>
                <a:lnTo>
                  <a:pt x="1492480" y="242222"/>
                </a:lnTo>
                <a:lnTo>
                  <a:pt x="1491476" y="231752"/>
                </a:lnTo>
                <a:close/>
              </a:path>
              <a:path w="2343150" h="1069975">
                <a:moveTo>
                  <a:pt x="1502331" y="231752"/>
                </a:moveTo>
                <a:lnTo>
                  <a:pt x="1499577" y="231752"/>
                </a:lnTo>
                <a:lnTo>
                  <a:pt x="1498048" y="242222"/>
                </a:lnTo>
                <a:lnTo>
                  <a:pt x="1500017" y="242222"/>
                </a:lnTo>
                <a:lnTo>
                  <a:pt x="1502331" y="231752"/>
                </a:lnTo>
                <a:close/>
              </a:path>
              <a:path w="2343150" h="1069975">
                <a:moveTo>
                  <a:pt x="1523613" y="231752"/>
                </a:moveTo>
                <a:lnTo>
                  <a:pt x="1517608" y="231752"/>
                </a:lnTo>
                <a:lnTo>
                  <a:pt x="1510613" y="242222"/>
                </a:lnTo>
                <a:lnTo>
                  <a:pt x="1520707" y="242222"/>
                </a:lnTo>
                <a:lnTo>
                  <a:pt x="1523796" y="234029"/>
                </a:lnTo>
                <a:lnTo>
                  <a:pt x="1523613" y="231752"/>
                </a:lnTo>
                <a:close/>
              </a:path>
              <a:path w="2343150" h="1069975">
                <a:moveTo>
                  <a:pt x="1533817" y="231752"/>
                </a:moveTo>
                <a:lnTo>
                  <a:pt x="1524655" y="231752"/>
                </a:lnTo>
                <a:lnTo>
                  <a:pt x="1523796" y="234029"/>
                </a:lnTo>
                <a:lnTo>
                  <a:pt x="1524455" y="242222"/>
                </a:lnTo>
                <a:lnTo>
                  <a:pt x="1532476" y="242222"/>
                </a:lnTo>
                <a:lnTo>
                  <a:pt x="1533817" y="231752"/>
                </a:lnTo>
                <a:close/>
              </a:path>
              <a:path w="2343150" h="1069975">
                <a:moveTo>
                  <a:pt x="1547701" y="231752"/>
                </a:moveTo>
                <a:lnTo>
                  <a:pt x="1540078" y="242222"/>
                </a:lnTo>
                <a:lnTo>
                  <a:pt x="1552204" y="242222"/>
                </a:lnTo>
                <a:lnTo>
                  <a:pt x="1547701" y="231752"/>
                </a:lnTo>
                <a:close/>
              </a:path>
              <a:path w="2343150" h="1069975">
                <a:moveTo>
                  <a:pt x="1664734" y="231752"/>
                </a:moveTo>
                <a:lnTo>
                  <a:pt x="1549502" y="231752"/>
                </a:lnTo>
                <a:lnTo>
                  <a:pt x="1554120" y="242222"/>
                </a:lnTo>
                <a:lnTo>
                  <a:pt x="1661467" y="242222"/>
                </a:lnTo>
                <a:lnTo>
                  <a:pt x="1664734" y="231752"/>
                </a:lnTo>
                <a:close/>
              </a:path>
              <a:path w="2343150" h="1069975">
                <a:moveTo>
                  <a:pt x="1675907" y="231752"/>
                </a:moveTo>
                <a:lnTo>
                  <a:pt x="1672472" y="231752"/>
                </a:lnTo>
                <a:lnTo>
                  <a:pt x="1672036" y="242222"/>
                </a:lnTo>
                <a:lnTo>
                  <a:pt x="1681655" y="242222"/>
                </a:lnTo>
                <a:lnTo>
                  <a:pt x="1675907" y="231752"/>
                </a:lnTo>
                <a:close/>
              </a:path>
              <a:path w="2343150" h="1069975">
                <a:moveTo>
                  <a:pt x="1695100" y="231752"/>
                </a:moveTo>
                <a:lnTo>
                  <a:pt x="1680734" y="231752"/>
                </a:lnTo>
                <a:lnTo>
                  <a:pt x="1684342" y="242222"/>
                </a:lnTo>
                <a:lnTo>
                  <a:pt x="1696084" y="242222"/>
                </a:lnTo>
                <a:lnTo>
                  <a:pt x="1696459" y="238651"/>
                </a:lnTo>
                <a:lnTo>
                  <a:pt x="1695100" y="231752"/>
                </a:lnTo>
                <a:close/>
              </a:path>
              <a:path w="2343150" h="1069975">
                <a:moveTo>
                  <a:pt x="1703508" y="231752"/>
                </a:moveTo>
                <a:lnTo>
                  <a:pt x="1697183" y="231752"/>
                </a:lnTo>
                <a:lnTo>
                  <a:pt x="1696459" y="238651"/>
                </a:lnTo>
                <a:lnTo>
                  <a:pt x="1697162" y="242222"/>
                </a:lnTo>
                <a:lnTo>
                  <a:pt x="1703508" y="231752"/>
                </a:lnTo>
                <a:close/>
              </a:path>
              <a:path w="2343150" h="1069975">
                <a:moveTo>
                  <a:pt x="1715361" y="231752"/>
                </a:moveTo>
                <a:lnTo>
                  <a:pt x="1714743" y="231752"/>
                </a:lnTo>
                <a:lnTo>
                  <a:pt x="1709623" y="242222"/>
                </a:lnTo>
                <a:lnTo>
                  <a:pt x="1715437" y="232384"/>
                </a:lnTo>
                <a:lnTo>
                  <a:pt x="1715361" y="231752"/>
                </a:lnTo>
                <a:close/>
              </a:path>
              <a:path w="2343150" h="1069975">
                <a:moveTo>
                  <a:pt x="1715811" y="231752"/>
                </a:moveTo>
                <a:lnTo>
                  <a:pt x="1715437" y="232384"/>
                </a:lnTo>
                <a:lnTo>
                  <a:pt x="1716628" y="242222"/>
                </a:lnTo>
                <a:lnTo>
                  <a:pt x="1719508" y="236485"/>
                </a:lnTo>
                <a:lnTo>
                  <a:pt x="1715811" y="231752"/>
                </a:lnTo>
                <a:close/>
              </a:path>
              <a:path w="2343150" h="1069975">
                <a:moveTo>
                  <a:pt x="1725245" y="231752"/>
                </a:moveTo>
                <a:lnTo>
                  <a:pt x="1721884" y="231752"/>
                </a:lnTo>
                <a:lnTo>
                  <a:pt x="1719508" y="236485"/>
                </a:lnTo>
                <a:lnTo>
                  <a:pt x="1723989" y="242222"/>
                </a:lnTo>
                <a:lnTo>
                  <a:pt x="1725245" y="231752"/>
                </a:lnTo>
                <a:close/>
              </a:path>
              <a:path w="2343150" h="1069975">
                <a:moveTo>
                  <a:pt x="1753785" y="235765"/>
                </a:moveTo>
                <a:lnTo>
                  <a:pt x="1749684" y="242222"/>
                </a:lnTo>
                <a:lnTo>
                  <a:pt x="1756710" y="242222"/>
                </a:lnTo>
                <a:lnTo>
                  <a:pt x="1753785" y="235765"/>
                </a:lnTo>
                <a:close/>
              </a:path>
              <a:path w="2343150" h="1069975">
                <a:moveTo>
                  <a:pt x="1760407" y="231752"/>
                </a:moveTo>
                <a:lnTo>
                  <a:pt x="1756710" y="242222"/>
                </a:lnTo>
                <a:lnTo>
                  <a:pt x="1759307" y="242222"/>
                </a:lnTo>
                <a:lnTo>
                  <a:pt x="1760407" y="231752"/>
                </a:lnTo>
                <a:close/>
              </a:path>
              <a:path w="2343150" h="1069975">
                <a:moveTo>
                  <a:pt x="1697183" y="231752"/>
                </a:moveTo>
                <a:lnTo>
                  <a:pt x="1695100" y="231752"/>
                </a:lnTo>
                <a:lnTo>
                  <a:pt x="1696459" y="238651"/>
                </a:lnTo>
                <a:lnTo>
                  <a:pt x="1697183" y="231752"/>
                </a:lnTo>
                <a:close/>
              </a:path>
              <a:path w="2343150" h="1069975">
                <a:moveTo>
                  <a:pt x="1756333" y="231752"/>
                </a:moveTo>
                <a:lnTo>
                  <a:pt x="1751967" y="231752"/>
                </a:lnTo>
                <a:lnTo>
                  <a:pt x="1753785" y="235765"/>
                </a:lnTo>
                <a:lnTo>
                  <a:pt x="1756333" y="231752"/>
                </a:lnTo>
                <a:close/>
              </a:path>
              <a:path w="2343150" h="1069975">
                <a:moveTo>
                  <a:pt x="1524655" y="231752"/>
                </a:moveTo>
                <a:lnTo>
                  <a:pt x="1523613" y="231752"/>
                </a:lnTo>
                <a:lnTo>
                  <a:pt x="1523796" y="234029"/>
                </a:lnTo>
                <a:lnTo>
                  <a:pt x="1524655" y="231752"/>
                </a:lnTo>
                <a:close/>
              </a:path>
              <a:path w="2343150" h="1069975">
                <a:moveTo>
                  <a:pt x="1453526" y="231752"/>
                </a:moveTo>
                <a:lnTo>
                  <a:pt x="1452207" y="231752"/>
                </a:lnTo>
                <a:lnTo>
                  <a:pt x="1452357" y="233239"/>
                </a:lnTo>
                <a:lnTo>
                  <a:pt x="1453526" y="231752"/>
                </a:lnTo>
                <a:close/>
              </a:path>
              <a:path w="2343150" h="1069975">
                <a:moveTo>
                  <a:pt x="1492457" y="221281"/>
                </a:moveTo>
                <a:lnTo>
                  <a:pt x="1484216" y="221281"/>
                </a:lnTo>
                <a:lnTo>
                  <a:pt x="1477462" y="231752"/>
                </a:lnTo>
                <a:lnTo>
                  <a:pt x="1489294" y="231752"/>
                </a:lnTo>
                <a:lnTo>
                  <a:pt x="1492457" y="221281"/>
                </a:lnTo>
                <a:close/>
              </a:path>
              <a:path w="2343150" h="1069975">
                <a:moveTo>
                  <a:pt x="1499315" y="221281"/>
                </a:moveTo>
                <a:lnTo>
                  <a:pt x="1492457" y="221281"/>
                </a:lnTo>
                <a:lnTo>
                  <a:pt x="1499483" y="231752"/>
                </a:lnTo>
                <a:lnTo>
                  <a:pt x="1499315" y="221281"/>
                </a:lnTo>
                <a:close/>
              </a:path>
              <a:path w="2343150" h="1069975">
                <a:moveTo>
                  <a:pt x="1540256" y="221281"/>
                </a:moveTo>
                <a:lnTo>
                  <a:pt x="1534654" y="221281"/>
                </a:lnTo>
                <a:lnTo>
                  <a:pt x="1533848" y="231752"/>
                </a:lnTo>
                <a:lnTo>
                  <a:pt x="1541377" y="231752"/>
                </a:lnTo>
                <a:lnTo>
                  <a:pt x="1540256" y="221281"/>
                </a:lnTo>
                <a:close/>
              </a:path>
              <a:path w="2343150" h="1069975">
                <a:moveTo>
                  <a:pt x="1574527" y="221281"/>
                </a:moveTo>
                <a:lnTo>
                  <a:pt x="1556109" y="221281"/>
                </a:lnTo>
                <a:lnTo>
                  <a:pt x="1559177" y="231752"/>
                </a:lnTo>
                <a:lnTo>
                  <a:pt x="1563774" y="231752"/>
                </a:lnTo>
                <a:lnTo>
                  <a:pt x="1574527" y="221281"/>
                </a:lnTo>
                <a:close/>
              </a:path>
              <a:path w="2343150" h="1069975">
                <a:moveTo>
                  <a:pt x="1575259" y="229986"/>
                </a:moveTo>
                <a:lnTo>
                  <a:pt x="1573889" y="231752"/>
                </a:lnTo>
                <a:lnTo>
                  <a:pt x="1575407" y="231752"/>
                </a:lnTo>
                <a:lnTo>
                  <a:pt x="1575259" y="229986"/>
                </a:lnTo>
                <a:close/>
              </a:path>
              <a:path w="2343150" h="1069975">
                <a:moveTo>
                  <a:pt x="1582014" y="221281"/>
                </a:moveTo>
                <a:lnTo>
                  <a:pt x="1575259" y="229986"/>
                </a:lnTo>
                <a:lnTo>
                  <a:pt x="1575407" y="231752"/>
                </a:lnTo>
                <a:lnTo>
                  <a:pt x="1582014" y="221281"/>
                </a:lnTo>
                <a:close/>
              </a:path>
              <a:path w="2343150" h="1069975">
                <a:moveTo>
                  <a:pt x="1706953" y="221281"/>
                </a:moveTo>
                <a:lnTo>
                  <a:pt x="1582014" y="221281"/>
                </a:lnTo>
                <a:lnTo>
                  <a:pt x="1575407" y="231752"/>
                </a:lnTo>
                <a:lnTo>
                  <a:pt x="1703372" y="231752"/>
                </a:lnTo>
                <a:lnTo>
                  <a:pt x="1706953" y="221281"/>
                </a:lnTo>
                <a:close/>
              </a:path>
              <a:path w="2343150" h="1069975">
                <a:moveTo>
                  <a:pt x="1712481" y="221281"/>
                </a:moveTo>
                <a:lnTo>
                  <a:pt x="1706953" y="221281"/>
                </a:lnTo>
                <a:lnTo>
                  <a:pt x="1709204" y="231752"/>
                </a:lnTo>
                <a:lnTo>
                  <a:pt x="1714356" y="231752"/>
                </a:lnTo>
                <a:lnTo>
                  <a:pt x="1714462" y="231605"/>
                </a:lnTo>
                <a:lnTo>
                  <a:pt x="1712481" y="221281"/>
                </a:lnTo>
                <a:close/>
              </a:path>
              <a:path w="2343150" h="1069975">
                <a:moveTo>
                  <a:pt x="1714462" y="231605"/>
                </a:moveTo>
                <a:lnTo>
                  <a:pt x="1714356" y="231752"/>
                </a:lnTo>
                <a:lnTo>
                  <a:pt x="1714490" y="231752"/>
                </a:lnTo>
                <a:lnTo>
                  <a:pt x="1714462" y="231605"/>
                </a:lnTo>
                <a:close/>
              </a:path>
              <a:path w="2343150" h="1069975">
                <a:moveTo>
                  <a:pt x="1721989" y="221281"/>
                </a:moveTo>
                <a:lnTo>
                  <a:pt x="1714462" y="231605"/>
                </a:lnTo>
                <a:lnTo>
                  <a:pt x="1714490" y="231752"/>
                </a:lnTo>
                <a:lnTo>
                  <a:pt x="1720712" y="231752"/>
                </a:lnTo>
                <a:lnTo>
                  <a:pt x="1721989" y="221281"/>
                </a:lnTo>
                <a:close/>
              </a:path>
              <a:path w="2343150" h="1069975">
                <a:moveTo>
                  <a:pt x="1746339" y="226124"/>
                </a:moveTo>
                <a:lnTo>
                  <a:pt x="1740334" y="231752"/>
                </a:lnTo>
                <a:lnTo>
                  <a:pt x="1747171" y="231752"/>
                </a:lnTo>
                <a:lnTo>
                  <a:pt x="1746339" y="226124"/>
                </a:lnTo>
                <a:close/>
              </a:path>
              <a:path w="2343150" h="1069975">
                <a:moveTo>
                  <a:pt x="1582014" y="221281"/>
                </a:moveTo>
                <a:lnTo>
                  <a:pt x="1574527" y="221281"/>
                </a:lnTo>
                <a:lnTo>
                  <a:pt x="1575259" y="229986"/>
                </a:lnTo>
                <a:lnTo>
                  <a:pt x="1582014" y="221281"/>
                </a:lnTo>
                <a:close/>
              </a:path>
              <a:path w="2343150" h="1069975">
                <a:moveTo>
                  <a:pt x="1751506" y="221281"/>
                </a:moveTo>
                <a:lnTo>
                  <a:pt x="1745622" y="221281"/>
                </a:lnTo>
                <a:lnTo>
                  <a:pt x="1746339" y="226124"/>
                </a:lnTo>
                <a:lnTo>
                  <a:pt x="1751506" y="221281"/>
                </a:lnTo>
                <a:close/>
              </a:path>
              <a:path w="2343150" h="1069975">
                <a:moveTo>
                  <a:pt x="1541144" y="210810"/>
                </a:moveTo>
                <a:lnTo>
                  <a:pt x="1530476" y="210810"/>
                </a:lnTo>
                <a:lnTo>
                  <a:pt x="1529419" y="221281"/>
                </a:lnTo>
                <a:lnTo>
                  <a:pt x="1540778" y="221281"/>
                </a:lnTo>
                <a:lnTo>
                  <a:pt x="1541144" y="210810"/>
                </a:lnTo>
                <a:close/>
              </a:path>
              <a:path w="2343150" h="1069975">
                <a:moveTo>
                  <a:pt x="1550717" y="210810"/>
                </a:moveTo>
                <a:lnTo>
                  <a:pt x="1544214" y="210810"/>
                </a:lnTo>
                <a:lnTo>
                  <a:pt x="1542549" y="221281"/>
                </a:lnTo>
                <a:lnTo>
                  <a:pt x="1548539" y="221281"/>
                </a:lnTo>
                <a:lnTo>
                  <a:pt x="1550717" y="210810"/>
                </a:lnTo>
                <a:close/>
              </a:path>
              <a:path w="2343150" h="1069975">
                <a:moveTo>
                  <a:pt x="1562436" y="202774"/>
                </a:moveTo>
                <a:lnTo>
                  <a:pt x="1555722" y="210810"/>
                </a:lnTo>
                <a:lnTo>
                  <a:pt x="1556224" y="210810"/>
                </a:lnTo>
                <a:lnTo>
                  <a:pt x="1548539" y="221281"/>
                </a:lnTo>
                <a:lnTo>
                  <a:pt x="1557251" y="221281"/>
                </a:lnTo>
                <a:lnTo>
                  <a:pt x="1561303" y="210810"/>
                </a:lnTo>
                <a:lnTo>
                  <a:pt x="1562436" y="202774"/>
                </a:lnTo>
                <a:close/>
              </a:path>
              <a:path w="2343150" h="1069975">
                <a:moveTo>
                  <a:pt x="1609940" y="210810"/>
                </a:moveTo>
                <a:lnTo>
                  <a:pt x="1573135" y="210810"/>
                </a:lnTo>
                <a:lnTo>
                  <a:pt x="1564727" y="221281"/>
                </a:lnTo>
                <a:lnTo>
                  <a:pt x="1612537" y="221281"/>
                </a:lnTo>
                <a:lnTo>
                  <a:pt x="1609940" y="210810"/>
                </a:lnTo>
                <a:close/>
              </a:path>
              <a:path w="2343150" h="1069975">
                <a:moveTo>
                  <a:pt x="1625573" y="210810"/>
                </a:moveTo>
                <a:lnTo>
                  <a:pt x="1609940" y="210810"/>
                </a:lnTo>
                <a:lnTo>
                  <a:pt x="1618631" y="221281"/>
                </a:lnTo>
                <a:lnTo>
                  <a:pt x="1625573" y="210810"/>
                </a:lnTo>
                <a:close/>
              </a:path>
              <a:path w="2343150" h="1069975">
                <a:moveTo>
                  <a:pt x="1750428" y="210810"/>
                </a:moveTo>
                <a:lnTo>
                  <a:pt x="1631781" y="210810"/>
                </a:lnTo>
                <a:lnTo>
                  <a:pt x="1628295" y="221281"/>
                </a:lnTo>
                <a:lnTo>
                  <a:pt x="1753014" y="221281"/>
                </a:lnTo>
                <a:lnTo>
                  <a:pt x="1750428" y="210810"/>
                </a:lnTo>
                <a:close/>
              </a:path>
              <a:path w="2343150" h="1069975">
                <a:moveTo>
                  <a:pt x="1758553" y="210810"/>
                </a:moveTo>
                <a:lnTo>
                  <a:pt x="1753820" y="210810"/>
                </a:lnTo>
                <a:lnTo>
                  <a:pt x="1755831" y="221281"/>
                </a:lnTo>
                <a:lnTo>
                  <a:pt x="1758553" y="210810"/>
                </a:lnTo>
                <a:close/>
              </a:path>
              <a:path w="2343150" h="1069975">
                <a:moveTo>
                  <a:pt x="1535021" y="200339"/>
                </a:moveTo>
                <a:lnTo>
                  <a:pt x="1534215" y="210810"/>
                </a:lnTo>
                <a:lnTo>
                  <a:pt x="1540005" y="210810"/>
                </a:lnTo>
                <a:lnTo>
                  <a:pt x="1535021" y="200339"/>
                </a:lnTo>
                <a:close/>
              </a:path>
              <a:path w="2343150" h="1069975">
                <a:moveTo>
                  <a:pt x="1571920" y="200339"/>
                </a:moveTo>
                <a:lnTo>
                  <a:pt x="1564470" y="200339"/>
                </a:lnTo>
                <a:lnTo>
                  <a:pt x="1563711" y="201247"/>
                </a:lnTo>
                <a:lnTo>
                  <a:pt x="1573533" y="210810"/>
                </a:lnTo>
                <a:lnTo>
                  <a:pt x="1571920" y="200339"/>
                </a:lnTo>
                <a:close/>
              </a:path>
              <a:path w="2343150" h="1069975">
                <a:moveTo>
                  <a:pt x="1592914" y="200339"/>
                </a:moveTo>
                <a:lnTo>
                  <a:pt x="1583368" y="200339"/>
                </a:lnTo>
                <a:lnTo>
                  <a:pt x="1577885" y="210810"/>
                </a:lnTo>
                <a:lnTo>
                  <a:pt x="1587784" y="210810"/>
                </a:lnTo>
                <a:lnTo>
                  <a:pt x="1592914" y="200339"/>
                </a:lnTo>
                <a:close/>
              </a:path>
              <a:path w="2343150" h="1069975">
                <a:moveTo>
                  <a:pt x="1661970" y="200339"/>
                </a:moveTo>
                <a:lnTo>
                  <a:pt x="1594351" y="200339"/>
                </a:lnTo>
                <a:lnTo>
                  <a:pt x="1593457" y="210810"/>
                </a:lnTo>
                <a:lnTo>
                  <a:pt x="1651202" y="210810"/>
                </a:lnTo>
                <a:lnTo>
                  <a:pt x="1661970" y="200339"/>
                </a:lnTo>
                <a:close/>
              </a:path>
              <a:path w="2343150" h="1069975">
                <a:moveTo>
                  <a:pt x="1669464" y="209261"/>
                </a:moveTo>
                <a:lnTo>
                  <a:pt x="1668388" y="210810"/>
                </a:lnTo>
                <a:lnTo>
                  <a:pt x="1669513" y="209415"/>
                </a:lnTo>
                <a:lnTo>
                  <a:pt x="1669464" y="209261"/>
                </a:lnTo>
                <a:close/>
              </a:path>
              <a:path w="2343150" h="1069975">
                <a:moveTo>
                  <a:pt x="1799154" y="200339"/>
                </a:moveTo>
                <a:lnTo>
                  <a:pt x="1676828" y="200339"/>
                </a:lnTo>
                <a:lnTo>
                  <a:pt x="1669513" y="209415"/>
                </a:lnTo>
                <a:lnTo>
                  <a:pt x="1669954" y="210810"/>
                </a:lnTo>
                <a:lnTo>
                  <a:pt x="1793510" y="210810"/>
                </a:lnTo>
                <a:lnTo>
                  <a:pt x="1799154" y="200339"/>
                </a:lnTo>
                <a:close/>
              </a:path>
              <a:path w="2343150" h="1069975">
                <a:moveTo>
                  <a:pt x="1675655" y="200339"/>
                </a:moveTo>
                <a:lnTo>
                  <a:pt x="1666640" y="200339"/>
                </a:lnTo>
                <a:lnTo>
                  <a:pt x="1669464" y="209261"/>
                </a:lnTo>
                <a:lnTo>
                  <a:pt x="1675655" y="200339"/>
                </a:lnTo>
                <a:close/>
              </a:path>
              <a:path w="2343150" h="1069975">
                <a:moveTo>
                  <a:pt x="1562779" y="200339"/>
                </a:moveTo>
                <a:lnTo>
                  <a:pt x="1562436" y="202774"/>
                </a:lnTo>
                <a:lnTo>
                  <a:pt x="1563711" y="201247"/>
                </a:lnTo>
                <a:lnTo>
                  <a:pt x="1562779" y="200339"/>
                </a:lnTo>
                <a:close/>
              </a:path>
              <a:path w="2343150" h="1069975">
                <a:moveTo>
                  <a:pt x="1585040" y="189868"/>
                </a:moveTo>
                <a:lnTo>
                  <a:pt x="1579225" y="200339"/>
                </a:lnTo>
                <a:lnTo>
                  <a:pt x="1588257" y="200339"/>
                </a:lnTo>
                <a:lnTo>
                  <a:pt x="1588823" y="199349"/>
                </a:lnTo>
                <a:lnTo>
                  <a:pt x="1585040" y="189868"/>
                </a:lnTo>
                <a:close/>
              </a:path>
              <a:path w="2343150" h="1069975">
                <a:moveTo>
                  <a:pt x="1588823" y="199349"/>
                </a:moveTo>
                <a:lnTo>
                  <a:pt x="1588257" y="200339"/>
                </a:lnTo>
                <a:lnTo>
                  <a:pt x="1589218" y="200339"/>
                </a:lnTo>
                <a:lnTo>
                  <a:pt x="1588823" y="199349"/>
                </a:lnTo>
                <a:close/>
              </a:path>
              <a:path w="2343150" h="1069975">
                <a:moveTo>
                  <a:pt x="1652002" y="189868"/>
                </a:moveTo>
                <a:lnTo>
                  <a:pt x="1594244" y="189868"/>
                </a:lnTo>
                <a:lnTo>
                  <a:pt x="1588823" y="199349"/>
                </a:lnTo>
                <a:lnTo>
                  <a:pt x="1589218" y="200339"/>
                </a:lnTo>
                <a:lnTo>
                  <a:pt x="1652839" y="200339"/>
                </a:lnTo>
                <a:lnTo>
                  <a:pt x="1652002" y="189868"/>
                </a:lnTo>
                <a:close/>
              </a:path>
              <a:path w="2343150" h="1069975">
                <a:moveTo>
                  <a:pt x="1671634" y="189868"/>
                </a:moveTo>
                <a:lnTo>
                  <a:pt x="1666430" y="189868"/>
                </a:lnTo>
                <a:lnTo>
                  <a:pt x="1657897" y="200339"/>
                </a:lnTo>
                <a:lnTo>
                  <a:pt x="1669457" y="200339"/>
                </a:lnTo>
                <a:lnTo>
                  <a:pt x="1671634" y="189868"/>
                </a:lnTo>
                <a:close/>
              </a:path>
              <a:path w="2343150" h="1069975">
                <a:moveTo>
                  <a:pt x="1685676" y="189868"/>
                </a:moveTo>
                <a:lnTo>
                  <a:pt x="1671634" y="189868"/>
                </a:lnTo>
                <a:lnTo>
                  <a:pt x="1673331" y="200339"/>
                </a:lnTo>
                <a:lnTo>
                  <a:pt x="1685508" y="200339"/>
                </a:lnTo>
                <a:lnTo>
                  <a:pt x="1685676" y="189868"/>
                </a:lnTo>
                <a:close/>
              </a:path>
              <a:path w="2343150" h="1069975">
                <a:moveTo>
                  <a:pt x="1809358" y="189868"/>
                </a:moveTo>
                <a:lnTo>
                  <a:pt x="1689938" y="189868"/>
                </a:lnTo>
                <a:lnTo>
                  <a:pt x="1688629" y="200339"/>
                </a:lnTo>
                <a:lnTo>
                  <a:pt x="1814614" y="200339"/>
                </a:lnTo>
                <a:lnTo>
                  <a:pt x="1809358" y="189868"/>
                </a:lnTo>
                <a:close/>
              </a:path>
              <a:path w="2343150" h="1069975">
                <a:moveTo>
                  <a:pt x="1821441" y="189868"/>
                </a:moveTo>
                <a:lnTo>
                  <a:pt x="1814311" y="189868"/>
                </a:lnTo>
                <a:lnTo>
                  <a:pt x="1818614" y="200339"/>
                </a:lnTo>
                <a:lnTo>
                  <a:pt x="1823797" y="200339"/>
                </a:lnTo>
                <a:lnTo>
                  <a:pt x="1823510" y="197792"/>
                </a:lnTo>
                <a:lnTo>
                  <a:pt x="1821441" y="189868"/>
                </a:lnTo>
                <a:close/>
              </a:path>
              <a:path w="2343150" h="1069975">
                <a:moveTo>
                  <a:pt x="1823510" y="197792"/>
                </a:moveTo>
                <a:lnTo>
                  <a:pt x="1823797" y="200339"/>
                </a:lnTo>
                <a:lnTo>
                  <a:pt x="1824020" y="199748"/>
                </a:lnTo>
                <a:lnTo>
                  <a:pt x="1823510" y="197792"/>
                </a:lnTo>
                <a:close/>
              </a:path>
              <a:path w="2343150" h="1069975">
                <a:moveTo>
                  <a:pt x="1824020" y="199748"/>
                </a:moveTo>
                <a:lnTo>
                  <a:pt x="1823797" y="200339"/>
                </a:lnTo>
                <a:lnTo>
                  <a:pt x="1824174" y="200339"/>
                </a:lnTo>
                <a:lnTo>
                  <a:pt x="1824020" y="199748"/>
                </a:lnTo>
                <a:close/>
              </a:path>
              <a:path w="2343150" h="1069975">
                <a:moveTo>
                  <a:pt x="1827745" y="189868"/>
                </a:moveTo>
                <a:lnTo>
                  <a:pt x="1822614" y="189868"/>
                </a:lnTo>
                <a:lnTo>
                  <a:pt x="1823510" y="197792"/>
                </a:lnTo>
                <a:lnTo>
                  <a:pt x="1824020" y="199748"/>
                </a:lnTo>
                <a:lnTo>
                  <a:pt x="1827745" y="189868"/>
                </a:lnTo>
                <a:close/>
              </a:path>
              <a:path w="2343150" h="1069975">
                <a:moveTo>
                  <a:pt x="1588496" y="179397"/>
                </a:moveTo>
                <a:lnTo>
                  <a:pt x="1587365" y="189868"/>
                </a:lnTo>
                <a:lnTo>
                  <a:pt x="1596401" y="189868"/>
                </a:lnTo>
                <a:lnTo>
                  <a:pt x="1588496" y="179397"/>
                </a:lnTo>
                <a:close/>
              </a:path>
              <a:path w="2343150" h="1069975">
                <a:moveTo>
                  <a:pt x="1624610" y="179397"/>
                </a:moveTo>
                <a:lnTo>
                  <a:pt x="1616118" y="179397"/>
                </a:lnTo>
                <a:lnTo>
                  <a:pt x="1615039" y="189868"/>
                </a:lnTo>
                <a:lnTo>
                  <a:pt x="1625112" y="189868"/>
                </a:lnTo>
                <a:lnTo>
                  <a:pt x="1624610" y="179397"/>
                </a:lnTo>
                <a:close/>
              </a:path>
              <a:path w="2343150" h="1069975">
                <a:moveTo>
                  <a:pt x="1636033" y="179397"/>
                </a:moveTo>
                <a:lnTo>
                  <a:pt x="1630138" y="179397"/>
                </a:lnTo>
                <a:lnTo>
                  <a:pt x="1626264" y="189868"/>
                </a:lnTo>
                <a:lnTo>
                  <a:pt x="1635143" y="189868"/>
                </a:lnTo>
                <a:lnTo>
                  <a:pt x="1636033" y="179397"/>
                </a:lnTo>
                <a:close/>
              </a:path>
              <a:path w="2343150" h="1069975">
                <a:moveTo>
                  <a:pt x="1646690" y="182025"/>
                </a:moveTo>
                <a:lnTo>
                  <a:pt x="1644651" y="189868"/>
                </a:lnTo>
                <a:lnTo>
                  <a:pt x="1648557" y="189868"/>
                </a:lnTo>
                <a:lnTo>
                  <a:pt x="1646690" y="182025"/>
                </a:lnTo>
                <a:close/>
              </a:path>
              <a:path w="2343150" h="1069975">
                <a:moveTo>
                  <a:pt x="1652546" y="179397"/>
                </a:moveTo>
                <a:lnTo>
                  <a:pt x="1650211" y="179397"/>
                </a:lnTo>
                <a:lnTo>
                  <a:pt x="1650923" y="189868"/>
                </a:lnTo>
                <a:lnTo>
                  <a:pt x="1653541" y="189868"/>
                </a:lnTo>
                <a:lnTo>
                  <a:pt x="1652546" y="179397"/>
                </a:lnTo>
                <a:close/>
              </a:path>
              <a:path w="2343150" h="1069975">
                <a:moveTo>
                  <a:pt x="1656029" y="184647"/>
                </a:moveTo>
                <a:lnTo>
                  <a:pt x="1654672" y="189868"/>
                </a:lnTo>
                <a:lnTo>
                  <a:pt x="1656546" y="189868"/>
                </a:lnTo>
                <a:lnTo>
                  <a:pt x="1656029" y="184647"/>
                </a:lnTo>
                <a:close/>
              </a:path>
              <a:path w="2343150" h="1069975">
                <a:moveTo>
                  <a:pt x="1662513" y="180086"/>
                </a:moveTo>
                <a:lnTo>
                  <a:pt x="1656546" y="189868"/>
                </a:lnTo>
                <a:lnTo>
                  <a:pt x="1667854" y="189868"/>
                </a:lnTo>
                <a:lnTo>
                  <a:pt x="1662513" y="180086"/>
                </a:lnTo>
                <a:close/>
              </a:path>
              <a:path w="2343150" h="1069975">
                <a:moveTo>
                  <a:pt x="1702848" y="179397"/>
                </a:moveTo>
                <a:lnTo>
                  <a:pt x="1667300" y="179397"/>
                </a:lnTo>
                <a:lnTo>
                  <a:pt x="1667854" y="189868"/>
                </a:lnTo>
                <a:lnTo>
                  <a:pt x="1700482" y="189868"/>
                </a:lnTo>
                <a:lnTo>
                  <a:pt x="1702848" y="179397"/>
                </a:lnTo>
                <a:close/>
              </a:path>
              <a:path w="2343150" h="1069975">
                <a:moveTo>
                  <a:pt x="1714984" y="179397"/>
                </a:moveTo>
                <a:lnTo>
                  <a:pt x="1712942" y="179397"/>
                </a:lnTo>
                <a:lnTo>
                  <a:pt x="1700482" y="189868"/>
                </a:lnTo>
                <a:lnTo>
                  <a:pt x="1717235" y="189868"/>
                </a:lnTo>
                <a:lnTo>
                  <a:pt x="1714984" y="179397"/>
                </a:lnTo>
                <a:close/>
              </a:path>
              <a:path w="2343150" h="1069975">
                <a:moveTo>
                  <a:pt x="1863262" y="179397"/>
                </a:moveTo>
                <a:lnTo>
                  <a:pt x="1723434" y="179397"/>
                </a:lnTo>
                <a:lnTo>
                  <a:pt x="1718418" y="189868"/>
                </a:lnTo>
                <a:lnTo>
                  <a:pt x="1861796" y="189868"/>
                </a:lnTo>
                <a:lnTo>
                  <a:pt x="1863262" y="179397"/>
                </a:lnTo>
                <a:close/>
              </a:path>
              <a:path w="2343150" h="1069975">
                <a:moveTo>
                  <a:pt x="1882280" y="179397"/>
                </a:moveTo>
                <a:lnTo>
                  <a:pt x="1871755" y="179397"/>
                </a:lnTo>
                <a:lnTo>
                  <a:pt x="1871078" y="189868"/>
                </a:lnTo>
                <a:lnTo>
                  <a:pt x="1873178" y="189868"/>
                </a:lnTo>
                <a:lnTo>
                  <a:pt x="1882280" y="179397"/>
                </a:lnTo>
                <a:close/>
              </a:path>
              <a:path w="2343150" h="1069975">
                <a:moveTo>
                  <a:pt x="1967845" y="179397"/>
                </a:moveTo>
                <a:lnTo>
                  <a:pt x="1966474" y="179397"/>
                </a:lnTo>
                <a:lnTo>
                  <a:pt x="1968526" y="189868"/>
                </a:lnTo>
                <a:lnTo>
                  <a:pt x="1967845" y="179397"/>
                </a:lnTo>
                <a:close/>
              </a:path>
              <a:path w="2343150" h="1069975">
                <a:moveTo>
                  <a:pt x="1657394" y="179397"/>
                </a:moveTo>
                <a:lnTo>
                  <a:pt x="1655509" y="179397"/>
                </a:lnTo>
                <a:lnTo>
                  <a:pt x="1656029" y="184647"/>
                </a:lnTo>
                <a:lnTo>
                  <a:pt x="1657394" y="179397"/>
                </a:lnTo>
                <a:close/>
              </a:path>
              <a:path w="2343150" h="1069975">
                <a:moveTo>
                  <a:pt x="1647373" y="179397"/>
                </a:moveTo>
                <a:lnTo>
                  <a:pt x="1646065" y="179397"/>
                </a:lnTo>
                <a:lnTo>
                  <a:pt x="1646690" y="182025"/>
                </a:lnTo>
                <a:lnTo>
                  <a:pt x="1647373" y="179397"/>
                </a:lnTo>
                <a:close/>
              </a:path>
              <a:path w="2343150" h="1069975">
                <a:moveTo>
                  <a:pt x="1662933" y="179397"/>
                </a:moveTo>
                <a:lnTo>
                  <a:pt x="1662137" y="179397"/>
                </a:lnTo>
                <a:lnTo>
                  <a:pt x="1662513" y="180086"/>
                </a:lnTo>
                <a:lnTo>
                  <a:pt x="1662933" y="179397"/>
                </a:lnTo>
                <a:close/>
              </a:path>
              <a:path w="2343150" h="1069975">
                <a:moveTo>
                  <a:pt x="1666033" y="168926"/>
                </a:moveTo>
                <a:lnTo>
                  <a:pt x="1657855" y="168926"/>
                </a:lnTo>
                <a:lnTo>
                  <a:pt x="1660671" y="179397"/>
                </a:lnTo>
                <a:lnTo>
                  <a:pt x="1668284" y="179397"/>
                </a:lnTo>
                <a:lnTo>
                  <a:pt x="1668379" y="179220"/>
                </a:lnTo>
                <a:lnTo>
                  <a:pt x="1666033" y="168926"/>
                </a:lnTo>
                <a:close/>
              </a:path>
              <a:path w="2343150" h="1069975">
                <a:moveTo>
                  <a:pt x="1668379" y="179220"/>
                </a:moveTo>
                <a:lnTo>
                  <a:pt x="1668284" y="179397"/>
                </a:lnTo>
                <a:lnTo>
                  <a:pt x="1668420" y="179397"/>
                </a:lnTo>
                <a:lnTo>
                  <a:pt x="1668379" y="179220"/>
                </a:lnTo>
                <a:close/>
              </a:path>
              <a:path w="2343150" h="1069975">
                <a:moveTo>
                  <a:pt x="1711738" y="168926"/>
                </a:moveTo>
                <a:lnTo>
                  <a:pt x="1673928" y="168926"/>
                </a:lnTo>
                <a:lnTo>
                  <a:pt x="1668379" y="179220"/>
                </a:lnTo>
                <a:lnTo>
                  <a:pt x="1668420" y="179397"/>
                </a:lnTo>
                <a:lnTo>
                  <a:pt x="1711790" y="179397"/>
                </a:lnTo>
                <a:lnTo>
                  <a:pt x="1711738" y="168926"/>
                </a:lnTo>
                <a:close/>
              </a:path>
              <a:path w="2343150" h="1069975">
                <a:moveTo>
                  <a:pt x="1724355" y="168926"/>
                </a:moveTo>
                <a:lnTo>
                  <a:pt x="1714882" y="168926"/>
                </a:lnTo>
                <a:lnTo>
                  <a:pt x="1711873" y="179397"/>
                </a:lnTo>
                <a:lnTo>
                  <a:pt x="1722429" y="179397"/>
                </a:lnTo>
                <a:lnTo>
                  <a:pt x="1724355" y="168926"/>
                </a:lnTo>
                <a:close/>
              </a:path>
              <a:path w="2343150" h="1069975">
                <a:moveTo>
                  <a:pt x="1738344" y="168926"/>
                </a:moveTo>
                <a:lnTo>
                  <a:pt x="1726387" y="168926"/>
                </a:lnTo>
                <a:lnTo>
                  <a:pt x="1725277" y="179397"/>
                </a:lnTo>
                <a:lnTo>
                  <a:pt x="1728774" y="179397"/>
                </a:lnTo>
                <a:lnTo>
                  <a:pt x="1738344" y="168926"/>
                </a:lnTo>
                <a:close/>
              </a:path>
              <a:path w="2343150" h="1069975">
                <a:moveTo>
                  <a:pt x="1908622" y="168926"/>
                </a:moveTo>
                <a:lnTo>
                  <a:pt x="1740585" y="168926"/>
                </a:lnTo>
                <a:lnTo>
                  <a:pt x="1739309" y="179397"/>
                </a:lnTo>
                <a:lnTo>
                  <a:pt x="1899191" y="179397"/>
                </a:lnTo>
                <a:lnTo>
                  <a:pt x="1908622" y="168926"/>
                </a:lnTo>
                <a:close/>
              </a:path>
              <a:path w="2343150" h="1069975">
                <a:moveTo>
                  <a:pt x="1943940" y="168926"/>
                </a:moveTo>
                <a:lnTo>
                  <a:pt x="1941846" y="168926"/>
                </a:lnTo>
                <a:lnTo>
                  <a:pt x="1943092" y="179397"/>
                </a:lnTo>
                <a:lnTo>
                  <a:pt x="1943940" y="168926"/>
                </a:lnTo>
                <a:close/>
              </a:path>
              <a:path w="2343150" h="1069975">
                <a:moveTo>
                  <a:pt x="1968348" y="168926"/>
                </a:moveTo>
                <a:lnTo>
                  <a:pt x="1965741" y="179397"/>
                </a:lnTo>
                <a:lnTo>
                  <a:pt x="1968065" y="179397"/>
                </a:lnTo>
                <a:lnTo>
                  <a:pt x="1968348" y="168926"/>
                </a:lnTo>
                <a:close/>
              </a:path>
              <a:path w="2343150" h="1069975">
                <a:moveTo>
                  <a:pt x="2004944" y="168926"/>
                </a:moveTo>
                <a:lnTo>
                  <a:pt x="2004012" y="168926"/>
                </a:lnTo>
                <a:lnTo>
                  <a:pt x="2001038" y="179397"/>
                </a:lnTo>
                <a:lnTo>
                  <a:pt x="2013425" y="179397"/>
                </a:lnTo>
                <a:lnTo>
                  <a:pt x="2004944" y="168926"/>
                </a:lnTo>
                <a:close/>
              </a:path>
              <a:path w="2343150" h="1069975">
                <a:moveTo>
                  <a:pt x="1697686" y="158455"/>
                </a:moveTo>
                <a:lnTo>
                  <a:pt x="1692011" y="158455"/>
                </a:lnTo>
                <a:lnTo>
                  <a:pt x="1689037" y="168926"/>
                </a:lnTo>
                <a:lnTo>
                  <a:pt x="1694461" y="168926"/>
                </a:lnTo>
                <a:lnTo>
                  <a:pt x="1697686" y="158455"/>
                </a:lnTo>
                <a:close/>
              </a:path>
              <a:path w="2343150" h="1069975">
                <a:moveTo>
                  <a:pt x="1710995" y="158455"/>
                </a:moveTo>
                <a:lnTo>
                  <a:pt x="1708262" y="158455"/>
                </a:lnTo>
                <a:lnTo>
                  <a:pt x="1704984" y="168926"/>
                </a:lnTo>
                <a:lnTo>
                  <a:pt x="1709240" y="168926"/>
                </a:lnTo>
                <a:lnTo>
                  <a:pt x="1710484" y="165856"/>
                </a:lnTo>
                <a:lnTo>
                  <a:pt x="1710995" y="158455"/>
                </a:lnTo>
                <a:close/>
              </a:path>
              <a:path w="2343150" h="1069975">
                <a:moveTo>
                  <a:pt x="1710484" y="165856"/>
                </a:moveTo>
                <a:lnTo>
                  <a:pt x="1709240" y="168926"/>
                </a:lnTo>
                <a:lnTo>
                  <a:pt x="1710272" y="168926"/>
                </a:lnTo>
                <a:lnTo>
                  <a:pt x="1710484" y="165856"/>
                </a:lnTo>
                <a:close/>
              </a:path>
              <a:path w="2343150" h="1069975">
                <a:moveTo>
                  <a:pt x="1727769" y="158455"/>
                </a:moveTo>
                <a:lnTo>
                  <a:pt x="1713483" y="158455"/>
                </a:lnTo>
                <a:lnTo>
                  <a:pt x="1710484" y="165856"/>
                </a:lnTo>
                <a:lnTo>
                  <a:pt x="1710272" y="168926"/>
                </a:lnTo>
                <a:lnTo>
                  <a:pt x="1728942" y="168926"/>
                </a:lnTo>
                <a:lnTo>
                  <a:pt x="1727769" y="158455"/>
                </a:lnTo>
                <a:close/>
              </a:path>
              <a:path w="2343150" h="1069975">
                <a:moveTo>
                  <a:pt x="1733646" y="167141"/>
                </a:moveTo>
                <a:lnTo>
                  <a:pt x="1732020" y="168926"/>
                </a:lnTo>
                <a:lnTo>
                  <a:pt x="1733727" y="168926"/>
                </a:lnTo>
                <a:lnTo>
                  <a:pt x="1733646" y="167141"/>
                </a:lnTo>
                <a:close/>
              </a:path>
              <a:path w="2343150" h="1069975">
                <a:moveTo>
                  <a:pt x="1751596" y="158455"/>
                </a:moveTo>
                <a:lnTo>
                  <a:pt x="1741559" y="158455"/>
                </a:lnTo>
                <a:lnTo>
                  <a:pt x="1744910" y="168926"/>
                </a:lnTo>
                <a:lnTo>
                  <a:pt x="1754061" y="168926"/>
                </a:lnTo>
                <a:lnTo>
                  <a:pt x="1751596" y="158455"/>
                </a:lnTo>
                <a:close/>
              </a:path>
              <a:path w="2343150" h="1069975">
                <a:moveTo>
                  <a:pt x="1929920" y="158455"/>
                </a:moveTo>
                <a:lnTo>
                  <a:pt x="1762721" y="158455"/>
                </a:lnTo>
                <a:lnTo>
                  <a:pt x="1761925" y="168926"/>
                </a:lnTo>
                <a:lnTo>
                  <a:pt x="1925323" y="168926"/>
                </a:lnTo>
                <a:lnTo>
                  <a:pt x="1929920" y="158455"/>
                </a:lnTo>
                <a:close/>
              </a:path>
              <a:path w="2343150" h="1069975">
                <a:moveTo>
                  <a:pt x="1950212" y="158455"/>
                </a:moveTo>
                <a:lnTo>
                  <a:pt x="1929920" y="158455"/>
                </a:lnTo>
                <a:lnTo>
                  <a:pt x="1932967" y="168926"/>
                </a:lnTo>
                <a:lnTo>
                  <a:pt x="1942726" y="168926"/>
                </a:lnTo>
                <a:lnTo>
                  <a:pt x="1950212" y="158455"/>
                </a:lnTo>
                <a:close/>
              </a:path>
              <a:path w="2343150" h="1069975">
                <a:moveTo>
                  <a:pt x="1959416" y="158455"/>
                </a:moveTo>
                <a:lnTo>
                  <a:pt x="1950212" y="158455"/>
                </a:lnTo>
                <a:lnTo>
                  <a:pt x="1956097" y="168926"/>
                </a:lnTo>
                <a:lnTo>
                  <a:pt x="1959416" y="158455"/>
                </a:lnTo>
                <a:close/>
              </a:path>
              <a:path w="2343150" h="1069975">
                <a:moveTo>
                  <a:pt x="2086721" y="147985"/>
                </a:moveTo>
                <a:lnTo>
                  <a:pt x="1994609" y="147985"/>
                </a:lnTo>
                <a:lnTo>
                  <a:pt x="1995708" y="158455"/>
                </a:lnTo>
                <a:lnTo>
                  <a:pt x="1990930" y="158455"/>
                </a:lnTo>
                <a:lnTo>
                  <a:pt x="1987696" y="168926"/>
                </a:lnTo>
                <a:lnTo>
                  <a:pt x="2045508" y="168926"/>
                </a:lnTo>
                <a:lnTo>
                  <a:pt x="2065753" y="158455"/>
                </a:lnTo>
                <a:lnTo>
                  <a:pt x="2086721" y="147985"/>
                </a:lnTo>
                <a:close/>
              </a:path>
              <a:path w="2343150" h="1069975">
                <a:moveTo>
                  <a:pt x="1741559" y="158455"/>
                </a:moveTo>
                <a:lnTo>
                  <a:pt x="1733256" y="158455"/>
                </a:lnTo>
                <a:lnTo>
                  <a:pt x="1733646" y="167141"/>
                </a:lnTo>
                <a:lnTo>
                  <a:pt x="1741559" y="158455"/>
                </a:lnTo>
                <a:close/>
              </a:path>
              <a:path w="2343150" h="1069975">
                <a:moveTo>
                  <a:pt x="1741454" y="147985"/>
                </a:moveTo>
                <a:lnTo>
                  <a:pt x="1740931" y="158455"/>
                </a:lnTo>
                <a:lnTo>
                  <a:pt x="1754951" y="158455"/>
                </a:lnTo>
                <a:lnTo>
                  <a:pt x="1741454" y="147985"/>
                </a:lnTo>
                <a:close/>
              </a:path>
              <a:path w="2343150" h="1069975">
                <a:moveTo>
                  <a:pt x="1755988" y="147985"/>
                </a:moveTo>
                <a:lnTo>
                  <a:pt x="1753621" y="147985"/>
                </a:lnTo>
                <a:lnTo>
                  <a:pt x="1754951" y="158455"/>
                </a:lnTo>
                <a:lnTo>
                  <a:pt x="1758145" y="158455"/>
                </a:lnTo>
                <a:lnTo>
                  <a:pt x="1755988" y="147985"/>
                </a:lnTo>
                <a:close/>
              </a:path>
              <a:path w="2343150" h="1069975">
                <a:moveTo>
                  <a:pt x="1759724" y="147985"/>
                </a:moveTo>
                <a:lnTo>
                  <a:pt x="1758501" y="147985"/>
                </a:lnTo>
                <a:lnTo>
                  <a:pt x="1758145" y="158455"/>
                </a:lnTo>
                <a:lnTo>
                  <a:pt x="1758278" y="158455"/>
                </a:lnTo>
                <a:lnTo>
                  <a:pt x="1759724" y="147985"/>
                </a:lnTo>
                <a:close/>
              </a:path>
              <a:path w="2343150" h="1069975">
                <a:moveTo>
                  <a:pt x="1965343" y="147985"/>
                </a:moveTo>
                <a:lnTo>
                  <a:pt x="1768438" y="147985"/>
                </a:lnTo>
                <a:lnTo>
                  <a:pt x="1769747" y="158455"/>
                </a:lnTo>
                <a:lnTo>
                  <a:pt x="1965175" y="158455"/>
                </a:lnTo>
                <a:lnTo>
                  <a:pt x="1965343" y="147985"/>
                </a:lnTo>
                <a:close/>
              </a:path>
              <a:path w="2343150" h="1069975">
                <a:moveTo>
                  <a:pt x="1980584" y="147985"/>
                </a:moveTo>
                <a:lnTo>
                  <a:pt x="1969207" y="147985"/>
                </a:lnTo>
                <a:lnTo>
                  <a:pt x="1973635" y="158455"/>
                </a:lnTo>
                <a:lnTo>
                  <a:pt x="1977205" y="158455"/>
                </a:lnTo>
                <a:lnTo>
                  <a:pt x="1980584" y="147985"/>
                </a:lnTo>
                <a:close/>
              </a:path>
              <a:path w="2343150" h="1069975">
                <a:moveTo>
                  <a:pt x="1988494" y="147985"/>
                </a:moveTo>
                <a:lnTo>
                  <a:pt x="1980584" y="147985"/>
                </a:lnTo>
                <a:lnTo>
                  <a:pt x="1984442" y="158455"/>
                </a:lnTo>
                <a:lnTo>
                  <a:pt x="1989017" y="158455"/>
                </a:lnTo>
                <a:lnTo>
                  <a:pt x="1989520" y="152991"/>
                </a:lnTo>
                <a:lnTo>
                  <a:pt x="1988494" y="147985"/>
                </a:lnTo>
                <a:close/>
              </a:path>
              <a:path w="2343150" h="1069975">
                <a:moveTo>
                  <a:pt x="1989520" y="152991"/>
                </a:moveTo>
                <a:lnTo>
                  <a:pt x="1989017" y="158455"/>
                </a:lnTo>
                <a:lnTo>
                  <a:pt x="1990640" y="158455"/>
                </a:lnTo>
                <a:lnTo>
                  <a:pt x="1989520" y="152991"/>
                </a:lnTo>
                <a:close/>
              </a:path>
              <a:path w="2343150" h="1069975">
                <a:moveTo>
                  <a:pt x="1989981" y="147985"/>
                </a:moveTo>
                <a:lnTo>
                  <a:pt x="1989520" y="152991"/>
                </a:lnTo>
                <a:lnTo>
                  <a:pt x="1990640" y="158455"/>
                </a:lnTo>
                <a:lnTo>
                  <a:pt x="1993604" y="158455"/>
                </a:lnTo>
                <a:lnTo>
                  <a:pt x="1989981" y="147985"/>
                </a:lnTo>
                <a:close/>
              </a:path>
              <a:path w="2343150" h="1069975">
                <a:moveTo>
                  <a:pt x="2107883" y="137514"/>
                </a:moveTo>
                <a:lnTo>
                  <a:pt x="1820122" y="137514"/>
                </a:lnTo>
                <a:lnTo>
                  <a:pt x="1815263" y="147985"/>
                </a:lnTo>
                <a:lnTo>
                  <a:pt x="2103079" y="147985"/>
                </a:lnTo>
                <a:lnTo>
                  <a:pt x="2107883" y="137514"/>
                </a:lnTo>
                <a:close/>
              </a:path>
              <a:path w="2343150" h="1069975">
                <a:moveTo>
                  <a:pt x="2127359" y="137514"/>
                </a:moveTo>
                <a:lnTo>
                  <a:pt x="2107883" y="137514"/>
                </a:lnTo>
                <a:lnTo>
                  <a:pt x="2117108" y="147985"/>
                </a:lnTo>
                <a:lnTo>
                  <a:pt x="2126050" y="147985"/>
                </a:lnTo>
                <a:lnTo>
                  <a:pt x="2127359" y="137514"/>
                </a:lnTo>
                <a:close/>
              </a:path>
              <a:path w="2343150" h="1069975">
                <a:moveTo>
                  <a:pt x="1839116" y="127043"/>
                </a:moveTo>
                <a:lnTo>
                  <a:pt x="1834415" y="137514"/>
                </a:lnTo>
                <a:lnTo>
                  <a:pt x="1839713" y="137514"/>
                </a:lnTo>
                <a:lnTo>
                  <a:pt x="1839116" y="127043"/>
                </a:lnTo>
                <a:close/>
              </a:path>
              <a:path w="2343150" h="1069975">
                <a:moveTo>
                  <a:pt x="2166529" y="127043"/>
                </a:moveTo>
                <a:lnTo>
                  <a:pt x="1843110" y="127043"/>
                </a:lnTo>
                <a:lnTo>
                  <a:pt x="1841792" y="137514"/>
                </a:lnTo>
                <a:lnTo>
                  <a:pt x="2156868" y="137514"/>
                </a:lnTo>
                <a:lnTo>
                  <a:pt x="2166529" y="127043"/>
                </a:lnTo>
                <a:close/>
              </a:path>
              <a:path w="2343150" h="1069975">
                <a:moveTo>
                  <a:pt x="1880548" y="116704"/>
                </a:moveTo>
                <a:lnTo>
                  <a:pt x="1875492" y="127043"/>
                </a:lnTo>
                <a:lnTo>
                  <a:pt x="1884529" y="127043"/>
                </a:lnTo>
                <a:lnTo>
                  <a:pt x="1880548" y="116704"/>
                </a:lnTo>
                <a:close/>
              </a:path>
              <a:path w="2343150" h="1069975">
                <a:moveTo>
                  <a:pt x="2197493" y="116572"/>
                </a:moveTo>
                <a:lnTo>
                  <a:pt x="1897774" y="116572"/>
                </a:lnTo>
                <a:lnTo>
                  <a:pt x="1884529" y="127043"/>
                </a:lnTo>
                <a:lnTo>
                  <a:pt x="2202529" y="127043"/>
                </a:lnTo>
                <a:lnTo>
                  <a:pt x="2197493" y="116572"/>
                </a:lnTo>
                <a:close/>
              </a:path>
              <a:path w="2343150" h="1069975">
                <a:moveTo>
                  <a:pt x="1880612" y="116572"/>
                </a:moveTo>
                <a:lnTo>
                  <a:pt x="1880548" y="116704"/>
                </a:lnTo>
                <a:lnTo>
                  <a:pt x="1880612" y="116572"/>
                </a:lnTo>
                <a:close/>
              </a:path>
              <a:path w="2343150" h="1069975">
                <a:moveTo>
                  <a:pt x="1913968" y="106101"/>
                </a:moveTo>
                <a:lnTo>
                  <a:pt x="1909646" y="106101"/>
                </a:lnTo>
                <a:lnTo>
                  <a:pt x="1903395" y="116572"/>
                </a:lnTo>
                <a:lnTo>
                  <a:pt x="1916370" y="116572"/>
                </a:lnTo>
                <a:lnTo>
                  <a:pt x="1913968" y="106101"/>
                </a:lnTo>
                <a:close/>
              </a:path>
              <a:path w="2343150" h="1069975">
                <a:moveTo>
                  <a:pt x="2226193" y="106101"/>
                </a:moveTo>
                <a:lnTo>
                  <a:pt x="1925271" y="106101"/>
                </a:lnTo>
                <a:lnTo>
                  <a:pt x="1916370" y="116572"/>
                </a:lnTo>
                <a:lnTo>
                  <a:pt x="2223586" y="116572"/>
                </a:lnTo>
                <a:lnTo>
                  <a:pt x="2226193" y="106101"/>
                </a:lnTo>
                <a:close/>
              </a:path>
              <a:path w="2343150" h="1069975">
                <a:moveTo>
                  <a:pt x="2241743" y="106101"/>
                </a:moveTo>
                <a:lnTo>
                  <a:pt x="2226193" y="106101"/>
                </a:lnTo>
                <a:lnTo>
                  <a:pt x="2226644" y="116572"/>
                </a:lnTo>
                <a:lnTo>
                  <a:pt x="2240256" y="116572"/>
                </a:lnTo>
                <a:lnTo>
                  <a:pt x="2241743" y="106101"/>
                </a:lnTo>
                <a:close/>
              </a:path>
              <a:path w="2343150" h="1069975">
                <a:moveTo>
                  <a:pt x="2246851" y="110666"/>
                </a:moveTo>
                <a:lnTo>
                  <a:pt x="2240497" y="116572"/>
                </a:lnTo>
                <a:lnTo>
                  <a:pt x="2247093" y="116572"/>
                </a:lnTo>
                <a:lnTo>
                  <a:pt x="2246851" y="110666"/>
                </a:lnTo>
                <a:close/>
              </a:path>
              <a:path w="2343150" h="1069975">
                <a:moveTo>
                  <a:pt x="2258507" y="106101"/>
                </a:moveTo>
                <a:lnTo>
                  <a:pt x="2252109" y="106101"/>
                </a:lnTo>
                <a:lnTo>
                  <a:pt x="2251533" y="116572"/>
                </a:lnTo>
                <a:lnTo>
                  <a:pt x="2258507" y="106101"/>
                </a:lnTo>
                <a:close/>
              </a:path>
              <a:path w="2343150" h="1069975">
                <a:moveTo>
                  <a:pt x="2251763" y="106101"/>
                </a:moveTo>
                <a:lnTo>
                  <a:pt x="2246664" y="106101"/>
                </a:lnTo>
                <a:lnTo>
                  <a:pt x="2246851" y="110666"/>
                </a:lnTo>
                <a:lnTo>
                  <a:pt x="2251763" y="106101"/>
                </a:lnTo>
                <a:close/>
              </a:path>
              <a:path w="2343150" h="1069975">
                <a:moveTo>
                  <a:pt x="1939427" y="95630"/>
                </a:moveTo>
                <a:lnTo>
                  <a:pt x="1933166" y="106101"/>
                </a:lnTo>
                <a:lnTo>
                  <a:pt x="1935605" y="106101"/>
                </a:lnTo>
                <a:lnTo>
                  <a:pt x="1939427" y="95630"/>
                </a:lnTo>
                <a:close/>
              </a:path>
              <a:path w="2343150" h="1069975">
                <a:moveTo>
                  <a:pt x="1951877" y="95630"/>
                </a:moveTo>
                <a:lnTo>
                  <a:pt x="1943565" y="95630"/>
                </a:lnTo>
                <a:lnTo>
                  <a:pt x="1935605" y="106101"/>
                </a:lnTo>
                <a:lnTo>
                  <a:pt x="1953050" y="106101"/>
                </a:lnTo>
                <a:lnTo>
                  <a:pt x="1951877" y="95630"/>
                </a:lnTo>
                <a:close/>
              </a:path>
              <a:path w="2343150" h="1069975">
                <a:moveTo>
                  <a:pt x="2250099" y="95630"/>
                </a:moveTo>
                <a:lnTo>
                  <a:pt x="1955689" y="95630"/>
                </a:lnTo>
                <a:lnTo>
                  <a:pt x="1953050" y="106101"/>
                </a:lnTo>
                <a:lnTo>
                  <a:pt x="2249135" y="106101"/>
                </a:lnTo>
                <a:lnTo>
                  <a:pt x="2250099" y="95630"/>
                </a:lnTo>
                <a:close/>
              </a:path>
              <a:path w="2343150" h="1069975">
                <a:moveTo>
                  <a:pt x="2267281" y="95630"/>
                </a:moveTo>
                <a:lnTo>
                  <a:pt x="2250099" y="95630"/>
                </a:lnTo>
                <a:lnTo>
                  <a:pt x="2256507" y="106101"/>
                </a:lnTo>
                <a:lnTo>
                  <a:pt x="2265543" y="106101"/>
                </a:lnTo>
                <a:lnTo>
                  <a:pt x="2267281" y="95630"/>
                </a:lnTo>
                <a:close/>
              </a:path>
              <a:path w="2343150" h="1069975">
                <a:moveTo>
                  <a:pt x="2280485" y="95630"/>
                </a:moveTo>
                <a:lnTo>
                  <a:pt x="2271543" y="95630"/>
                </a:lnTo>
                <a:lnTo>
                  <a:pt x="2272150" y="106101"/>
                </a:lnTo>
                <a:lnTo>
                  <a:pt x="2281469" y="106101"/>
                </a:lnTo>
                <a:lnTo>
                  <a:pt x="2280485" y="95630"/>
                </a:lnTo>
                <a:close/>
              </a:path>
              <a:path w="2343150" h="1069975">
                <a:moveTo>
                  <a:pt x="2288190" y="95630"/>
                </a:moveTo>
                <a:lnTo>
                  <a:pt x="2287427" y="95630"/>
                </a:lnTo>
                <a:lnTo>
                  <a:pt x="2281469" y="106101"/>
                </a:lnTo>
                <a:lnTo>
                  <a:pt x="2284749" y="106101"/>
                </a:lnTo>
                <a:lnTo>
                  <a:pt x="2288190" y="95630"/>
                </a:lnTo>
                <a:close/>
              </a:path>
              <a:path w="2343150" h="1069975">
                <a:moveTo>
                  <a:pt x="1958032" y="90672"/>
                </a:moveTo>
                <a:lnTo>
                  <a:pt x="1957908" y="95630"/>
                </a:lnTo>
                <a:lnTo>
                  <a:pt x="1959859" y="95630"/>
                </a:lnTo>
                <a:lnTo>
                  <a:pt x="1960255" y="93636"/>
                </a:lnTo>
                <a:lnTo>
                  <a:pt x="1958032" y="90672"/>
                </a:lnTo>
                <a:close/>
              </a:path>
              <a:path w="2343150" h="1069975">
                <a:moveTo>
                  <a:pt x="1961269" y="88541"/>
                </a:moveTo>
                <a:lnTo>
                  <a:pt x="1960255" y="93636"/>
                </a:lnTo>
                <a:lnTo>
                  <a:pt x="1961751" y="95630"/>
                </a:lnTo>
                <a:lnTo>
                  <a:pt x="1961269" y="88541"/>
                </a:lnTo>
                <a:close/>
              </a:path>
              <a:path w="2343150" h="1069975">
                <a:moveTo>
                  <a:pt x="1988038" y="85159"/>
                </a:moveTo>
                <a:lnTo>
                  <a:pt x="1979595" y="85159"/>
                </a:lnTo>
                <a:lnTo>
                  <a:pt x="1983525" y="95630"/>
                </a:lnTo>
                <a:lnTo>
                  <a:pt x="1989468" y="95630"/>
                </a:lnTo>
                <a:lnTo>
                  <a:pt x="1988038" y="85159"/>
                </a:lnTo>
                <a:close/>
              </a:path>
              <a:path w="2343150" h="1069975">
                <a:moveTo>
                  <a:pt x="2191702" y="85159"/>
                </a:moveTo>
                <a:lnTo>
                  <a:pt x="1996117" y="85159"/>
                </a:lnTo>
                <a:lnTo>
                  <a:pt x="1994012" y="95630"/>
                </a:lnTo>
                <a:lnTo>
                  <a:pt x="2190708" y="95630"/>
                </a:lnTo>
                <a:lnTo>
                  <a:pt x="2191702" y="85159"/>
                </a:lnTo>
                <a:close/>
              </a:path>
              <a:path w="2343150" h="1069975">
                <a:moveTo>
                  <a:pt x="2283333" y="85159"/>
                </a:moveTo>
                <a:lnTo>
                  <a:pt x="2201508" y="85159"/>
                </a:lnTo>
                <a:lnTo>
                  <a:pt x="2199461" y="95630"/>
                </a:lnTo>
                <a:lnTo>
                  <a:pt x="2283029" y="95630"/>
                </a:lnTo>
                <a:lnTo>
                  <a:pt x="2283333" y="85159"/>
                </a:lnTo>
                <a:close/>
              </a:path>
              <a:path w="2343150" h="1069975">
                <a:moveTo>
                  <a:pt x="2302558" y="85159"/>
                </a:moveTo>
                <a:lnTo>
                  <a:pt x="2287689" y="85159"/>
                </a:lnTo>
                <a:lnTo>
                  <a:pt x="2286066" y="95630"/>
                </a:lnTo>
                <a:lnTo>
                  <a:pt x="2292851" y="95630"/>
                </a:lnTo>
                <a:lnTo>
                  <a:pt x="2302558" y="85159"/>
                </a:lnTo>
                <a:close/>
              </a:path>
              <a:path w="2343150" h="1069975">
                <a:moveTo>
                  <a:pt x="2305804" y="85159"/>
                </a:moveTo>
                <a:lnTo>
                  <a:pt x="2305165" y="85159"/>
                </a:lnTo>
                <a:lnTo>
                  <a:pt x="2303511" y="95630"/>
                </a:lnTo>
                <a:lnTo>
                  <a:pt x="2306338" y="95630"/>
                </a:lnTo>
                <a:lnTo>
                  <a:pt x="2305804" y="85159"/>
                </a:lnTo>
                <a:close/>
              </a:path>
              <a:path w="2343150" h="1069975">
                <a:moveTo>
                  <a:pt x="2312662" y="85159"/>
                </a:moveTo>
                <a:lnTo>
                  <a:pt x="2312652" y="95630"/>
                </a:lnTo>
                <a:lnTo>
                  <a:pt x="2315803" y="95630"/>
                </a:lnTo>
                <a:lnTo>
                  <a:pt x="2312662" y="85159"/>
                </a:lnTo>
                <a:close/>
              </a:path>
              <a:path w="2343150" h="1069975">
                <a:moveTo>
                  <a:pt x="2332368" y="85159"/>
                </a:moveTo>
                <a:lnTo>
                  <a:pt x="2326264" y="85159"/>
                </a:lnTo>
                <a:lnTo>
                  <a:pt x="2327698" y="95630"/>
                </a:lnTo>
                <a:lnTo>
                  <a:pt x="2330840" y="95630"/>
                </a:lnTo>
                <a:lnTo>
                  <a:pt x="2332368" y="85159"/>
                </a:lnTo>
                <a:close/>
              </a:path>
              <a:path w="2343150" h="1069975">
                <a:moveTo>
                  <a:pt x="2339290" y="85159"/>
                </a:moveTo>
                <a:lnTo>
                  <a:pt x="2332368" y="85159"/>
                </a:lnTo>
                <a:lnTo>
                  <a:pt x="2334316" y="95630"/>
                </a:lnTo>
                <a:lnTo>
                  <a:pt x="2339290" y="85159"/>
                </a:lnTo>
                <a:close/>
              </a:path>
              <a:path w="2343150" h="1069975">
                <a:moveTo>
                  <a:pt x="1958170" y="85159"/>
                </a:moveTo>
                <a:lnTo>
                  <a:pt x="1953898" y="85159"/>
                </a:lnTo>
                <a:lnTo>
                  <a:pt x="1958032" y="90672"/>
                </a:lnTo>
                <a:lnTo>
                  <a:pt x="1958170" y="85159"/>
                </a:lnTo>
                <a:close/>
              </a:path>
              <a:path w="2343150" h="1069975">
                <a:moveTo>
                  <a:pt x="1961942" y="85159"/>
                </a:moveTo>
                <a:lnTo>
                  <a:pt x="1961039" y="85159"/>
                </a:lnTo>
                <a:lnTo>
                  <a:pt x="1961269" y="88541"/>
                </a:lnTo>
                <a:lnTo>
                  <a:pt x="1961942" y="85159"/>
                </a:lnTo>
                <a:close/>
              </a:path>
              <a:path w="2343150" h="1069975">
                <a:moveTo>
                  <a:pt x="2004315" y="74688"/>
                </a:moveTo>
                <a:lnTo>
                  <a:pt x="1996420" y="74688"/>
                </a:lnTo>
                <a:lnTo>
                  <a:pt x="1986714" y="85159"/>
                </a:lnTo>
                <a:lnTo>
                  <a:pt x="1999562" y="85159"/>
                </a:lnTo>
                <a:lnTo>
                  <a:pt x="2004315" y="74688"/>
                </a:lnTo>
                <a:close/>
              </a:path>
              <a:path w="2343150" h="1069975">
                <a:moveTo>
                  <a:pt x="2014451" y="74688"/>
                </a:moveTo>
                <a:lnTo>
                  <a:pt x="2004315" y="74688"/>
                </a:lnTo>
                <a:lnTo>
                  <a:pt x="2005813" y="85159"/>
                </a:lnTo>
                <a:lnTo>
                  <a:pt x="2014451" y="74688"/>
                </a:lnTo>
                <a:close/>
              </a:path>
              <a:path w="2343150" h="1069975">
                <a:moveTo>
                  <a:pt x="2021477" y="74688"/>
                </a:moveTo>
                <a:lnTo>
                  <a:pt x="2014451" y="74688"/>
                </a:lnTo>
                <a:lnTo>
                  <a:pt x="2012305" y="85159"/>
                </a:lnTo>
                <a:lnTo>
                  <a:pt x="2018420" y="85159"/>
                </a:lnTo>
                <a:lnTo>
                  <a:pt x="2021477" y="74688"/>
                </a:lnTo>
                <a:close/>
              </a:path>
              <a:path w="2343150" h="1069975">
                <a:moveTo>
                  <a:pt x="2044723" y="74688"/>
                </a:moveTo>
                <a:lnTo>
                  <a:pt x="2027582" y="74688"/>
                </a:lnTo>
                <a:lnTo>
                  <a:pt x="2022053" y="85159"/>
                </a:lnTo>
                <a:lnTo>
                  <a:pt x="2041068" y="85159"/>
                </a:lnTo>
                <a:lnTo>
                  <a:pt x="2044723" y="74688"/>
                </a:lnTo>
                <a:close/>
              </a:path>
              <a:path w="2343150" h="1069975">
                <a:moveTo>
                  <a:pt x="2234763" y="74688"/>
                </a:moveTo>
                <a:lnTo>
                  <a:pt x="2048796" y="74688"/>
                </a:lnTo>
                <a:lnTo>
                  <a:pt x="2046471" y="85159"/>
                </a:lnTo>
                <a:lnTo>
                  <a:pt x="2228989" y="85159"/>
                </a:lnTo>
                <a:lnTo>
                  <a:pt x="2234763" y="74688"/>
                </a:lnTo>
                <a:close/>
              </a:path>
              <a:path w="2343150" h="1069975">
                <a:moveTo>
                  <a:pt x="2342714" y="74688"/>
                </a:moveTo>
                <a:lnTo>
                  <a:pt x="2257334" y="74688"/>
                </a:lnTo>
                <a:lnTo>
                  <a:pt x="2258716" y="85159"/>
                </a:lnTo>
                <a:lnTo>
                  <a:pt x="2340881" y="85159"/>
                </a:lnTo>
                <a:lnTo>
                  <a:pt x="2342714" y="74688"/>
                </a:lnTo>
                <a:close/>
              </a:path>
              <a:path w="2343150" h="1069975">
                <a:moveTo>
                  <a:pt x="2043539" y="64217"/>
                </a:moveTo>
                <a:lnTo>
                  <a:pt x="2036670" y="64217"/>
                </a:lnTo>
                <a:lnTo>
                  <a:pt x="2027624" y="74688"/>
                </a:lnTo>
                <a:lnTo>
                  <a:pt x="2045874" y="74688"/>
                </a:lnTo>
                <a:lnTo>
                  <a:pt x="2043539" y="64217"/>
                </a:lnTo>
                <a:close/>
              </a:path>
              <a:path w="2343150" h="1069975">
                <a:moveTo>
                  <a:pt x="2050440" y="64217"/>
                </a:moveTo>
                <a:lnTo>
                  <a:pt x="2045874" y="74688"/>
                </a:lnTo>
                <a:lnTo>
                  <a:pt x="2046890" y="74688"/>
                </a:lnTo>
                <a:lnTo>
                  <a:pt x="2050440" y="64217"/>
                </a:lnTo>
                <a:close/>
              </a:path>
              <a:path w="2343150" h="1069975">
                <a:moveTo>
                  <a:pt x="2056953" y="64217"/>
                </a:moveTo>
                <a:lnTo>
                  <a:pt x="2051717" y="64217"/>
                </a:lnTo>
                <a:lnTo>
                  <a:pt x="2052942" y="74688"/>
                </a:lnTo>
                <a:lnTo>
                  <a:pt x="2058178" y="74688"/>
                </a:lnTo>
                <a:lnTo>
                  <a:pt x="2056953" y="64217"/>
                </a:lnTo>
                <a:close/>
              </a:path>
              <a:path w="2343150" h="1069975">
                <a:moveTo>
                  <a:pt x="2073413" y="64217"/>
                </a:moveTo>
                <a:lnTo>
                  <a:pt x="2065717" y="64217"/>
                </a:lnTo>
                <a:lnTo>
                  <a:pt x="2058178" y="74688"/>
                </a:lnTo>
                <a:lnTo>
                  <a:pt x="2073633" y="74688"/>
                </a:lnTo>
                <a:lnTo>
                  <a:pt x="2073413" y="64217"/>
                </a:lnTo>
                <a:close/>
              </a:path>
              <a:path w="2343150" h="1069975">
                <a:moveTo>
                  <a:pt x="2150164" y="64217"/>
                </a:moveTo>
                <a:lnTo>
                  <a:pt x="2086245" y="64217"/>
                </a:lnTo>
                <a:lnTo>
                  <a:pt x="2079218" y="74688"/>
                </a:lnTo>
                <a:lnTo>
                  <a:pt x="2151348" y="74688"/>
                </a:lnTo>
                <a:lnTo>
                  <a:pt x="2150164" y="64217"/>
                </a:lnTo>
                <a:close/>
              </a:path>
              <a:path w="2343150" h="1069975">
                <a:moveTo>
                  <a:pt x="2165337" y="64217"/>
                </a:moveTo>
                <a:lnTo>
                  <a:pt x="2158538" y="64217"/>
                </a:lnTo>
                <a:lnTo>
                  <a:pt x="2151348" y="74688"/>
                </a:lnTo>
                <a:lnTo>
                  <a:pt x="2167986" y="74688"/>
                </a:lnTo>
                <a:lnTo>
                  <a:pt x="2165337" y="64217"/>
                </a:lnTo>
                <a:close/>
              </a:path>
              <a:path w="2343150" h="1069975">
                <a:moveTo>
                  <a:pt x="2237649" y="64217"/>
                </a:moveTo>
                <a:lnTo>
                  <a:pt x="2171399" y="64217"/>
                </a:lnTo>
                <a:lnTo>
                  <a:pt x="2171347" y="74688"/>
                </a:lnTo>
                <a:lnTo>
                  <a:pt x="2235126" y="74688"/>
                </a:lnTo>
                <a:lnTo>
                  <a:pt x="2237649" y="64217"/>
                </a:lnTo>
                <a:close/>
              </a:path>
              <a:path w="2343150" h="1069975">
                <a:moveTo>
                  <a:pt x="2237921" y="64217"/>
                </a:moveTo>
                <a:lnTo>
                  <a:pt x="2240141" y="74688"/>
                </a:lnTo>
                <a:lnTo>
                  <a:pt x="2240518" y="74688"/>
                </a:lnTo>
                <a:lnTo>
                  <a:pt x="2237921" y="64217"/>
                </a:lnTo>
                <a:close/>
              </a:path>
              <a:path w="2343150" h="1069975">
                <a:moveTo>
                  <a:pt x="2249313" y="64217"/>
                </a:moveTo>
                <a:lnTo>
                  <a:pt x="2246894" y="64217"/>
                </a:lnTo>
                <a:lnTo>
                  <a:pt x="2246245" y="74688"/>
                </a:lnTo>
                <a:lnTo>
                  <a:pt x="2249847" y="74688"/>
                </a:lnTo>
                <a:lnTo>
                  <a:pt x="2249313" y="64217"/>
                </a:lnTo>
                <a:close/>
              </a:path>
              <a:path w="2343150" h="1069975">
                <a:moveTo>
                  <a:pt x="2255983" y="64217"/>
                </a:moveTo>
                <a:lnTo>
                  <a:pt x="2253386" y="64217"/>
                </a:lnTo>
                <a:lnTo>
                  <a:pt x="2249847" y="74688"/>
                </a:lnTo>
                <a:lnTo>
                  <a:pt x="2256810" y="74688"/>
                </a:lnTo>
                <a:lnTo>
                  <a:pt x="2255983" y="64217"/>
                </a:lnTo>
                <a:close/>
              </a:path>
              <a:path w="2343150" h="1069975">
                <a:moveTo>
                  <a:pt x="2270271" y="64217"/>
                </a:moveTo>
                <a:lnTo>
                  <a:pt x="2269145" y="64217"/>
                </a:lnTo>
                <a:lnTo>
                  <a:pt x="2262360" y="74688"/>
                </a:lnTo>
                <a:lnTo>
                  <a:pt x="2267389" y="74688"/>
                </a:lnTo>
                <a:lnTo>
                  <a:pt x="2270271" y="64217"/>
                </a:lnTo>
                <a:close/>
              </a:path>
              <a:path w="2343150" h="1069975">
                <a:moveTo>
                  <a:pt x="2320934" y="64217"/>
                </a:moveTo>
                <a:lnTo>
                  <a:pt x="2315364" y="64217"/>
                </a:lnTo>
                <a:lnTo>
                  <a:pt x="2314610" y="74688"/>
                </a:lnTo>
                <a:lnTo>
                  <a:pt x="2316882" y="74688"/>
                </a:lnTo>
                <a:lnTo>
                  <a:pt x="2320934" y="64217"/>
                </a:lnTo>
                <a:close/>
              </a:path>
              <a:path w="2343150" h="1069975">
                <a:moveTo>
                  <a:pt x="2325604" y="64217"/>
                </a:moveTo>
                <a:lnTo>
                  <a:pt x="2329991" y="74688"/>
                </a:lnTo>
                <a:lnTo>
                  <a:pt x="2331991" y="74688"/>
                </a:lnTo>
                <a:lnTo>
                  <a:pt x="2325604" y="64217"/>
                </a:lnTo>
                <a:close/>
              </a:path>
              <a:path w="2343150" h="1069975">
                <a:moveTo>
                  <a:pt x="2340221" y="64217"/>
                </a:moveTo>
                <a:lnTo>
                  <a:pt x="2330418" y="64217"/>
                </a:lnTo>
                <a:lnTo>
                  <a:pt x="2332633" y="74688"/>
                </a:lnTo>
                <a:lnTo>
                  <a:pt x="2341467" y="74688"/>
                </a:lnTo>
                <a:lnTo>
                  <a:pt x="2340221" y="64217"/>
                </a:lnTo>
                <a:close/>
              </a:path>
              <a:path w="2343150" h="1069975">
                <a:moveTo>
                  <a:pt x="2082700" y="53747"/>
                </a:moveTo>
                <a:lnTo>
                  <a:pt x="2072512" y="53747"/>
                </a:lnTo>
                <a:lnTo>
                  <a:pt x="2078062" y="64217"/>
                </a:lnTo>
                <a:lnTo>
                  <a:pt x="2082680" y="64217"/>
                </a:lnTo>
                <a:lnTo>
                  <a:pt x="2082700" y="53747"/>
                </a:lnTo>
                <a:close/>
              </a:path>
              <a:path w="2343150" h="1069975">
                <a:moveTo>
                  <a:pt x="2086344" y="53747"/>
                </a:moveTo>
                <a:lnTo>
                  <a:pt x="2082680" y="64217"/>
                </a:lnTo>
                <a:lnTo>
                  <a:pt x="2087957" y="64217"/>
                </a:lnTo>
                <a:lnTo>
                  <a:pt x="2086344" y="53747"/>
                </a:lnTo>
                <a:close/>
              </a:path>
              <a:path w="2343150" h="1069975">
                <a:moveTo>
                  <a:pt x="2101590" y="53747"/>
                </a:moveTo>
                <a:lnTo>
                  <a:pt x="2088575" y="53747"/>
                </a:lnTo>
                <a:lnTo>
                  <a:pt x="2093957" y="64217"/>
                </a:lnTo>
                <a:lnTo>
                  <a:pt x="2102187" y="64217"/>
                </a:lnTo>
                <a:lnTo>
                  <a:pt x="2101590" y="53747"/>
                </a:lnTo>
                <a:close/>
              </a:path>
              <a:path w="2343150" h="1069975">
                <a:moveTo>
                  <a:pt x="2158751" y="53747"/>
                </a:moveTo>
                <a:lnTo>
                  <a:pt x="2122595" y="53747"/>
                </a:lnTo>
                <a:lnTo>
                  <a:pt x="2116964" y="64217"/>
                </a:lnTo>
                <a:lnTo>
                  <a:pt x="2155316" y="64217"/>
                </a:lnTo>
                <a:lnTo>
                  <a:pt x="2158422" y="58731"/>
                </a:lnTo>
                <a:lnTo>
                  <a:pt x="2158751" y="53747"/>
                </a:lnTo>
                <a:close/>
              </a:path>
              <a:path w="2343150" h="1069975">
                <a:moveTo>
                  <a:pt x="2166101" y="53747"/>
                </a:moveTo>
                <a:lnTo>
                  <a:pt x="2161243" y="53747"/>
                </a:lnTo>
                <a:lnTo>
                  <a:pt x="2158422" y="58731"/>
                </a:lnTo>
                <a:lnTo>
                  <a:pt x="2158059" y="64217"/>
                </a:lnTo>
                <a:lnTo>
                  <a:pt x="2161787" y="64217"/>
                </a:lnTo>
                <a:lnTo>
                  <a:pt x="2166101" y="53747"/>
                </a:lnTo>
                <a:close/>
              </a:path>
              <a:path w="2343150" h="1069975">
                <a:moveTo>
                  <a:pt x="2183420" y="53747"/>
                </a:moveTo>
                <a:lnTo>
                  <a:pt x="2166101" y="53747"/>
                </a:lnTo>
                <a:lnTo>
                  <a:pt x="2167138" y="64217"/>
                </a:lnTo>
                <a:lnTo>
                  <a:pt x="2180387" y="64217"/>
                </a:lnTo>
                <a:lnTo>
                  <a:pt x="2183420" y="53747"/>
                </a:lnTo>
                <a:close/>
              </a:path>
              <a:path w="2343150" h="1069975">
                <a:moveTo>
                  <a:pt x="2266841" y="53747"/>
                </a:moveTo>
                <a:lnTo>
                  <a:pt x="2193011" y="53747"/>
                </a:lnTo>
                <a:lnTo>
                  <a:pt x="2192823" y="64217"/>
                </a:lnTo>
                <a:lnTo>
                  <a:pt x="2261250" y="64217"/>
                </a:lnTo>
                <a:lnTo>
                  <a:pt x="2266841" y="53747"/>
                </a:lnTo>
                <a:close/>
              </a:path>
              <a:path w="2343150" h="1069975">
                <a:moveTo>
                  <a:pt x="2161243" y="53747"/>
                </a:moveTo>
                <a:lnTo>
                  <a:pt x="2158751" y="53747"/>
                </a:lnTo>
                <a:lnTo>
                  <a:pt x="2158422" y="58731"/>
                </a:lnTo>
                <a:lnTo>
                  <a:pt x="2161243" y="53747"/>
                </a:lnTo>
                <a:close/>
              </a:path>
              <a:path w="2343150" h="1069975">
                <a:moveTo>
                  <a:pt x="2108553" y="43276"/>
                </a:moveTo>
                <a:lnTo>
                  <a:pt x="2101297" y="53747"/>
                </a:lnTo>
                <a:lnTo>
                  <a:pt x="2107307" y="53747"/>
                </a:lnTo>
                <a:lnTo>
                  <a:pt x="2108553" y="43276"/>
                </a:lnTo>
                <a:close/>
              </a:path>
              <a:path w="2343150" h="1069975">
                <a:moveTo>
                  <a:pt x="2128825" y="43276"/>
                </a:moveTo>
                <a:lnTo>
                  <a:pt x="2123715" y="43276"/>
                </a:lnTo>
                <a:lnTo>
                  <a:pt x="2121547" y="53747"/>
                </a:lnTo>
                <a:lnTo>
                  <a:pt x="2136343" y="53747"/>
                </a:lnTo>
                <a:lnTo>
                  <a:pt x="2128825" y="43276"/>
                </a:lnTo>
                <a:close/>
              </a:path>
              <a:path w="2343150" h="1069975">
                <a:moveTo>
                  <a:pt x="2142866" y="43276"/>
                </a:moveTo>
                <a:lnTo>
                  <a:pt x="2136563" y="43276"/>
                </a:lnTo>
                <a:lnTo>
                  <a:pt x="2141662" y="53747"/>
                </a:lnTo>
                <a:lnTo>
                  <a:pt x="2142866" y="43276"/>
                </a:lnTo>
                <a:close/>
              </a:path>
              <a:path w="2343150" h="1069975">
                <a:moveTo>
                  <a:pt x="2161756" y="43276"/>
                </a:moveTo>
                <a:lnTo>
                  <a:pt x="2153127" y="53747"/>
                </a:lnTo>
                <a:lnTo>
                  <a:pt x="2161672" y="53747"/>
                </a:lnTo>
                <a:lnTo>
                  <a:pt x="2161756" y="43276"/>
                </a:lnTo>
                <a:close/>
              </a:path>
              <a:path w="2343150" h="1069975">
                <a:moveTo>
                  <a:pt x="2163900" y="46994"/>
                </a:moveTo>
                <a:lnTo>
                  <a:pt x="2163002" y="53747"/>
                </a:lnTo>
                <a:lnTo>
                  <a:pt x="2163895" y="53747"/>
                </a:lnTo>
                <a:lnTo>
                  <a:pt x="2163900" y="46994"/>
                </a:lnTo>
                <a:close/>
              </a:path>
              <a:path w="2343150" h="1069975">
                <a:moveTo>
                  <a:pt x="2164394" y="43276"/>
                </a:moveTo>
                <a:lnTo>
                  <a:pt x="2163900" y="46994"/>
                </a:lnTo>
                <a:lnTo>
                  <a:pt x="2163895" y="53747"/>
                </a:lnTo>
                <a:lnTo>
                  <a:pt x="2168038" y="53747"/>
                </a:lnTo>
                <a:lnTo>
                  <a:pt x="2164394" y="43276"/>
                </a:lnTo>
                <a:close/>
              </a:path>
              <a:path w="2343150" h="1069975">
                <a:moveTo>
                  <a:pt x="2208759" y="43276"/>
                </a:moveTo>
                <a:lnTo>
                  <a:pt x="2164394" y="43276"/>
                </a:lnTo>
                <a:lnTo>
                  <a:pt x="2168038" y="53747"/>
                </a:lnTo>
                <a:lnTo>
                  <a:pt x="2203618" y="53747"/>
                </a:lnTo>
                <a:lnTo>
                  <a:pt x="2209846" y="44601"/>
                </a:lnTo>
                <a:lnTo>
                  <a:pt x="2208759" y="43276"/>
                </a:lnTo>
                <a:close/>
              </a:path>
              <a:path w="2343150" h="1069975">
                <a:moveTo>
                  <a:pt x="2216611" y="52851"/>
                </a:moveTo>
                <a:lnTo>
                  <a:pt x="2216361" y="53747"/>
                </a:lnTo>
                <a:lnTo>
                  <a:pt x="2216821" y="53107"/>
                </a:lnTo>
                <a:lnTo>
                  <a:pt x="2216611" y="52851"/>
                </a:lnTo>
                <a:close/>
              </a:path>
              <a:path w="2343150" h="1069975">
                <a:moveTo>
                  <a:pt x="2223879" y="43276"/>
                </a:moveTo>
                <a:lnTo>
                  <a:pt x="2216821" y="53107"/>
                </a:lnTo>
                <a:lnTo>
                  <a:pt x="2217346" y="53747"/>
                </a:lnTo>
                <a:lnTo>
                  <a:pt x="2220969" y="53747"/>
                </a:lnTo>
                <a:lnTo>
                  <a:pt x="2223879" y="43276"/>
                </a:lnTo>
                <a:close/>
              </a:path>
              <a:path w="2343150" h="1069975">
                <a:moveTo>
                  <a:pt x="2233492" y="43276"/>
                </a:moveTo>
                <a:lnTo>
                  <a:pt x="2224298" y="43276"/>
                </a:lnTo>
                <a:lnTo>
                  <a:pt x="2227220" y="53747"/>
                </a:lnTo>
                <a:lnTo>
                  <a:pt x="2235125" y="53747"/>
                </a:lnTo>
                <a:lnTo>
                  <a:pt x="2233492" y="43276"/>
                </a:lnTo>
                <a:close/>
              </a:path>
              <a:path w="2343150" h="1069975">
                <a:moveTo>
                  <a:pt x="2245198" y="43276"/>
                </a:moveTo>
                <a:lnTo>
                  <a:pt x="2237848" y="53747"/>
                </a:lnTo>
                <a:lnTo>
                  <a:pt x="2244298" y="53747"/>
                </a:lnTo>
                <a:lnTo>
                  <a:pt x="2245198" y="43276"/>
                </a:lnTo>
                <a:close/>
              </a:path>
              <a:path w="2343150" h="1069975">
                <a:moveTo>
                  <a:pt x="2254643" y="43276"/>
                </a:moveTo>
                <a:lnTo>
                  <a:pt x="2250078" y="43276"/>
                </a:lnTo>
                <a:lnTo>
                  <a:pt x="2245438" y="53747"/>
                </a:lnTo>
                <a:lnTo>
                  <a:pt x="2252444" y="53747"/>
                </a:lnTo>
                <a:lnTo>
                  <a:pt x="2254643" y="43276"/>
                </a:lnTo>
                <a:close/>
              </a:path>
              <a:path w="2343150" h="1069975">
                <a:moveTo>
                  <a:pt x="2269034" y="43276"/>
                </a:moveTo>
                <a:lnTo>
                  <a:pt x="2263198" y="43276"/>
                </a:lnTo>
                <a:lnTo>
                  <a:pt x="2263868" y="53747"/>
                </a:lnTo>
                <a:lnTo>
                  <a:pt x="2266333" y="53747"/>
                </a:lnTo>
                <a:lnTo>
                  <a:pt x="2269034" y="43276"/>
                </a:lnTo>
                <a:close/>
              </a:path>
              <a:path w="2343150" h="1069975">
                <a:moveTo>
                  <a:pt x="2271321" y="44732"/>
                </a:moveTo>
                <a:lnTo>
                  <a:pt x="2268967" y="53747"/>
                </a:lnTo>
                <a:lnTo>
                  <a:pt x="2273449" y="53747"/>
                </a:lnTo>
                <a:lnTo>
                  <a:pt x="2271321" y="44732"/>
                </a:lnTo>
                <a:close/>
              </a:path>
              <a:path w="2343150" h="1069975">
                <a:moveTo>
                  <a:pt x="2219283" y="43276"/>
                </a:moveTo>
                <a:lnTo>
                  <a:pt x="2210749" y="43276"/>
                </a:lnTo>
                <a:lnTo>
                  <a:pt x="2209846" y="44601"/>
                </a:lnTo>
                <a:lnTo>
                  <a:pt x="2216611" y="52851"/>
                </a:lnTo>
                <a:lnTo>
                  <a:pt x="2219283" y="43276"/>
                </a:lnTo>
                <a:close/>
              </a:path>
              <a:path w="2343150" h="1069975">
                <a:moveTo>
                  <a:pt x="2164394" y="43276"/>
                </a:moveTo>
                <a:lnTo>
                  <a:pt x="2163902" y="43276"/>
                </a:lnTo>
                <a:lnTo>
                  <a:pt x="2163900" y="46994"/>
                </a:lnTo>
                <a:lnTo>
                  <a:pt x="2164394" y="43276"/>
                </a:lnTo>
                <a:close/>
              </a:path>
              <a:path w="2343150" h="1069975">
                <a:moveTo>
                  <a:pt x="2271701" y="43276"/>
                </a:moveTo>
                <a:lnTo>
                  <a:pt x="2270977" y="43276"/>
                </a:lnTo>
                <a:lnTo>
                  <a:pt x="2271321" y="44732"/>
                </a:lnTo>
                <a:lnTo>
                  <a:pt x="2271701" y="43276"/>
                </a:lnTo>
                <a:close/>
              </a:path>
              <a:path w="2343150" h="1069975">
                <a:moveTo>
                  <a:pt x="2210749" y="43276"/>
                </a:moveTo>
                <a:lnTo>
                  <a:pt x="2208759" y="43276"/>
                </a:lnTo>
                <a:lnTo>
                  <a:pt x="2209846" y="44601"/>
                </a:lnTo>
                <a:lnTo>
                  <a:pt x="2210749" y="43276"/>
                </a:lnTo>
                <a:close/>
              </a:path>
              <a:path w="2343150" h="1069975">
                <a:moveTo>
                  <a:pt x="2138971" y="32805"/>
                </a:moveTo>
                <a:lnTo>
                  <a:pt x="2132406" y="43276"/>
                </a:lnTo>
                <a:lnTo>
                  <a:pt x="2141327" y="43276"/>
                </a:lnTo>
                <a:lnTo>
                  <a:pt x="2138971" y="32805"/>
                </a:lnTo>
                <a:close/>
              </a:path>
              <a:path w="2343150" h="1069975">
                <a:moveTo>
                  <a:pt x="2169034" y="35313"/>
                </a:moveTo>
                <a:lnTo>
                  <a:pt x="2162955" y="43276"/>
                </a:lnTo>
                <a:lnTo>
                  <a:pt x="2166080" y="43276"/>
                </a:lnTo>
                <a:lnTo>
                  <a:pt x="2169034" y="35313"/>
                </a:lnTo>
                <a:close/>
              </a:path>
              <a:path w="2343150" h="1069975">
                <a:moveTo>
                  <a:pt x="2216058" y="32805"/>
                </a:moveTo>
                <a:lnTo>
                  <a:pt x="2214665" y="32805"/>
                </a:lnTo>
                <a:lnTo>
                  <a:pt x="2211712" y="43276"/>
                </a:lnTo>
                <a:lnTo>
                  <a:pt x="2218424" y="43276"/>
                </a:lnTo>
                <a:lnTo>
                  <a:pt x="2216058" y="32805"/>
                </a:lnTo>
                <a:close/>
              </a:path>
              <a:path w="2343150" h="1069975">
                <a:moveTo>
                  <a:pt x="2226007" y="33292"/>
                </a:moveTo>
                <a:lnTo>
                  <a:pt x="2221974" y="43276"/>
                </a:lnTo>
                <a:lnTo>
                  <a:pt x="2227021" y="43276"/>
                </a:lnTo>
                <a:lnTo>
                  <a:pt x="2226297" y="33996"/>
                </a:lnTo>
                <a:lnTo>
                  <a:pt x="2226007" y="33292"/>
                </a:lnTo>
                <a:close/>
              </a:path>
              <a:path w="2343150" h="1069975">
                <a:moveTo>
                  <a:pt x="2237722" y="32805"/>
                </a:moveTo>
                <a:lnTo>
                  <a:pt x="2226204" y="32805"/>
                </a:lnTo>
                <a:lnTo>
                  <a:pt x="2226297" y="33996"/>
                </a:lnTo>
                <a:lnTo>
                  <a:pt x="2230120" y="43276"/>
                </a:lnTo>
                <a:lnTo>
                  <a:pt x="2233963" y="43276"/>
                </a:lnTo>
                <a:lnTo>
                  <a:pt x="2237722" y="32805"/>
                </a:lnTo>
                <a:close/>
              </a:path>
              <a:path w="2343150" h="1069975">
                <a:moveTo>
                  <a:pt x="2262548" y="32805"/>
                </a:moveTo>
                <a:lnTo>
                  <a:pt x="2237722" y="32805"/>
                </a:lnTo>
                <a:lnTo>
                  <a:pt x="2239858" y="43276"/>
                </a:lnTo>
                <a:lnTo>
                  <a:pt x="2261480" y="43276"/>
                </a:lnTo>
                <a:lnTo>
                  <a:pt x="2262548" y="32805"/>
                </a:lnTo>
                <a:close/>
              </a:path>
              <a:path w="2343150" h="1069975">
                <a:moveTo>
                  <a:pt x="2170949" y="32805"/>
                </a:moveTo>
                <a:lnTo>
                  <a:pt x="2169965" y="32805"/>
                </a:lnTo>
                <a:lnTo>
                  <a:pt x="2169034" y="35313"/>
                </a:lnTo>
                <a:lnTo>
                  <a:pt x="2170949" y="32805"/>
                </a:lnTo>
                <a:close/>
              </a:path>
              <a:path w="2343150" h="1069975">
                <a:moveTo>
                  <a:pt x="2226204" y="32805"/>
                </a:moveTo>
                <a:lnTo>
                  <a:pt x="2226007" y="33292"/>
                </a:lnTo>
                <a:lnTo>
                  <a:pt x="2226297" y="33996"/>
                </a:lnTo>
                <a:lnTo>
                  <a:pt x="2226204" y="32805"/>
                </a:lnTo>
                <a:close/>
              </a:path>
              <a:path w="2343150" h="1069975">
                <a:moveTo>
                  <a:pt x="2226204" y="32805"/>
                </a:moveTo>
                <a:lnTo>
                  <a:pt x="2225806" y="32805"/>
                </a:lnTo>
                <a:lnTo>
                  <a:pt x="2226007" y="33292"/>
                </a:lnTo>
                <a:lnTo>
                  <a:pt x="2226204" y="32805"/>
                </a:lnTo>
                <a:close/>
              </a:path>
              <a:path w="2343150" h="1069975">
                <a:moveTo>
                  <a:pt x="2267433" y="29498"/>
                </a:moveTo>
                <a:lnTo>
                  <a:pt x="2266596" y="32805"/>
                </a:lnTo>
                <a:lnTo>
                  <a:pt x="2268475" y="32805"/>
                </a:lnTo>
                <a:lnTo>
                  <a:pt x="2267433" y="29498"/>
                </a:lnTo>
                <a:close/>
              </a:path>
              <a:path w="2343150" h="1069975">
                <a:moveTo>
                  <a:pt x="2269248" y="22334"/>
                </a:moveTo>
                <a:lnTo>
                  <a:pt x="2265177" y="22334"/>
                </a:lnTo>
                <a:lnTo>
                  <a:pt x="2267433" y="29498"/>
                </a:lnTo>
                <a:lnTo>
                  <a:pt x="2269248" y="22334"/>
                </a:lnTo>
                <a:close/>
              </a:path>
              <a:path w="2343150" h="1069975">
                <a:moveTo>
                  <a:pt x="2320714" y="0"/>
                </a:moveTo>
                <a:lnTo>
                  <a:pt x="2317657" y="5057"/>
                </a:lnTo>
                <a:lnTo>
                  <a:pt x="2321409" y="6759"/>
                </a:lnTo>
                <a:lnTo>
                  <a:pt x="2321035" y="9004"/>
                </a:lnTo>
                <a:lnTo>
                  <a:pt x="2319893" y="11179"/>
                </a:lnTo>
                <a:lnTo>
                  <a:pt x="2321342" y="12669"/>
                </a:lnTo>
                <a:lnTo>
                  <a:pt x="2322526" y="8334"/>
                </a:lnTo>
                <a:lnTo>
                  <a:pt x="2324915" y="8334"/>
                </a:lnTo>
                <a:lnTo>
                  <a:pt x="2324254" y="7120"/>
                </a:lnTo>
                <a:lnTo>
                  <a:pt x="2320714" y="0"/>
                </a:lnTo>
                <a:close/>
              </a:path>
              <a:path w="2343150" h="1069975">
                <a:moveTo>
                  <a:pt x="2324915" y="8334"/>
                </a:moveTo>
                <a:lnTo>
                  <a:pt x="2322526" y="8334"/>
                </a:lnTo>
                <a:lnTo>
                  <a:pt x="2328588" y="12093"/>
                </a:lnTo>
                <a:lnTo>
                  <a:pt x="2332536" y="10544"/>
                </a:lnTo>
                <a:lnTo>
                  <a:pt x="2333003" y="9130"/>
                </a:lnTo>
                <a:lnTo>
                  <a:pt x="2325353" y="9130"/>
                </a:lnTo>
                <a:lnTo>
                  <a:pt x="2324915" y="8334"/>
                </a:lnTo>
                <a:close/>
              </a:path>
              <a:path w="2343150" h="1069975">
                <a:moveTo>
                  <a:pt x="2332120" y="5654"/>
                </a:moveTo>
                <a:lnTo>
                  <a:pt x="2330494" y="5654"/>
                </a:lnTo>
                <a:lnTo>
                  <a:pt x="2327834" y="8125"/>
                </a:lnTo>
                <a:lnTo>
                  <a:pt x="2325353" y="9130"/>
                </a:lnTo>
                <a:lnTo>
                  <a:pt x="2333003" y="9130"/>
                </a:lnTo>
                <a:lnTo>
                  <a:pt x="2333667" y="7120"/>
                </a:lnTo>
                <a:lnTo>
                  <a:pt x="2332120" y="5654"/>
                </a:lnTo>
                <a:close/>
              </a:path>
              <a:path w="2343150" h="1069975">
                <a:moveTo>
                  <a:pt x="2328232" y="1968"/>
                </a:moveTo>
                <a:lnTo>
                  <a:pt x="2326986" y="5968"/>
                </a:lnTo>
                <a:lnTo>
                  <a:pt x="2330494" y="5654"/>
                </a:lnTo>
                <a:lnTo>
                  <a:pt x="2332120" y="5654"/>
                </a:lnTo>
                <a:lnTo>
                  <a:pt x="2328232" y="1968"/>
                </a:lnTo>
                <a:close/>
              </a:path>
              <a:path w="2343150" h="1069975">
                <a:moveTo>
                  <a:pt x="2311910" y="12125"/>
                </a:moveTo>
                <a:lnTo>
                  <a:pt x="2308296" y="12125"/>
                </a:lnTo>
                <a:lnTo>
                  <a:pt x="2314589" y="15831"/>
                </a:lnTo>
                <a:lnTo>
                  <a:pt x="2314617" y="12889"/>
                </a:lnTo>
                <a:lnTo>
                  <a:pt x="2311793" y="12889"/>
                </a:lnTo>
                <a:lnTo>
                  <a:pt x="2311910" y="12125"/>
                </a:lnTo>
                <a:close/>
              </a:path>
              <a:path w="2343150" h="1069975">
                <a:moveTo>
                  <a:pt x="2313475" y="7145"/>
                </a:moveTo>
                <a:lnTo>
                  <a:pt x="2308065" y="12083"/>
                </a:lnTo>
                <a:lnTo>
                  <a:pt x="2305332" y="12973"/>
                </a:lnTo>
                <a:lnTo>
                  <a:pt x="2308296" y="12125"/>
                </a:lnTo>
                <a:lnTo>
                  <a:pt x="2311910" y="12125"/>
                </a:lnTo>
                <a:lnTo>
                  <a:pt x="2311992" y="11591"/>
                </a:lnTo>
                <a:lnTo>
                  <a:pt x="2312222" y="10481"/>
                </a:lnTo>
                <a:lnTo>
                  <a:pt x="2313625" y="9675"/>
                </a:lnTo>
                <a:lnTo>
                  <a:pt x="2316264" y="9434"/>
                </a:lnTo>
                <a:lnTo>
                  <a:pt x="2313475" y="7145"/>
                </a:lnTo>
                <a:close/>
              </a:path>
              <a:path w="2343150" h="1069975">
                <a:moveTo>
                  <a:pt x="2314620" y="12523"/>
                </a:moveTo>
                <a:lnTo>
                  <a:pt x="2311793" y="12889"/>
                </a:lnTo>
                <a:lnTo>
                  <a:pt x="2314617" y="12889"/>
                </a:lnTo>
                <a:lnTo>
                  <a:pt x="2314620" y="12523"/>
                </a:lnTo>
                <a:close/>
              </a:path>
              <a:path w="2343150" h="1069975">
                <a:moveTo>
                  <a:pt x="2313633" y="6275"/>
                </a:moveTo>
                <a:lnTo>
                  <a:pt x="2302181" y="9371"/>
                </a:lnTo>
                <a:lnTo>
                  <a:pt x="2309322" y="9340"/>
                </a:lnTo>
                <a:lnTo>
                  <a:pt x="2313193" y="6914"/>
                </a:lnTo>
                <a:lnTo>
                  <a:pt x="2312819" y="6607"/>
                </a:lnTo>
                <a:lnTo>
                  <a:pt x="2313633" y="6275"/>
                </a:lnTo>
                <a:close/>
              </a:path>
              <a:path w="2343150" h="1069975">
                <a:moveTo>
                  <a:pt x="2314903" y="5842"/>
                </a:moveTo>
                <a:lnTo>
                  <a:pt x="2313193" y="6914"/>
                </a:lnTo>
                <a:lnTo>
                  <a:pt x="2313475" y="7145"/>
                </a:lnTo>
                <a:lnTo>
                  <a:pt x="2314903" y="5842"/>
                </a:lnTo>
                <a:close/>
              </a:path>
              <a:path w="2343150" h="1069975">
                <a:moveTo>
                  <a:pt x="2312871" y="4544"/>
                </a:moveTo>
                <a:lnTo>
                  <a:pt x="2313646" y="6270"/>
                </a:lnTo>
                <a:lnTo>
                  <a:pt x="2316547" y="5088"/>
                </a:lnTo>
                <a:lnTo>
                  <a:pt x="2312871" y="4544"/>
                </a:lnTo>
                <a:close/>
              </a:path>
            </a:pathLst>
          </a:custGeom>
          <a:solidFill>
            <a:srgbClr val="CDFC9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05494" y="3423897"/>
            <a:ext cx="385462" cy="515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623201" y="5566563"/>
            <a:ext cx="2454296" cy="12569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573668" y="9142819"/>
            <a:ext cx="12907381" cy="5175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100"/>
              </a:lnSpc>
            </a:pPr>
            <a:r>
              <a:rPr lang="ko-KR" altLang="en-US" sz="2950" b="1" spc="-195" dirty="0">
                <a:solidFill>
                  <a:schemeClr val="bg1"/>
                </a:solidFill>
                <a:latin typeface="Arial Black"/>
                <a:cs typeface="Arial Black"/>
              </a:rPr>
              <a:t>컴포넌트 메타데이터 내부에서 </a:t>
            </a:r>
            <a:r>
              <a:rPr lang="en-US" altLang="ko-KR" sz="2950" b="1" spc="-195" dirty="0">
                <a:solidFill>
                  <a:schemeClr val="bg1"/>
                </a:solidFill>
                <a:latin typeface="Arial Black"/>
                <a:cs typeface="Arial Black"/>
              </a:rPr>
              <a:t>HTML</a:t>
            </a:r>
            <a:r>
              <a:rPr lang="ko-KR" altLang="en-US" sz="2950" b="1" spc="-195" dirty="0">
                <a:solidFill>
                  <a:schemeClr val="bg1"/>
                </a:solidFill>
                <a:latin typeface="Arial Black"/>
                <a:cs typeface="Arial Black"/>
              </a:rPr>
              <a:t>과 </a:t>
            </a:r>
            <a:r>
              <a:rPr lang="en-US" altLang="ko-KR" sz="2950" b="1" spc="-195" dirty="0">
                <a:solidFill>
                  <a:schemeClr val="bg1"/>
                </a:solidFill>
                <a:latin typeface="Arial Black"/>
                <a:cs typeface="Arial Black"/>
              </a:rPr>
              <a:t>CSS</a:t>
            </a:r>
            <a:r>
              <a:rPr lang="ko-KR" altLang="en-US" sz="2950" b="1" spc="-195" dirty="0">
                <a:solidFill>
                  <a:schemeClr val="bg1"/>
                </a:solidFill>
                <a:latin typeface="Arial Black"/>
                <a:cs typeface="Arial Black"/>
              </a:rPr>
              <a:t>를 외부 파일로 분리해서 참조한다</a:t>
            </a:r>
            <a:r>
              <a:rPr lang="en-US" altLang="ko-KR" sz="2950" b="1" spc="-195" dirty="0">
                <a:solidFill>
                  <a:schemeClr val="bg1"/>
                </a:solidFill>
                <a:latin typeface="Arial Black"/>
                <a:cs typeface="Arial Black"/>
              </a:rPr>
              <a:t>.</a:t>
            </a:r>
            <a:endParaRPr sz="295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552547" y="2106949"/>
            <a:ext cx="20021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34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r>
              <a:rPr sz="2950" b="1" spc="-245" dirty="0">
                <a:solidFill>
                  <a:srgbClr val="B4266D"/>
                </a:solidFill>
                <a:latin typeface="Arial Black"/>
                <a:cs typeface="Arial Black"/>
              </a:rPr>
              <a:t>y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15" dirty="0">
                <a:solidFill>
                  <a:srgbClr val="B4266D"/>
                </a:solidFill>
                <a:latin typeface="Arial Black"/>
                <a:cs typeface="Arial Black"/>
              </a:rPr>
              <a:t>e</a:t>
            </a:r>
            <a:r>
              <a:rPr sz="2950" b="1" spc="-500" dirty="0">
                <a:solidFill>
                  <a:srgbClr val="B4266D"/>
                </a:solidFill>
                <a:latin typeface="Arial Black"/>
                <a:cs typeface="Arial Black"/>
              </a:rPr>
              <a:t>S</a:t>
            </a:r>
            <a:r>
              <a:rPr sz="2950" b="1" spc="-450" dirty="0">
                <a:solidFill>
                  <a:srgbClr val="B4266D"/>
                </a:solidFill>
                <a:latin typeface="Arial Black"/>
                <a:cs typeface="Arial Black"/>
              </a:rPr>
              <a:t>c</a:t>
            </a:r>
            <a:r>
              <a:rPr sz="2950" b="1" spc="35" dirty="0">
                <a:solidFill>
                  <a:srgbClr val="B4266D"/>
                </a:solidFill>
                <a:latin typeface="Arial Black"/>
                <a:cs typeface="Arial Black"/>
              </a:rPr>
              <a:t>r</a:t>
            </a:r>
            <a:r>
              <a:rPr sz="2950" b="1" spc="-85" dirty="0">
                <a:solidFill>
                  <a:srgbClr val="B4266D"/>
                </a:solidFill>
                <a:latin typeface="Arial Black"/>
                <a:cs typeface="Arial Black"/>
              </a:rPr>
              <a:t>i</a:t>
            </a:r>
            <a:r>
              <a:rPr sz="2950" b="1" spc="-90" dirty="0">
                <a:solidFill>
                  <a:srgbClr val="B4266D"/>
                </a:solidFill>
                <a:latin typeface="Arial Black"/>
                <a:cs typeface="Arial Black"/>
              </a:rPr>
              <a:t>p</a:t>
            </a:r>
            <a:r>
              <a:rPr sz="2950" b="1" spc="-25" dirty="0">
                <a:solidFill>
                  <a:srgbClr val="B4266D"/>
                </a:solidFill>
                <a:latin typeface="Arial Black"/>
                <a:cs typeface="Arial Black"/>
              </a:rPr>
              <a:t>t</a:t>
            </a:r>
            <a:endParaRPr sz="2950" dirty="0">
              <a:latin typeface="Arial Black"/>
              <a:cs typeface="Arial Black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18552179" y="2106949"/>
            <a:ext cx="11004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225" dirty="0">
                <a:solidFill>
                  <a:srgbClr val="B4266D"/>
                </a:solidFill>
                <a:latin typeface="Arial Black"/>
                <a:cs typeface="Arial Black"/>
              </a:rPr>
              <a:t>HTML</a:t>
            </a:r>
            <a:endParaRPr sz="2950">
              <a:latin typeface="Arial Black"/>
              <a:cs typeface="Arial Black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18761597" y="4735141"/>
            <a:ext cx="681355" cy="4686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2950" b="1" spc="-465" dirty="0">
                <a:solidFill>
                  <a:srgbClr val="B4266D"/>
                </a:solidFill>
                <a:latin typeface="Arial Black"/>
                <a:cs typeface="Arial Black"/>
              </a:rPr>
              <a:t>CSS</a:t>
            </a:r>
            <a:endParaRPr sz="2950">
              <a:latin typeface="Arial Black"/>
              <a:cs typeface="Arial Black"/>
            </a:endParaRPr>
          </a:p>
        </p:txBody>
      </p:sp>
      <p:grpSp>
        <p:nvGrpSpPr>
          <p:cNvPr id="35" name="그룹 45"/>
          <p:cNvGrpSpPr/>
          <p:nvPr/>
        </p:nvGrpSpPr>
        <p:grpSpPr>
          <a:xfrm>
            <a:off x="1484636" y="1528417"/>
            <a:ext cx="17134826" cy="87658"/>
            <a:chOff x="1352600" y="1497929"/>
            <a:chExt cx="3240360" cy="130871"/>
          </a:xfrm>
        </p:grpSpPr>
        <p:sp>
          <p:nvSpPr>
            <p:cNvPr id="36" name="직사각형 35"/>
            <p:cNvSpPr/>
            <p:nvPr/>
          </p:nvSpPr>
          <p:spPr>
            <a:xfrm>
              <a:off x="2792760" y="1497929"/>
              <a:ext cx="1800200" cy="13087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352600" y="1497929"/>
              <a:ext cx="2088232" cy="1308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9050"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>
                <a:solidFill>
                  <a:schemeClr val="tx1">
                    <a:lumMod val="50000"/>
                    <a:lumOff val="50000"/>
                  </a:schemeClr>
                </a:solidFill>
                <a:latin typeface="옥션고딕 M" pitchFamily="2" charset="-127"/>
                <a:ea typeface="옥션고딕 M" pitchFamily="2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-2016 KOSTA 교육과정 Learning Object 기반 교재 템플릿_160106" id="{6FF943B6-0F83-4DD9-B213-2670EE02C740}" vid="{C209DCF4-702B-4095-985A-0AC24DB5F711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26737</TotalTime>
  <Words>10137</Words>
  <Application>Microsoft Macintosh PowerPoint</Application>
  <PresentationFormat>사용자 지정</PresentationFormat>
  <Paragraphs>2934</Paragraphs>
  <Slides>215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215</vt:i4>
      </vt:variant>
    </vt:vector>
  </HeadingPairs>
  <TitlesOfParts>
    <vt:vector size="233" baseType="lpstr">
      <vt:lpstr>맑은 고딕</vt:lpstr>
      <vt:lpstr>옥션고딕 M</vt:lpstr>
      <vt:lpstr>함초롬바탕</vt:lpstr>
      <vt:lpstr>Arial Black</vt:lpstr>
      <vt:lpstr>Calibri</vt:lpstr>
      <vt:lpstr>Consolas</vt:lpstr>
      <vt:lpstr>Courier New</vt:lpstr>
      <vt:lpstr>HY수평선B</vt:lpstr>
      <vt:lpstr>Lucida Sans</vt:lpstr>
      <vt:lpstr>Mangal</vt:lpstr>
      <vt:lpstr>Tahoma</vt:lpstr>
      <vt:lpstr>Times New Roman</vt:lpstr>
      <vt:lpstr>Trebuchet MS</vt:lpstr>
      <vt:lpstr>Wingdings</vt:lpstr>
      <vt:lpstr>Arial</vt:lpstr>
      <vt:lpstr>Office Theme</vt:lpstr>
      <vt:lpstr>1_Office 테마</vt:lpstr>
      <vt:lpstr>Office 테마</vt:lpstr>
      <vt:lpstr>Angular (http://angular.io)</vt:lpstr>
      <vt:lpstr>PowerPoint 프레젠테이션</vt:lpstr>
      <vt:lpstr>PowerPoint 프레젠테이션</vt:lpstr>
      <vt:lpstr>Angular2 </vt:lpstr>
      <vt:lpstr>Angular2의 특징</vt:lpstr>
      <vt:lpstr>기존 웹 어플리케이션 구조</vt:lpstr>
      <vt:lpstr>Data-Driven 웹 아키텍처</vt:lpstr>
      <vt:lpstr>Angular2의 History</vt:lpstr>
      <vt:lpstr>Angular 1 &amp;  2 차이점?</vt:lpstr>
      <vt:lpstr>Angular1 vs Angular2</vt:lpstr>
      <vt:lpstr>Angular2의 아키텍쳐</vt:lpstr>
      <vt:lpstr>Angular 2에서 사용되는 언어는?</vt:lpstr>
      <vt:lpstr>Angular 개발을 위한 IDE</vt:lpstr>
      <vt:lpstr>Angular 개발을 위한 TOOL</vt:lpstr>
      <vt:lpstr>TypeScript</vt:lpstr>
      <vt:lpstr>ECMA 스크립트에 대하여</vt:lpstr>
      <vt:lpstr>ECMA Script(ES) 히스토리</vt:lpstr>
      <vt:lpstr>              : www.typescriptlang.org</vt:lpstr>
      <vt:lpstr>TypeScript의 역사</vt:lpstr>
      <vt:lpstr>TypeScript의 개요</vt:lpstr>
      <vt:lpstr>TypeScript의 개요</vt:lpstr>
      <vt:lpstr>TypeScript의 차별점</vt:lpstr>
      <vt:lpstr>TypeScript의 차별점</vt:lpstr>
      <vt:lpstr>TypeScript의 차별점</vt:lpstr>
      <vt:lpstr>트랜스파일러 : tsc</vt:lpstr>
      <vt:lpstr>                 : 트랜스파일 위치</vt:lpstr>
      <vt:lpstr>TypeScript : Playground</vt:lpstr>
      <vt:lpstr>TypeScript : Download</vt:lpstr>
      <vt:lpstr>TypeScript 구성요소</vt:lpstr>
      <vt:lpstr>TypeScript : 타입 시스템</vt:lpstr>
      <vt:lpstr>TypeScript : 클래스</vt:lpstr>
      <vt:lpstr>TypeScript : 상속</vt:lpstr>
      <vt:lpstr>TypeScript : 상속</vt:lpstr>
      <vt:lpstr>TypeScript : 인터페이스</vt:lpstr>
      <vt:lpstr>TypeScript : module</vt:lpstr>
      <vt:lpstr>Hello Angular2</vt:lpstr>
      <vt:lpstr>1.Configuration Files</vt:lpstr>
      <vt:lpstr>1.Configuration Files </vt:lpstr>
      <vt:lpstr>1.Configuration Files</vt:lpstr>
      <vt:lpstr>1.Configuration Files</vt:lpstr>
      <vt:lpstr>2.라이브러리 설치 </vt:lpstr>
      <vt:lpstr>3. App 작성 :  index.html</vt:lpstr>
      <vt:lpstr>3. App 작성 : index.html</vt:lpstr>
      <vt:lpstr>3. App 작성 : main.ts</vt:lpstr>
      <vt:lpstr>3. App 작성 : main.ts</vt:lpstr>
      <vt:lpstr>3. App 작성 : main.ts</vt:lpstr>
      <vt:lpstr>3. App 작성 : main.ts</vt:lpstr>
      <vt:lpstr>3. App 작성 : main.ts</vt:lpstr>
      <vt:lpstr>3. App 작성 : main.ts</vt:lpstr>
      <vt:lpstr>4. App 작성 완료 및 실행</vt:lpstr>
      <vt:lpstr>5. App의 구조</vt:lpstr>
      <vt:lpstr>지금까지의 내용</vt:lpstr>
      <vt:lpstr>PowerPoint 프레젠테이션</vt:lpstr>
      <vt:lpstr>Angular2 Component</vt:lpstr>
      <vt:lpstr>Angular의 Architecture</vt:lpstr>
      <vt:lpstr>1.Component : 컴포넌트 중심의 개발</vt:lpstr>
      <vt:lpstr>1.Component : Angular2의 컴포넌트</vt:lpstr>
      <vt:lpstr>1.Component : Angular2의 컴포넌트</vt:lpstr>
      <vt:lpstr>1.Component : Angular2를 활용한 컴포넌트 중심의 개발</vt:lpstr>
      <vt:lpstr>1.Component : Component 구성 예</vt:lpstr>
      <vt:lpstr>1.Component : Ultra Racing App 구현</vt:lpstr>
      <vt:lpstr>2. Interpolation :</vt:lpstr>
      <vt:lpstr>2. Interpolation : {{  }}</vt:lpstr>
      <vt:lpstr>2. Interpolation : {{  }}</vt:lpstr>
      <vt:lpstr>2. Interpolation : Back Tick ( ` )을 이용한 템플리팅</vt:lpstr>
      <vt:lpstr>Structural Directives</vt:lpstr>
      <vt:lpstr>Structural Directives</vt:lpstr>
      <vt:lpstr>Structural Directives :  *ngFor</vt:lpstr>
      <vt:lpstr>Structural Directives :  *ngIf</vt:lpstr>
      <vt:lpstr>Pipes &amp; Methods</vt:lpstr>
      <vt:lpstr>Pipe</vt:lpstr>
      <vt:lpstr>Pipe : UpperCasePipe</vt:lpstr>
      <vt:lpstr>Pipe : Currency Pipe</vt:lpstr>
      <vt:lpstr>Pipe : Currency Pipe</vt:lpstr>
      <vt:lpstr>Pipe : 여러가지 pipe</vt:lpstr>
      <vt:lpstr>Pipe : 사용자 정의 Pipe 작성</vt:lpstr>
      <vt:lpstr>method  사용 : 전체 부품 갯수 조회</vt:lpstr>
      <vt:lpstr>method  사용 : Template 수정</vt:lpstr>
      <vt:lpstr>method  사용 :  메소드 구현</vt:lpstr>
      <vt:lpstr>method  사용 : 합계 단순화 코드</vt:lpstr>
      <vt:lpstr>Pipe와 method의 사용</vt:lpstr>
      <vt:lpstr>Splitting to Two  Components</vt:lpstr>
      <vt:lpstr>Component 분리</vt:lpstr>
      <vt:lpstr>main.ts 분리</vt:lpstr>
      <vt:lpstr>app.component.ts</vt:lpstr>
      <vt:lpstr>export &amp; import</vt:lpstr>
      <vt:lpstr>컴포넌트를 하나 더 분리한다</vt:lpstr>
      <vt:lpstr>두 개의 컴포넌트로 분리</vt:lpstr>
      <vt:lpstr>Car Parts Component 분리</vt:lpstr>
      <vt:lpstr>import Car Parts Component</vt:lpstr>
      <vt:lpstr>새로운 컴포넌트 완성</vt:lpstr>
      <vt:lpstr>최종 분리된 모습</vt:lpstr>
      <vt:lpstr>두 컴포넌트 구조</vt:lpstr>
      <vt:lpstr>이번 장 정리</vt:lpstr>
      <vt:lpstr>Component HTML &amp; CSS</vt:lpstr>
      <vt:lpstr>컴포넌트에 CSS  적용</vt:lpstr>
      <vt:lpstr>Style 배열 추가</vt:lpstr>
      <vt:lpstr>HTML &amp; CSS  분리</vt:lpstr>
      <vt:lpstr>HTML &amp; CSS  분리</vt:lpstr>
      <vt:lpstr>이번 장 정리</vt:lpstr>
      <vt:lpstr>Models &amp;  Mocks</vt:lpstr>
      <vt:lpstr>Model class 생성</vt:lpstr>
      <vt:lpstr>Model class 적용</vt:lpstr>
      <vt:lpstr>Model class 적용 : model class인 CarPart 정의하고 import</vt:lpstr>
      <vt:lpstr>Model class 적용된 모습</vt:lpstr>
      <vt:lpstr>Mock Data 생성 : json 포맷</vt:lpstr>
      <vt:lpstr>Mock Data 사용</vt:lpstr>
      <vt:lpstr>Component Architecture</vt:lpstr>
      <vt:lpstr>이번 장 정리</vt:lpstr>
      <vt:lpstr>Property &amp; CSS class Binding </vt:lpstr>
      <vt:lpstr>디자인 추가</vt:lpstr>
      <vt:lpstr>CSS 이동</vt:lpstr>
      <vt:lpstr>HTML 분리</vt:lpstr>
      <vt:lpstr>현재까지의 앱</vt:lpstr>
      <vt:lpstr>Data Binding : </vt:lpstr>
      <vt:lpstr>Data Binding : </vt:lpstr>
      <vt:lpstr>Data Binding : JavaScript to HTML  {{   }}</vt:lpstr>
      <vt:lpstr>Data Binding : property  binding</vt:lpstr>
      <vt:lpstr>Data Binding : property  binding</vt:lpstr>
      <vt:lpstr>Property Binding 예제</vt:lpstr>
      <vt:lpstr>Data Binding :  css style property binding</vt:lpstr>
      <vt:lpstr>Data Binding : featured Property &amp;  Data 추가</vt:lpstr>
      <vt:lpstr>Data Binding :  css style property binding</vt:lpstr>
      <vt:lpstr>이번 장 정리</vt:lpstr>
      <vt:lpstr>이벤트 바인딩</vt:lpstr>
      <vt:lpstr>Data Binding 종류</vt:lpstr>
      <vt:lpstr>Data Binding 종류</vt:lpstr>
      <vt:lpstr>Event 처리 : event 추가</vt:lpstr>
      <vt:lpstr>Event 처리 :  Quantity Property &amp;  Data 추가</vt:lpstr>
      <vt:lpstr>Event 처리 : 간단한 버튼 추가</vt:lpstr>
      <vt:lpstr>Event 처리 : 이벤트 동작 시키기</vt:lpstr>
      <vt:lpstr>Event 처리 : 수량 증가하기</vt:lpstr>
      <vt:lpstr>Event 처리 : 수량 감소 버튼 추가</vt:lpstr>
      <vt:lpstr>Event 처리 : 기타 이벤트</vt:lpstr>
      <vt:lpstr>Event 처리 : $event 객체</vt:lpstr>
      <vt:lpstr>이번 장 정리</vt:lpstr>
      <vt:lpstr>Two-Way Binding</vt:lpstr>
      <vt:lpstr>Data Binding 종류</vt:lpstr>
      <vt:lpstr>Two way binding : Input Field 추가</vt:lpstr>
      <vt:lpstr>Two way binding :</vt:lpstr>
      <vt:lpstr>Two way binding : FormsModule 임포트</vt:lpstr>
      <vt:lpstr>Two way binding : ngModel 사용</vt:lpstr>
      <vt:lpstr>Two way binding : ngModel 문법</vt:lpstr>
      <vt:lpstr>이번 장 정리</vt:lpstr>
      <vt:lpstr>PowerPoint 프레젠테이션</vt:lpstr>
      <vt:lpstr>Services</vt:lpstr>
      <vt:lpstr>Mock Data 다시보기</vt:lpstr>
      <vt:lpstr>Service 객체를 사용해야 되는 이유</vt:lpstr>
      <vt:lpstr>Service 객체</vt:lpstr>
      <vt:lpstr>Service 객체</vt:lpstr>
      <vt:lpstr>Dependency Injection 란?</vt:lpstr>
      <vt:lpstr>angular와 Dependency Injection 란?</vt:lpstr>
      <vt:lpstr>Dependency Injection 사용 방법</vt:lpstr>
      <vt:lpstr>Step 1 : Injectable Decorator 추가</vt:lpstr>
      <vt:lpstr>Step 2 : app 모듈에 providers 등록</vt:lpstr>
      <vt:lpstr>Step 3 : 의존성 주입( Injecting Dependency)</vt:lpstr>
      <vt:lpstr>서비스를 통해 carParts 데이터 전달 받기</vt:lpstr>
      <vt:lpstr>이번 장 정리</vt:lpstr>
      <vt:lpstr>http 모듈</vt:lpstr>
      <vt:lpstr>인터넷으로 데이터 요청!</vt:lpstr>
      <vt:lpstr>서버에 데이터 요청</vt:lpstr>
      <vt:lpstr>HTTP  라이브러리 사용 절차</vt:lpstr>
      <vt:lpstr>Step 1 : JSON 파일 작성</vt:lpstr>
      <vt:lpstr>Step 2 : HTTP 와 RxJS 라이브러리 포함하기</vt:lpstr>
      <vt:lpstr>Step 3 : HTTP 서비스를 사용하기 위해 module import</vt:lpstr>
      <vt:lpstr>Step 4 : HTTP 의존성 주입과 사용</vt:lpstr>
      <vt:lpstr>get  요청 처리 자세히 알아보기</vt:lpstr>
      <vt:lpstr>Step 5 : 응답을 처리</vt:lpstr>
      <vt:lpstr>Undeﬁned carParts</vt:lpstr>
      <vt:lpstr>이번 장 정리</vt:lpstr>
      <vt:lpstr>Router 모듈</vt:lpstr>
      <vt:lpstr>Router 개요</vt:lpstr>
      <vt:lpstr>Router 적용</vt:lpstr>
      <vt:lpstr>Router 설정</vt:lpstr>
      <vt:lpstr>Step 1 : index.html 수정</vt:lpstr>
      <vt:lpstr>Step 2 : AboutComponent 작성</vt:lpstr>
      <vt:lpstr>Step 3 : routing  파일 작성 (app.routes.ts) </vt:lpstr>
      <vt:lpstr>Step 4 : main.ts 수정 </vt:lpstr>
      <vt:lpstr>Step 5 : app.component.ts 수정 </vt:lpstr>
      <vt:lpstr>Router 모듈</vt:lpstr>
      <vt:lpstr>Child Router 개요</vt:lpstr>
      <vt:lpstr>CarPartDetailComponent 생성</vt:lpstr>
      <vt:lpstr>CarPartDetailComponent 생성</vt:lpstr>
      <vt:lpstr>CarPartDetailComponent 템플릿 생성</vt:lpstr>
      <vt:lpstr>routerLink 설정</vt:lpstr>
      <vt:lpstr>car-part Router 생성</vt:lpstr>
      <vt:lpstr>car-part Module 생성</vt:lpstr>
      <vt:lpstr>main.ts 수정</vt:lpstr>
      <vt:lpstr>Router 모듈</vt:lpstr>
      <vt:lpstr>Child Router 개요</vt:lpstr>
      <vt:lpstr>Child outlet 삭제</vt:lpstr>
      <vt:lpstr>Child Router 삭제</vt:lpstr>
      <vt:lpstr>Root Router 에 detail component 추가</vt:lpstr>
      <vt:lpstr>Angular Form</vt:lpstr>
      <vt:lpstr>GuestBookComponent 추가</vt:lpstr>
      <vt:lpstr>GuestBookComponent template 추가</vt:lpstr>
      <vt:lpstr>GuestBookComponent  Module 추가</vt:lpstr>
      <vt:lpstr>방명록 주소를 Root Router 에 추가</vt:lpstr>
      <vt:lpstr>Router 메뉴 추가</vt:lpstr>
      <vt:lpstr>Angular Application 에 방명록 등록</vt:lpstr>
      <vt:lpstr>Angular Form</vt:lpstr>
      <vt:lpstr>Form 입력값을 검증하기 위한 설정</vt:lpstr>
      <vt:lpstr>Angular Form</vt:lpstr>
      <vt:lpstr>Form 입력값을 검증하기 위한 설정</vt:lpstr>
      <vt:lpstr>Angular Form</vt:lpstr>
      <vt:lpstr>유효성 검사 로직 분리 – FormGroup / FormControl</vt:lpstr>
      <vt:lpstr>FormControl로 템플릿 수정하기 – FormGroup / FormControl</vt:lpstr>
      <vt:lpstr>FormModule 수정 – FormGroup / FormControl</vt:lpstr>
      <vt:lpstr>Angular Form</vt:lpstr>
      <vt:lpstr>동시 검증 – FormGroup / FormControl - compose</vt:lpstr>
      <vt:lpstr>동시 검증 – FormGroup / FormControl - compose</vt:lpstr>
      <vt:lpstr>Angular Form</vt:lpstr>
      <vt:lpstr>사용자 유효성 검증</vt:lpstr>
      <vt:lpstr>사용자 유효성 검증</vt:lpstr>
      <vt:lpstr>감사합니다.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soongon Kim</dc:creator>
  <cp:lastModifiedBy>soongon Kim</cp:lastModifiedBy>
  <cp:revision>585</cp:revision>
  <dcterms:created xsi:type="dcterms:W3CDTF">2016-12-12T02:13:06Z</dcterms:created>
  <dcterms:modified xsi:type="dcterms:W3CDTF">2017-04-24T05:31:52Z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2016-12-12T00:00:00Z</vt:filetime>
  </property>
</Properties>
</file>